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4"/>
  </p:notesMasterIdLst>
  <p:handoutMasterIdLst>
    <p:handoutMasterId r:id="rId75"/>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293" r:id="rId71"/>
    <p:sldId id="1291" r:id="rId72"/>
    <p:sldId id="1290"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07" dt="2025-01-14T15:12:06.9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43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56"/>
        </pc:sldMasterMkLst>
        <pc:spChg chg="mod">
          <ac:chgData name="Alfred Asterjadhi" userId="39de57b9-85c0-4fd1-aaac-8ca2b6560ad0" providerId="ADAL" clId="{E8D6695F-77A2-463F-A064-D19B78EB17DB}" dt="2024-03-25T21:00:47.265" v="1271" actId="20577"/>
          <ac:spMkLst>
            <pc:docMk/>
            <pc:sldMasterMk cId="0" sldId="2147483656"/>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pChg chg="mod">
          <ac:chgData name="Alfred Asterjadhi" userId="39de57b9-85c0-4fd1-aaac-8ca2b6560ad0" providerId="ADAL" clId="{8C82B7A8-7AAE-438E-B90E-B789749714EF}" dt="2024-01-24T17:37:33.710" v="1033" actId="20577"/>
          <ac:spMkLst>
            <pc:docMk/>
            <pc:sldMasterMk cId="0" sldId="2147483656"/>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56"/>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1-14T15:20:48.928" v="2310" actId="6549"/>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3T21:40:22.293" v="815"/>
        <pc:sldMkLst>
          <pc:docMk/>
          <pc:sldMk cId="2288759954" sldId="1289"/>
        </pc:sldMkLst>
        <pc:spChg chg="del mod ord">
          <ac:chgData name="Alfred Asterjadhi" userId="39de57b9-85c0-4fd1-aaac-8ca2b6560ad0" providerId="ADAL" clId="{5489B1F0-F31B-47C4-A5CE-33871CFFEA4B}" dt="2024-12-19T19:56:30.880" v="49" actId="700"/>
          <ac:spMkLst>
            <pc:docMk/>
            <pc:sldMk cId="2288759954" sldId="1289"/>
            <ac:spMk id="2" creationId="{642960E1-BFF6-91F0-C253-775B2881895A}"/>
          </ac:spMkLst>
        </pc:spChg>
        <pc:spChg chg="del mod ord">
          <ac:chgData name="Alfred Asterjadhi" userId="39de57b9-85c0-4fd1-aaac-8ca2b6560ad0" providerId="ADAL" clId="{5489B1F0-F31B-47C4-A5CE-33871CFFEA4B}" dt="2024-12-19T19:56:30.880" v="49" actId="700"/>
          <ac:spMkLst>
            <pc:docMk/>
            <pc:sldMk cId="2288759954" sldId="1289"/>
            <ac:spMk id="3" creationId="{2E32E975-E381-9945-CB76-F540370D2C7C}"/>
          </ac:spMkLst>
        </pc:spChg>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del mod ord">
          <ac:chgData name="Alfred Asterjadhi" userId="39de57b9-85c0-4fd1-aaac-8ca2b6560ad0" providerId="ADAL" clId="{5489B1F0-F31B-47C4-A5CE-33871CFFEA4B}" dt="2024-12-19T19:56:45.786" v="54" actId="6264"/>
          <ac:spMkLst>
            <pc:docMk/>
            <pc:sldMk cId="2288759954" sldId="1289"/>
            <ac:spMk id="7" creationId="{42F297D7-7F94-CF11-249B-8655C768FBC6}"/>
          </ac:spMkLst>
        </pc:spChg>
        <pc:spChg chg="add mod ord">
          <ac:chgData name="Alfred Asterjadhi" userId="39de57b9-85c0-4fd1-aaac-8ca2b6560ad0" providerId="ADAL" clId="{5489B1F0-F31B-47C4-A5CE-33871CFFEA4B}" dt="2024-12-19T20:02:12.810" v="150" actId="20577"/>
          <ac:spMkLst>
            <pc:docMk/>
            <pc:sldMk cId="2288759954" sldId="1289"/>
            <ac:spMk id="8" creationId="{A8B7D678-AC79-FF33-8544-08F08C886139}"/>
          </ac:spMkLst>
        </pc:spChg>
        <pc:spChg chg="add del mod">
          <ac:chgData name="Alfred Asterjadhi" userId="39de57b9-85c0-4fd1-aaac-8ca2b6560ad0" providerId="ADAL" clId="{5489B1F0-F31B-47C4-A5CE-33871CFFEA4B}" dt="2024-12-19T19:56:45.786" v="54" actId="6264"/>
          <ac:spMkLst>
            <pc:docMk/>
            <pc:sldMk cId="2288759954" sldId="1289"/>
            <ac:spMk id="9" creationId="{39ED0AE5-1DA8-B700-CEDD-B87032D62497}"/>
          </ac:spMkLst>
        </pc:spChg>
        <pc:spChg chg="add del mod">
          <ac:chgData name="Alfred Asterjadhi" userId="39de57b9-85c0-4fd1-aaac-8ca2b6560ad0" providerId="ADAL" clId="{5489B1F0-F31B-47C4-A5CE-33871CFFEA4B}" dt="2024-12-19T19:56:45.786" v="54" actId="6264"/>
          <ac:spMkLst>
            <pc:docMk/>
            <pc:sldMk cId="2288759954" sldId="1289"/>
            <ac:spMk id="10" creationId="{B4F888E0-3445-4829-57CD-DEA997E33763}"/>
          </ac:spMkLst>
        </pc:spChg>
        <pc:spChg chg="add del mod">
          <ac:chgData name="Alfred Asterjadhi" userId="39de57b9-85c0-4fd1-aaac-8ca2b6560ad0" providerId="ADAL" clId="{5489B1F0-F31B-47C4-A5CE-33871CFFEA4B}" dt="2024-12-19T19:56:45.786" v="54" actId="6264"/>
          <ac:spMkLst>
            <pc:docMk/>
            <pc:sldMk cId="2288759954" sldId="1289"/>
            <ac:spMk id="11" creationId="{734CAADD-FD30-FA66-3A62-5B694EBDA755}"/>
          </ac:spMkLst>
        </pc:spChg>
        <pc:spChg chg="add del mod">
          <ac:chgData name="Alfred Asterjadhi" userId="39de57b9-85c0-4fd1-aaac-8ca2b6560ad0" providerId="ADAL" clId="{5489B1F0-F31B-47C4-A5CE-33871CFFEA4B}" dt="2024-12-19T19:56:45.786" v="54" actId="6264"/>
          <ac:spMkLst>
            <pc:docMk/>
            <pc:sldMk cId="2288759954" sldId="1289"/>
            <ac:spMk id="12" creationId="{14EDBBB1-B7B3-A5E7-4752-824DAEFACAF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15:17:23.855" v="2265" actId="403"/>
        <pc:sldMkLst>
          <pc:docMk/>
          <pc:sldMk cId="3664147977" sldId="1292"/>
        </pc:sldMkLst>
        <pc:spChg chg="mod">
          <ac:chgData name="Alfred Asterjadhi" userId="39de57b9-85c0-4fd1-aaac-8ca2b6560ad0" providerId="ADAL" clId="{5489B1F0-F31B-47C4-A5CE-33871CFFEA4B}" dt="2025-01-14T15:17:23.855" v="2265" actId="403"/>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del mod ord">
          <ac:chgData name="Alfred Asterjadhi" userId="39de57b9-85c0-4fd1-aaac-8ca2b6560ad0" providerId="ADAL" clId="{5489B1F0-F31B-47C4-A5CE-33871CFFEA4B}" dt="2024-12-19T20:03:26.975" v="202" actId="700"/>
          <ac:spMkLst>
            <pc:docMk/>
            <pc:sldMk cId="3158032439" sldId="1293"/>
            <ac:spMk id="2" creationId="{8BCE1627-1FE0-2F98-1EE4-2EF273E58F6B}"/>
          </ac:spMkLst>
        </pc:spChg>
        <pc:spChg chg="del mod ord">
          <ac:chgData name="Alfred Asterjadhi" userId="39de57b9-85c0-4fd1-aaac-8ca2b6560ad0" providerId="ADAL" clId="{5489B1F0-F31B-47C4-A5CE-33871CFFEA4B}" dt="2024-12-19T20:03:26.975" v="202" actId="700"/>
          <ac:spMkLst>
            <pc:docMk/>
            <pc:sldMk cId="3158032439" sldId="1293"/>
            <ac:spMk id="3" creationId="{B9AE13D9-9230-F07C-53A6-AC972C85ED39}"/>
          </ac:spMkLst>
        </pc:spChg>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pChg chg="add del mod ord">
          <ac:chgData name="Alfred Asterjadhi" userId="39de57b9-85c0-4fd1-aaac-8ca2b6560ad0" providerId="ADAL" clId="{5489B1F0-F31B-47C4-A5CE-33871CFFEA4B}" dt="2024-12-19T20:03:47.526" v="248" actId="478"/>
          <ac:spMkLst>
            <pc:docMk/>
            <pc:sldMk cId="3158032439" sldId="1293"/>
            <ac:spMk id="8" creationId="{239F4A78-6293-5F07-7AA2-147FD622EC57}"/>
          </ac:spMkLst>
        </pc:spChg>
        <pc:spChg chg="add del mod ord">
          <ac:chgData name="Alfred Asterjadhi" userId="39de57b9-85c0-4fd1-aaac-8ca2b6560ad0" providerId="ADAL" clId="{5489B1F0-F31B-47C4-A5CE-33871CFFEA4B}" dt="2024-12-19T20:03:55.923" v="250" actId="700"/>
          <ac:spMkLst>
            <pc:docMk/>
            <pc:sldMk cId="3158032439" sldId="1293"/>
            <ac:spMk id="9" creationId="{0E316C1C-AF93-0049-CEA8-084C5FEF61E8}"/>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pChg chg="mod">
          <ac:chgData name="Alfred Asterjadhi" userId="39de57b9-85c0-4fd1-aaac-8ca2b6560ad0" providerId="ADAL" clId="{5489B1F0-F31B-47C4-A5CE-33871CFFEA4B}" dt="2025-01-02T18:49:54.012" v="262" actId="20577"/>
          <ac:spMkLst>
            <pc:docMk/>
            <pc:sldMk cId="2613736597" sldId="1294"/>
            <ac:spMk id="13" creationId="{DCFEB30A-430F-51F7-FDFF-A24E0CA9F083}"/>
          </ac:spMkLst>
        </pc:spChg>
      </pc:sldChg>
      <pc:sldChg chg="modSp add mod">
        <pc:chgData name="Alfred Asterjadhi" userId="39de57b9-85c0-4fd1-aaac-8ca2b6560ad0" providerId="ADAL" clId="{5489B1F0-F31B-47C4-A5CE-33871CFFEA4B}" dt="2025-01-14T03:12:40.196" v="1107" actId="20577"/>
        <pc:sldMkLst>
          <pc:docMk/>
          <pc:sldMk cId="4155464088" sldId="1295"/>
        </pc:sldMkLst>
        <pc:spChg chg="mod">
          <ac:chgData name="Alfred Asterjadhi" userId="39de57b9-85c0-4fd1-aaac-8ca2b6560ad0" providerId="ADAL" clId="{5489B1F0-F31B-47C4-A5CE-33871CFFEA4B}" dt="2025-01-14T03:12:40.196" v="1107" actId="20577"/>
          <ac:spMkLst>
            <pc:docMk/>
            <pc:sldMk cId="4155464088" sldId="1295"/>
            <ac:spMk id="8" creationId="{91BC0768-5363-82EF-9815-1CE18462FEA4}"/>
          </ac:spMkLst>
        </pc:spChg>
        <pc:spChg chg="mod">
          <ac:chgData name="Alfred Asterjadhi" userId="39de57b9-85c0-4fd1-aaac-8ca2b6560ad0" providerId="ADAL" clId="{5489B1F0-F31B-47C4-A5CE-33871CFFEA4B}" dt="2025-01-02T18:51:17.242" v="320" actId="20577"/>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03:12:48.685" v="1111" actId="20577"/>
        <pc:sldMkLst>
          <pc:docMk/>
          <pc:sldMk cId="3312094453" sldId="1296"/>
        </pc:sldMkLst>
        <pc:spChg chg="mod">
          <ac:chgData name="Alfred Asterjadhi" userId="39de57b9-85c0-4fd1-aaac-8ca2b6560ad0" providerId="ADAL" clId="{5489B1F0-F31B-47C4-A5CE-33871CFFEA4B}" dt="2025-01-14T03:12:48.685" v="1111" actId="20577"/>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03:12:45.546" v="1109" actId="20577"/>
        <pc:sldMkLst>
          <pc:docMk/>
          <pc:sldMk cId="2298402037" sldId="1297"/>
        </pc:sldMkLst>
        <pc:spChg chg="mod">
          <ac:chgData name="Alfred Asterjadhi" userId="39de57b9-85c0-4fd1-aaac-8ca2b6560ad0" providerId="ADAL" clId="{5489B1F0-F31B-47C4-A5CE-33871CFFEA4B}" dt="2025-01-14T03:12:45.546" v="1109" actId="20577"/>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03:12:52.959" v="1113" actId="20577"/>
        <pc:sldMkLst>
          <pc:docMk/>
          <pc:sldMk cId="2173729719" sldId="1298"/>
        </pc:sldMkLst>
        <pc:spChg chg="mod">
          <ac:chgData name="Alfred Asterjadhi" userId="39de57b9-85c0-4fd1-aaac-8ca2b6560ad0" providerId="ADAL" clId="{5489B1F0-F31B-47C4-A5CE-33871CFFEA4B}" dt="2025-01-14T03:12:52.959" v="1113" actId="20577"/>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03:12:55.855" v="1115" actId="20577"/>
        <pc:sldMkLst>
          <pc:docMk/>
          <pc:sldMk cId="4205402362" sldId="1299"/>
        </pc:sldMkLst>
        <pc:spChg chg="mod">
          <ac:chgData name="Alfred Asterjadhi" userId="39de57b9-85c0-4fd1-aaac-8ca2b6560ad0" providerId="ADAL" clId="{5489B1F0-F31B-47C4-A5CE-33871CFFEA4B}" dt="2025-01-14T03:12:55.855" v="1115" actId="20577"/>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3T21:47:30.966" v="1056" actId="20577"/>
        <pc:sldMkLst>
          <pc:docMk/>
          <pc:sldMk cId="3114567158" sldId="1300"/>
        </pc:sldMkLst>
        <pc:spChg chg="mod">
          <ac:chgData name="Alfred Asterjadhi" userId="39de57b9-85c0-4fd1-aaac-8ca2b6560ad0" providerId="ADAL" clId="{5489B1F0-F31B-47C4-A5CE-33871CFFEA4B}" dt="2025-01-13T21:47:30.966" v="1056" actId="20577"/>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3T20:12:59.611" v="495" actId="20577"/>
        <pc:sldMkLst>
          <pc:docMk/>
          <pc:sldMk cId="3595188557" sldId="1301"/>
        </pc:sldMkLst>
        <pc:spChg chg="mod">
          <ac:chgData name="Alfred Asterjadhi" userId="39de57b9-85c0-4fd1-aaac-8ca2b6560ad0" providerId="ADAL" clId="{5489B1F0-F31B-47C4-A5CE-33871CFFEA4B}" dt="2025-01-13T20:12:59.611" v="495" actId="20577"/>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3T21:41:02.211" v="822" actId="113"/>
        <pc:sldMkLst>
          <pc:docMk/>
          <pc:sldMk cId="498628101" sldId="1302"/>
        </pc:sldMkLst>
        <pc:spChg chg="mod">
          <ac:chgData name="Alfred Asterjadhi" userId="39de57b9-85c0-4fd1-aaac-8ca2b6560ad0" providerId="ADAL" clId="{5489B1F0-F31B-47C4-A5CE-33871CFFEA4B}" dt="2025-01-13T21:41:02.211" v="822" actId="113"/>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3T20:20:02.669" v="645"/>
        <pc:sldMkLst>
          <pc:docMk/>
          <pc:sldMk cId="917842400" sldId="1303"/>
        </pc:sldMkLst>
        <pc:spChg chg="mod">
          <ac:chgData name="Alfred Asterjadhi" userId="39de57b9-85c0-4fd1-aaac-8ca2b6560ad0" providerId="ADAL" clId="{5489B1F0-F31B-47C4-A5CE-33871CFFEA4B}" dt="2025-01-13T20:20:02.669" v="645"/>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3T21:41:32.387" v="827" actId="20577"/>
        <pc:sldMkLst>
          <pc:docMk/>
          <pc:sldMk cId="1408966095" sldId="1304"/>
        </pc:sldMkLst>
        <pc:spChg chg="add del">
          <ac:chgData name="Alfred Asterjadhi" userId="39de57b9-85c0-4fd1-aaac-8ca2b6560ad0" providerId="ADAL" clId="{5489B1F0-F31B-47C4-A5CE-33871CFFEA4B}" dt="2025-01-13T20:20:31.671" v="655" actId="22"/>
          <ac:spMkLst>
            <pc:docMk/>
            <pc:sldMk cId="1408966095" sldId="1304"/>
            <ac:spMk id="3" creationId="{E50F549D-77F0-3D71-7AA5-0E87D18F3D22}"/>
          </ac:spMkLst>
        </pc:spChg>
        <pc:spChg chg="mod">
          <ac:chgData name="Alfred Asterjadhi" userId="39de57b9-85c0-4fd1-aaac-8ca2b6560ad0" providerId="ADAL" clId="{5489B1F0-F31B-47C4-A5CE-33871CFFEA4B}" dt="2025-01-13T20:22:37.811" v="689" actId="20577"/>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3T21:41:36.213" v="830" actId="20577"/>
        <pc:sldMkLst>
          <pc:docMk/>
          <pc:sldMk cId="3702842222" sldId="1305"/>
        </pc:sldMkLst>
        <pc:spChg chg="add">
          <ac:chgData name="Alfred Asterjadhi" userId="39de57b9-85c0-4fd1-aaac-8ca2b6560ad0" providerId="ADAL" clId="{5489B1F0-F31B-47C4-A5CE-33871CFFEA4B}" dt="2025-01-13T20:20:59.809" v="661"/>
          <ac:spMkLst>
            <pc:docMk/>
            <pc:sldMk cId="3702842222" sldId="1305"/>
            <ac:spMk id="2" creationId="{AB0DA1BA-F471-490D-C068-143EC1ECBA98}"/>
          </ac:spMkLst>
        </pc:spChg>
        <pc:spChg chg="mod">
          <ac:chgData name="Alfred Asterjadhi" userId="39de57b9-85c0-4fd1-aaac-8ca2b6560ad0" providerId="ADAL" clId="{5489B1F0-F31B-47C4-A5CE-33871CFFEA4B}" dt="2025-01-13T20:22:31.071" v="688" actId="20577"/>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3T21:41:39.443" v="833" actId="20577"/>
        <pc:sldMkLst>
          <pc:docMk/>
          <pc:sldMk cId="2078636188" sldId="1306"/>
        </pc:sldMkLst>
        <pc:spChg chg="mod">
          <ac:chgData name="Alfred Asterjadhi" userId="39de57b9-85c0-4fd1-aaac-8ca2b6560ad0" providerId="ADAL" clId="{5489B1F0-F31B-47C4-A5CE-33871CFFEA4B}" dt="2025-01-13T20:22:15.952" v="682" actId="20577"/>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picChg chg="del">
          <ac:chgData name="Alfred Asterjadhi" userId="39de57b9-85c0-4fd1-aaac-8ca2b6560ad0" providerId="ADAL" clId="{5489B1F0-F31B-47C4-A5CE-33871CFFEA4B}" dt="2025-01-13T20:21:43.439" v="675" actId="478"/>
          <ac:picMkLst>
            <pc:docMk/>
            <pc:sldMk cId="2078636188" sldId="1306"/>
            <ac:picMk id="3" creationId="{05374EE3-48E4-B5D1-F0AB-F3FA42C29D69}"/>
          </ac:picMkLst>
        </pc:picChg>
      </pc:sldChg>
      <pc:sldChg chg="modSp add mod">
        <pc:chgData name="Alfred Asterjadhi" userId="39de57b9-85c0-4fd1-aaac-8ca2b6560ad0" providerId="ADAL" clId="{5489B1F0-F31B-47C4-A5CE-33871CFFEA4B}" dt="2025-01-13T21:41:43.020" v="836" actId="20577"/>
        <pc:sldMkLst>
          <pc:docMk/>
          <pc:sldMk cId="708685485" sldId="1307"/>
        </pc:sldMkLst>
        <pc:spChg chg="mod">
          <ac:chgData name="Alfred Asterjadhi" userId="39de57b9-85c0-4fd1-aaac-8ca2b6560ad0" providerId="ADAL" clId="{5489B1F0-F31B-47C4-A5CE-33871CFFEA4B}" dt="2025-01-13T20:22:10.505" v="681" actId="20577"/>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1-14T03:56:20.024" v="1468" actId="1076"/>
        <pc:sldMkLst>
          <pc:docMk/>
          <pc:sldMk cId="3665207852" sldId="1308"/>
        </pc:sldMkLst>
        <pc:spChg chg="mod">
          <ac:chgData name="Alfred Asterjadhi" userId="39de57b9-85c0-4fd1-aaac-8ca2b6560ad0" providerId="ADAL" clId="{5489B1F0-F31B-47C4-A5CE-33871CFFEA4B}" dt="2025-01-14T03:56:17.295" v="1467"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03:56:20.024" v="1468"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03:13:02.072" v="1117" actId="20577"/>
        <pc:sldMkLst>
          <pc:docMk/>
          <pc:sldMk cId="2808646764" sldId="1309"/>
        </pc:sldMkLst>
        <pc:spChg chg="mod">
          <ac:chgData name="Alfred Asterjadhi" userId="39de57b9-85c0-4fd1-aaac-8ca2b6560ad0" providerId="ADAL" clId="{5489B1F0-F31B-47C4-A5CE-33871CFFEA4B}" dt="2025-01-14T03:13:02.072" v="1117" actId="20577"/>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pChg chg="mod">
          <ac:chgData name="Alfred Asterjadhi" userId="39de57b9-85c0-4fd1-aaac-8ca2b6560ad0" providerId="ADAL" clId="{5489B1F0-F31B-47C4-A5CE-33871CFFEA4B}" dt="2025-01-13T21:35:53.440" v="735" actId="6549"/>
          <ac:spMkLst>
            <pc:docMk/>
            <pc:sldMk cId="4196746118" sldId="1309"/>
            <ac:spMk id="8" creationId="{68C17542-2E12-AD0C-5458-9B919493D7E5}"/>
          </ac:spMkLst>
        </pc:spChg>
      </pc:sldChg>
      <pc:sldChg chg="modSp add mod">
        <pc:chgData name="Alfred Asterjadhi" userId="39de57b9-85c0-4fd1-aaac-8ca2b6560ad0" providerId="ADAL" clId="{5489B1F0-F31B-47C4-A5CE-33871CFFEA4B}" dt="2025-01-14T03:13:04.809" v="1119" actId="20577"/>
        <pc:sldMkLst>
          <pc:docMk/>
          <pc:sldMk cId="1995296756" sldId="1310"/>
        </pc:sldMkLst>
        <pc:spChg chg="mod">
          <ac:chgData name="Alfred Asterjadhi" userId="39de57b9-85c0-4fd1-aaac-8ca2b6560ad0" providerId="ADAL" clId="{5489B1F0-F31B-47C4-A5CE-33871CFFEA4B}" dt="2025-01-14T03:13:04.809" v="1119" actId="20577"/>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4T03:13:33.335" v="1124" actId="22"/>
        <pc:sldMkLst>
          <pc:docMk/>
          <pc:sldMk cId="741748050" sldId="1311"/>
        </pc:sldMkLst>
        <pc:spChg chg="add del">
          <ac:chgData name="Alfred Asterjadhi" userId="39de57b9-85c0-4fd1-aaac-8ca2b6560ad0" providerId="ADAL" clId="{5489B1F0-F31B-47C4-A5CE-33871CFFEA4B}" dt="2025-01-14T03:13:33.335" v="1124" actId="22"/>
          <ac:spMkLst>
            <pc:docMk/>
            <pc:sldMk cId="741748050" sldId="1311"/>
            <ac:spMk id="3" creationId="{DD6BB089-662C-062E-F00A-BAEBA9D33DD3}"/>
          </ac:spMkLst>
        </pc:spChg>
        <pc:spChg chg="mod">
          <ac:chgData name="Alfred Asterjadhi" userId="39de57b9-85c0-4fd1-aaac-8ca2b6560ad0" providerId="ADAL" clId="{5489B1F0-F31B-47C4-A5CE-33871CFFEA4B}" dt="2025-01-14T03:13:12.655" v="1122" actId="20577"/>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4T03:14:33.502" v="1149" actId="114"/>
        <pc:sldMkLst>
          <pc:docMk/>
          <pc:sldMk cId="180798877" sldId="1312"/>
        </pc:sldMkLst>
        <pc:spChg chg="mod">
          <ac:chgData name="Alfred Asterjadhi" userId="39de57b9-85c0-4fd1-aaac-8ca2b6560ad0" providerId="ADAL" clId="{5489B1F0-F31B-47C4-A5CE-33871CFFEA4B}" dt="2025-01-14T03:14:33.502" v="1149" actId="114"/>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4T03:17:05.369" v="1177" actId="113"/>
        <pc:sldMkLst>
          <pc:docMk/>
          <pc:sldMk cId="3318149222" sldId="1313"/>
        </pc:sldMkLst>
        <pc:spChg chg="mod">
          <ac:chgData name="Alfred Asterjadhi" userId="39de57b9-85c0-4fd1-aaac-8ca2b6560ad0" providerId="ADAL" clId="{5489B1F0-F31B-47C4-A5CE-33871CFFEA4B}" dt="2025-01-14T03:17:05.369" v="1177" actId="113"/>
          <ac:spMkLst>
            <pc:docMk/>
            <pc:sldMk cId="3318149222" sldId="1313"/>
            <ac:spMk id="8" creationId="{C06CC703-F223-10FB-E187-B55091537B16}"/>
          </ac:spMkLst>
        </pc:spChg>
        <pc:spChg chg="mod">
          <ac:chgData name="Alfred Asterjadhi" userId="39de57b9-85c0-4fd1-aaac-8ca2b6560ad0" providerId="ADAL" clId="{5489B1F0-F31B-47C4-A5CE-33871CFFEA4B}" dt="2025-01-14T03:16:11.640" v="1152" actId="20577"/>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4T03:17:36.320" v="1179" actId="20577"/>
        <pc:sldMkLst>
          <pc:docMk/>
          <pc:sldMk cId="4108370561" sldId="1314"/>
        </pc:sldMkLst>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4T03:58:50.936" v="1479" actId="113"/>
        <pc:sldMkLst>
          <pc:docMk/>
          <pc:sldMk cId="3274503618" sldId="1315"/>
        </pc:sldMkLst>
        <pc:spChg chg="mod">
          <ac:chgData name="Alfred Asterjadhi" userId="39de57b9-85c0-4fd1-aaac-8ca2b6560ad0" providerId="ADAL" clId="{5489B1F0-F31B-47C4-A5CE-33871CFFEA4B}" dt="2025-01-14T03:58:50.936" v="1479" actId="113"/>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pChg chg="mod">
          <ac:chgData name="Alfred Asterjadhi" userId="39de57b9-85c0-4fd1-aaac-8ca2b6560ad0" providerId="ADAL" clId="{5489B1F0-F31B-47C4-A5CE-33871CFFEA4B}" dt="2025-01-14T03:20:52.649" v="1182" actId="20577"/>
          <ac:spMkLst>
            <pc:docMk/>
            <pc:sldMk cId="3889704474" sldId="1315"/>
            <ac:spMk id="13" creationId="{673CBE1C-6B2F-E448-F9EA-02AC95749656}"/>
          </ac:spMkLst>
        </pc:spChg>
      </pc:sldChg>
      <pc:sldChg chg="modSp add mod">
        <pc:chgData name="Alfred Asterjadhi" userId="39de57b9-85c0-4fd1-aaac-8ca2b6560ad0" providerId="ADAL" clId="{5489B1F0-F31B-47C4-A5CE-33871CFFEA4B}" dt="2025-01-14T03:29:18.600" v="1313"/>
        <pc:sldMkLst>
          <pc:docMk/>
          <pc:sldMk cId="2870494487" sldId="1316"/>
        </pc:sldMkLst>
        <pc:spChg chg="mod">
          <ac:chgData name="Alfred Asterjadhi" userId="39de57b9-85c0-4fd1-aaac-8ca2b6560ad0" providerId="ADAL" clId="{5489B1F0-F31B-47C4-A5CE-33871CFFEA4B}" dt="2025-01-14T03:29:18.600" v="1313"/>
          <ac:spMkLst>
            <pc:docMk/>
            <pc:sldMk cId="2870494487" sldId="1316"/>
            <ac:spMk id="8" creationId="{910C9EFE-8E72-C2CE-9CDC-900BDF69C10E}"/>
          </ac:spMkLst>
        </pc:spChg>
        <pc:spChg chg="mod">
          <ac:chgData name="Alfred Asterjadhi" userId="39de57b9-85c0-4fd1-aaac-8ca2b6560ad0" providerId="ADAL" clId="{5489B1F0-F31B-47C4-A5CE-33871CFFEA4B}" dt="2025-01-14T03:26:06.056" v="1281"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4T03:39:15.518" v="1347" actId="207"/>
        <pc:sldMkLst>
          <pc:docMk/>
          <pc:sldMk cId="2839469863" sldId="1317"/>
        </pc:sldMkLst>
        <pc:spChg chg="mod">
          <ac:chgData name="Alfred Asterjadhi" userId="39de57b9-85c0-4fd1-aaac-8ca2b6560ad0" providerId="ADAL" clId="{5489B1F0-F31B-47C4-A5CE-33871CFFEA4B}" dt="2025-01-14T03:39:10.852" v="1346" actId="20577"/>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4T03:40:11.069" v="1381" actId="113"/>
        <pc:sldMkLst>
          <pc:docMk/>
          <pc:sldMk cId="1087686286" sldId="1318"/>
        </pc:sldMkLst>
        <pc:spChg chg="mod">
          <ac:chgData name="Alfred Asterjadhi" userId="39de57b9-85c0-4fd1-aaac-8ca2b6560ad0" providerId="ADAL" clId="{5489B1F0-F31B-47C4-A5CE-33871CFFEA4B}" dt="2025-01-14T03:40:11.069" v="1381" actId="113"/>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4T13:33:53.151" v="1572" actId="20577"/>
        <pc:sldMkLst>
          <pc:docMk/>
          <pc:sldMk cId="1135740833" sldId="1319"/>
        </pc:sldMkLst>
        <pc:spChg chg="mod">
          <ac:chgData name="Alfred Asterjadhi" userId="39de57b9-85c0-4fd1-aaac-8ca2b6560ad0" providerId="ADAL" clId="{5489B1F0-F31B-47C4-A5CE-33871CFFEA4B}" dt="2025-01-14T13:33:53.151" v="1572" actId="2057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4T13:33:44.986" v="1570" actId="207"/>
        <pc:sldMkLst>
          <pc:docMk/>
          <pc:sldMk cId="3387408133" sldId="1320"/>
        </pc:sldMkLst>
        <pc:spChg chg="mod">
          <ac:chgData name="Alfred Asterjadhi" userId="39de57b9-85c0-4fd1-aaac-8ca2b6560ad0" providerId="ADAL" clId="{5489B1F0-F31B-47C4-A5CE-33871CFFEA4B}" dt="2025-01-14T13:33:44.986" v="1570" actId="207"/>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4T03:46:46.564" v="1437" actId="114"/>
        <pc:sldMkLst>
          <pc:docMk/>
          <pc:sldMk cId="3952053861" sldId="1321"/>
        </pc:sldMkLst>
        <pc:spChg chg="mod">
          <ac:chgData name="Alfred Asterjadhi" userId="39de57b9-85c0-4fd1-aaac-8ca2b6560ad0" providerId="ADAL" clId="{5489B1F0-F31B-47C4-A5CE-33871CFFEA4B}" dt="2025-01-14T03:46:46.564" v="1437" actId="114"/>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4T14:04:00.810" v="1790" actId="207"/>
        <pc:sldMkLst>
          <pc:docMk/>
          <pc:sldMk cId="1158209479" sldId="1322"/>
        </pc:sldMkLst>
        <pc:spChg chg="mod">
          <ac:chgData name="Alfred Asterjadhi" userId="39de57b9-85c0-4fd1-aaac-8ca2b6560ad0" providerId="ADAL" clId="{5489B1F0-F31B-47C4-A5CE-33871CFFEA4B}" dt="2025-01-14T14:04:00.810" v="1790" actId="207"/>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4T15:17:50.967" v="2267" actId="20577"/>
        <pc:sldMkLst>
          <pc:docMk/>
          <pc:sldMk cId="90410302" sldId="1323"/>
        </pc:sldMkLst>
        <pc:spChg chg="mod">
          <ac:chgData name="Alfred Asterjadhi" userId="39de57b9-85c0-4fd1-aaac-8ca2b6560ad0" providerId="ADAL" clId="{5489B1F0-F31B-47C4-A5CE-33871CFFEA4B}" dt="2025-01-14T14:03:52.202" v="1777" actId="207"/>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4T15:17:55.282" v="2269" actId="207"/>
        <pc:sldMkLst>
          <pc:docMk/>
          <pc:sldMk cId="2797695956" sldId="1324"/>
        </pc:sldMkLst>
        <pc:spChg chg="mod">
          <ac:chgData name="Alfred Asterjadhi" userId="39de57b9-85c0-4fd1-aaac-8ca2b6560ad0" providerId="ADAL" clId="{5489B1F0-F31B-47C4-A5CE-33871CFFEA4B}" dt="2025-01-14T13:42:59.922" v="1587" actId="20577"/>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4T15:17:59.472" v="2271" actId="207"/>
        <pc:sldMkLst>
          <pc:docMk/>
          <pc:sldMk cId="1263883420" sldId="1325"/>
        </pc:sldMkLst>
        <pc:spChg chg="mod">
          <ac:chgData name="Alfred Asterjadhi" userId="39de57b9-85c0-4fd1-aaac-8ca2b6560ad0" providerId="ADAL" clId="{5489B1F0-F31B-47C4-A5CE-33871CFFEA4B}" dt="2025-01-14T13:44:15.597" v="1608"/>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4T15:18:03.586" v="2273" actId="207"/>
        <pc:sldMkLst>
          <pc:docMk/>
          <pc:sldMk cId="744367864" sldId="1326"/>
        </pc:sldMkLst>
        <pc:spChg chg="mod">
          <ac:chgData name="Alfred Asterjadhi" userId="39de57b9-85c0-4fd1-aaac-8ca2b6560ad0" providerId="ADAL" clId="{5489B1F0-F31B-47C4-A5CE-33871CFFEA4B}" dt="2025-01-14T13:43:57.864" v="1604"/>
          <ac:spMkLst>
            <pc:docMk/>
            <pc:sldMk cId="744367864" sldId="1326"/>
            <ac:spMk id="8" creationId="{BE1B66BB-1BD5-A94A-8F16-61784FB82408}"/>
          </ac:spMkLst>
        </pc:spChg>
        <pc:spChg chg="mod">
          <ac:chgData name="Alfred Asterjadhi" userId="39de57b9-85c0-4fd1-aaac-8ca2b6560ad0" providerId="ADAL" clId="{5489B1F0-F31B-47C4-A5CE-33871CFFEA4B}" dt="2025-01-14T15:18:03.586" v="2273" actId="20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4T15:18:07.020" v="2274" actId="20577"/>
        <pc:sldMkLst>
          <pc:docMk/>
          <pc:sldMk cId="2962021346" sldId="1327"/>
        </pc:sldMkLst>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4T15:18:30.575" v="2286" actId="20577"/>
        <pc:sldMkLst>
          <pc:docMk/>
          <pc:sldMk cId="402071725" sldId="1328"/>
        </pc:sldMkLst>
        <pc:spChg chg="mod">
          <ac:chgData name="Alfred Asterjadhi" userId="39de57b9-85c0-4fd1-aaac-8ca2b6560ad0" providerId="ADAL" clId="{5489B1F0-F31B-47C4-A5CE-33871CFFEA4B}" dt="2025-01-14T14:47:50.425" v="1870" actId="113"/>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4T15:18:09.047" v="2275" actId="20577"/>
        <pc:sldMkLst>
          <pc:docMk/>
          <pc:sldMk cId="1966682380" sldId="1329"/>
        </pc:sldMkLst>
        <pc:spChg chg="mod">
          <ac:chgData name="Alfred Asterjadhi" userId="39de57b9-85c0-4fd1-aaac-8ca2b6560ad0" providerId="ADAL" clId="{5489B1F0-F31B-47C4-A5CE-33871CFFEA4B}" dt="2025-01-14T13:51:59.658" v="1659" actId="113"/>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4T15:18:10.631" v="2276" actId="20577"/>
        <pc:sldMkLst>
          <pc:docMk/>
          <pc:sldMk cId="1894957176" sldId="1330"/>
        </pc:sldMkLst>
        <pc:spChg chg="mod">
          <ac:chgData name="Alfred Asterjadhi" userId="39de57b9-85c0-4fd1-aaac-8ca2b6560ad0" providerId="ADAL" clId="{5489B1F0-F31B-47C4-A5CE-33871CFFEA4B}" dt="2025-01-14T13:52:02.609" v="1661" actId="113"/>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4T15:18:12.877" v="2277" actId="20577"/>
        <pc:sldMkLst>
          <pc:docMk/>
          <pc:sldMk cId="3435611313" sldId="1331"/>
        </pc:sldMkLst>
        <pc:spChg chg="mod">
          <ac:chgData name="Alfred Asterjadhi" userId="39de57b9-85c0-4fd1-aaac-8ca2b6560ad0" providerId="ADAL" clId="{5489B1F0-F31B-47C4-A5CE-33871CFFEA4B}" dt="2025-01-14T13:53:18.509" v="1680"/>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4T15:18:14.691" v="2278" actId="20577"/>
        <pc:sldMkLst>
          <pc:docMk/>
          <pc:sldMk cId="56555043" sldId="1332"/>
        </pc:sldMkLst>
        <pc:spChg chg="mod">
          <ac:chgData name="Alfred Asterjadhi" userId="39de57b9-85c0-4fd1-aaac-8ca2b6560ad0" providerId="ADAL" clId="{5489B1F0-F31B-47C4-A5CE-33871CFFEA4B}" dt="2025-01-14T15:16:20.803" v="2264" actId="20577"/>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4T15:18:16.742" v="2279" actId="20577"/>
        <pc:sldMkLst>
          <pc:docMk/>
          <pc:sldMk cId="4051101406" sldId="1333"/>
        </pc:sldMkLst>
        <pc:spChg chg="mod">
          <ac:chgData name="Alfred Asterjadhi" userId="39de57b9-85c0-4fd1-aaac-8ca2b6560ad0" providerId="ADAL" clId="{5489B1F0-F31B-47C4-A5CE-33871CFFEA4B}" dt="2025-01-14T13:57:02.100" v="1713" actId="114"/>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4T15:18:19.559" v="2281" actId="20577"/>
        <pc:sldMkLst>
          <pc:docMk/>
          <pc:sldMk cId="2771382421" sldId="1334"/>
        </pc:sldMkLst>
        <pc:spChg chg="mod">
          <ac:chgData name="Alfred Asterjadhi" userId="39de57b9-85c0-4fd1-aaac-8ca2b6560ad0" providerId="ADAL" clId="{5489B1F0-F31B-47C4-A5CE-33871CFFEA4B}" dt="2025-01-14T13:58:23.355" v="1726" actId="113"/>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4T15:18:21.445" v="2282" actId="20577"/>
        <pc:sldMkLst>
          <pc:docMk/>
          <pc:sldMk cId="3700940326" sldId="1335"/>
        </pc:sldMkLst>
        <pc:spChg chg="mod">
          <ac:chgData name="Alfred Asterjadhi" userId="39de57b9-85c0-4fd1-aaac-8ca2b6560ad0" providerId="ADAL" clId="{5489B1F0-F31B-47C4-A5CE-33871CFFEA4B}" dt="2025-01-14T14:00:25.341" v="1739"/>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4T15:18:23.333" v="2283" actId="20577"/>
        <pc:sldMkLst>
          <pc:docMk/>
          <pc:sldMk cId="2018291289" sldId="1336"/>
        </pc:sldMkLst>
        <pc:spChg chg="mod">
          <ac:chgData name="Alfred Asterjadhi" userId="39de57b9-85c0-4fd1-aaac-8ca2b6560ad0" providerId="ADAL" clId="{5489B1F0-F31B-47C4-A5CE-33871CFFEA4B}" dt="2025-01-14T14:01:16.799" v="1745"/>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4T15:18:25.063" v="2284" actId="20577"/>
        <pc:sldMkLst>
          <pc:docMk/>
          <pc:sldMk cId="903345594" sldId="1337"/>
        </pc:sldMkLst>
        <pc:spChg chg="mod">
          <ac:chgData name="Alfred Asterjadhi" userId="39de57b9-85c0-4fd1-aaac-8ca2b6560ad0" providerId="ADAL" clId="{5489B1F0-F31B-47C4-A5CE-33871CFFEA4B}" dt="2025-01-14T14:03:00.097" v="1761"/>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4T15:18:26.997" v="2285" actId="20577"/>
        <pc:sldMkLst>
          <pc:docMk/>
          <pc:sldMk cId="984804025" sldId="1338"/>
        </pc:sldMkLst>
        <pc:spChg chg="mod">
          <ac:chgData name="Alfred Asterjadhi" userId="39de57b9-85c0-4fd1-aaac-8ca2b6560ad0" providerId="ADAL" clId="{5489B1F0-F31B-47C4-A5CE-33871CFFEA4B}" dt="2025-01-14T15:18:26.997" v="228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4T15:18:34.030" v="2287" actId="20577"/>
        <pc:sldMkLst>
          <pc:docMk/>
          <pc:sldMk cId="52773117" sldId="1339"/>
        </pc:sldMkLst>
        <pc:spChg chg="mod">
          <ac:chgData name="Alfred Asterjadhi" userId="39de57b9-85c0-4fd1-aaac-8ca2b6560ad0" providerId="ADAL" clId="{5489B1F0-F31B-47C4-A5CE-33871CFFEA4B}" dt="2025-01-14T14:49:45.741" v="1908" actId="20577"/>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4T15:18:36.591" v="2288" actId="20577"/>
        <pc:sldMkLst>
          <pc:docMk/>
          <pc:sldMk cId="476294582" sldId="1340"/>
        </pc:sldMkLst>
        <pc:spChg chg="mod">
          <ac:chgData name="Alfred Asterjadhi" userId="39de57b9-85c0-4fd1-aaac-8ca2b6560ad0" providerId="ADAL" clId="{5489B1F0-F31B-47C4-A5CE-33871CFFEA4B}" dt="2025-01-14T14:50:57.260" v="1958" actId="13926"/>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4T15:18:38.513" v="2289" actId="20577"/>
        <pc:sldMkLst>
          <pc:docMk/>
          <pc:sldMk cId="1436037116" sldId="1341"/>
        </pc:sldMkLst>
        <pc:spChg chg="mod">
          <ac:chgData name="Alfred Asterjadhi" userId="39de57b9-85c0-4fd1-aaac-8ca2b6560ad0" providerId="ADAL" clId="{5489B1F0-F31B-47C4-A5CE-33871CFFEA4B}" dt="2025-01-14T14:51:21.053" v="1965" actId="6549"/>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4T15:18:40.606" v="2290" actId="20577"/>
        <pc:sldMkLst>
          <pc:docMk/>
          <pc:sldMk cId="1283000441" sldId="1342"/>
        </pc:sldMkLst>
        <pc:spChg chg="mod">
          <ac:chgData name="Alfred Asterjadhi" userId="39de57b9-85c0-4fd1-aaac-8ca2b6560ad0" providerId="ADAL" clId="{5489B1F0-F31B-47C4-A5CE-33871CFFEA4B}" dt="2025-01-14T14:52:48.948" v="1985" actId="20577"/>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4T15:18:43.126" v="2292" actId="20577"/>
        <pc:sldMkLst>
          <pc:docMk/>
          <pc:sldMk cId="2037448378" sldId="1343"/>
        </pc:sldMkLst>
        <pc:spChg chg="mod">
          <ac:chgData name="Alfred Asterjadhi" userId="39de57b9-85c0-4fd1-aaac-8ca2b6560ad0" providerId="ADAL" clId="{5489B1F0-F31B-47C4-A5CE-33871CFFEA4B}" dt="2025-01-14T14:54:06.185" v="2005" actId="20577"/>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pChg chg="mod">
          <ac:chgData name="Alfred Asterjadhi" userId="39de57b9-85c0-4fd1-aaac-8ca2b6560ad0" providerId="ADAL" clId="{5489B1F0-F31B-47C4-A5CE-33871CFFEA4B}" dt="2025-01-14T14:53:15.116" v="1991" actId="20577"/>
          <ac:spMkLst>
            <pc:docMk/>
            <pc:sldMk cId="3054325590" sldId="1343"/>
            <ac:spMk id="13" creationId="{45E9591A-993D-0553-40C0-169F1BFADF9A}"/>
          </ac:spMkLst>
        </pc:spChg>
      </pc:sldChg>
      <pc:sldChg chg="modSp add mod">
        <pc:chgData name="Alfred Asterjadhi" userId="39de57b9-85c0-4fd1-aaac-8ca2b6560ad0" providerId="ADAL" clId="{5489B1F0-F31B-47C4-A5CE-33871CFFEA4B}" dt="2025-01-14T15:18:45.473" v="2293" actId="20577"/>
        <pc:sldMkLst>
          <pc:docMk/>
          <pc:sldMk cId="745415441" sldId="1344"/>
        </pc:sldMkLst>
        <pc:spChg chg="mod">
          <ac:chgData name="Alfred Asterjadhi" userId="39de57b9-85c0-4fd1-aaac-8ca2b6560ad0" providerId="ADAL" clId="{5489B1F0-F31B-47C4-A5CE-33871CFFEA4B}" dt="2025-01-14T14:56:37.291" v="201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4T15:18:47.125" v="2294" actId="20577"/>
        <pc:sldMkLst>
          <pc:docMk/>
          <pc:sldMk cId="942503566" sldId="1345"/>
        </pc:sldMkLst>
        <pc:spChg chg="mod">
          <ac:chgData name="Alfred Asterjadhi" userId="39de57b9-85c0-4fd1-aaac-8ca2b6560ad0" providerId="ADAL" clId="{5489B1F0-F31B-47C4-A5CE-33871CFFEA4B}" dt="2025-01-14T14:57:33.345" v="2024"/>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4T15:18:48.905" v="2295" actId="20577"/>
        <pc:sldMkLst>
          <pc:docMk/>
          <pc:sldMk cId="538845714" sldId="1346"/>
        </pc:sldMkLst>
        <pc:spChg chg="mod">
          <ac:chgData name="Alfred Asterjadhi" userId="39de57b9-85c0-4fd1-aaac-8ca2b6560ad0" providerId="ADAL" clId="{5489B1F0-F31B-47C4-A5CE-33871CFFEA4B}" dt="2025-01-14T14:58:12" v="2030"/>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4T15:18:50.675" v="2296" actId="20577"/>
        <pc:sldMkLst>
          <pc:docMk/>
          <pc:sldMk cId="2199910518" sldId="1347"/>
        </pc:sldMkLst>
        <pc:spChg chg="mod">
          <ac:chgData name="Alfred Asterjadhi" userId="39de57b9-85c0-4fd1-aaac-8ca2b6560ad0" providerId="ADAL" clId="{5489B1F0-F31B-47C4-A5CE-33871CFFEA4B}" dt="2025-01-14T14:59:22.934" v="2042"/>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4T15:18:52.740" v="2297" actId="20577"/>
        <pc:sldMkLst>
          <pc:docMk/>
          <pc:sldMk cId="445985153" sldId="1348"/>
        </pc:sldMkLst>
        <pc:spChg chg="mod">
          <ac:chgData name="Alfred Asterjadhi" userId="39de57b9-85c0-4fd1-aaac-8ca2b6560ad0" providerId="ADAL" clId="{5489B1F0-F31B-47C4-A5CE-33871CFFEA4B}" dt="2025-01-14T15:01:23.833" v="2066" actId="20577"/>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4T15:18:54.854" v="2298" actId="20577"/>
        <pc:sldMkLst>
          <pc:docMk/>
          <pc:sldMk cId="1173058527" sldId="1349"/>
        </pc:sldMkLst>
        <pc:spChg chg="mod">
          <ac:chgData name="Alfred Asterjadhi" userId="39de57b9-85c0-4fd1-aaac-8ca2b6560ad0" providerId="ADAL" clId="{5489B1F0-F31B-47C4-A5CE-33871CFFEA4B}" dt="2025-01-14T15:01:47.687" v="2072"/>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4T15:18:56.514" v="2299" actId="20577"/>
        <pc:sldMkLst>
          <pc:docMk/>
          <pc:sldMk cId="2881263151" sldId="1350"/>
        </pc:sldMkLst>
        <pc:spChg chg="mod">
          <ac:chgData name="Alfred Asterjadhi" userId="39de57b9-85c0-4fd1-aaac-8ca2b6560ad0" providerId="ADAL" clId="{5489B1F0-F31B-47C4-A5CE-33871CFFEA4B}" dt="2025-01-14T15:02:08.075" v="2076"/>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4T15:18:58.750" v="2300" actId="20577"/>
        <pc:sldMkLst>
          <pc:docMk/>
          <pc:sldMk cId="510711160" sldId="1351"/>
        </pc:sldMkLst>
        <pc:spChg chg="mod">
          <ac:chgData name="Alfred Asterjadhi" userId="39de57b9-85c0-4fd1-aaac-8ca2b6560ad0" providerId="ADAL" clId="{5489B1F0-F31B-47C4-A5CE-33871CFFEA4B}" dt="2025-01-14T15:03:16.626" v="2085"/>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4T15:19:00.867" v="2301" actId="20577"/>
        <pc:sldMkLst>
          <pc:docMk/>
          <pc:sldMk cId="1931905668" sldId="1352"/>
        </pc:sldMkLst>
        <pc:spChg chg="mod">
          <ac:chgData name="Alfred Asterjadhi" userId="39de57b9-85c0-4fd1-aaac-8ca2b6560ad0" providerId="ADAL" clId="{5489B1F0-F31B-47C4-A5CE-33871CFFEA4B}" dt="2025-01-14T15:05:56.496" v="2096"/>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4T15:19:03.650" v="2303" actId="20577"/>
        <pc:sldMkLst>
          <pc:docMk/>
          <pc:sldMk cId="4077595514" sldId="1353"/>
        </pc:sldMkLst>
        <pc:spChg chg="mod">
          <ac:chgData name="Alfred Asterjadhi" userId="39de57b9-85c0-4fd1-aaac-8ca2b6560ad0" providerId="ADAL" clId="{5489B1F0-F31B-47C4-A5CE-33871CFFEA4B}" dt="2025-01-14T15:07:54.565" v="2195" actId="20577"/>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4T15:19:08.030" v="2307" actId="20577"/>
        <pc:sldMkLst>
          <pc:docMk/>
          <pc:sldMk cId="2929787847" sldId="1354"/>
        </pc:sldMkLst>
        <pc:spChg chg="mod">
          <ac:chgData name="Alfred Asterjadhi" userId="39de57b9-85c0-4fd1-aaac-8ca2b6560ad0" providerId="ADAL" clId="{5489B1F0-F31B-47C4-A5CE-33871CFFEA4B}" dt="2025-01-14T15:08:54.830" v="2208"/>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4T15:19:09.873" v="2308" actId="20577"/>
        <pc:sldMkLst>
          <pc:docMk/>
          <pc:sldMk cId="2173297394" sldId="1355"/>
        </pc:sldMkLst>
        <pc:spChg chg="mod">
          <ac:chgData name="Alfred Asterjadhi" userId="39de57b9-85c0-4fd1-aaac-8ca2b6560ad0" providerId="ADAL" clId="{5489B1F0-F31B-47C4-A5CE-33871CFFEA4B}" dt="2025-01-14T15:13:26.039" v="2255" actId="20577"/>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MasterChg chg="modSp mod modSldLayout">
        <pc:chgData name="Alfred Asterjadhi" userId="39de57b9-85c0-4fd1-aaac-8ca2b6560ad0" providerId="ADAL" clId="{5489B1F0-F31B-47C4-A5CE-33871CFFEA4B}" dt="2025-01-14T15:20:48.928" v="2310" actId="6549"/>
        <pc:sldMasterMkLst>
          <pc:docMk/>
          <pc:sldMasterMk cId="0" sldId="2147483648"/>
        </pc:sldMasterMkLst>
        <pc:spChg chg="mod">
          <ac:chgData name="Alfred Asterjadhi" userId="39de57b9-85c0-4fd1-aaac-8ca2b6560ad0" providerId="ADAL" clId="{5489B1F0-F31B-47C4-A5CE-33871CFFEA4B}" dt="2025-01-14T15:20:48.928" v="2310"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56"/>
        </pc:sldMasterMkLst>
        <pc:spChg chg="mod">
          <ac:chgData name="Alfred Asterjadhi" userId="39de57b9-85c0-4fd1-aaac-8ca2b6560ad0" providerId="ADAL" clId="{BCDB2A5B-9FA9-479F-8128-39ADE0B134BB}" dt="2024-05-17T07:34:00.677" v="1134" actId="20577"/>
          <ac:spMkLst>
            <pc:docMk/>
            <pc:sldMasterMk cId="0" sldId="2147483656"/>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pChg chg="mod">
          <ac:chgData name="Alfred Asterjadhi" userId="39de57b9-85c0-4fd1-aaac-8ca2b6560ad0" providerId="ADAL" clId="{570731C7-F871-42F1-9270-11458313F9A9}" dt="2023-07-26T16:22:41.835" v="19893" actId="20577"/>
          <ac:spMkLst>
            <pc:docMk/>
            <pc:sldMasterMk cId="0" sldId="2147483656"/>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56"/>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56"/>
        </pc:sldMasterMkLst>
        <pc:spChg chg="mod">
          <ac:chgData name="Alfred Asterjadhi" userId="39de57b9-85c0-4fd1-aaac-8ca2b6560ad0" providerId="ADAL" clId="{0A13E47B-3FF0-4549-A204-02530860F021}" dt="2024-06-04T19:22:57.920" v="87" actId="20577"/>
          <ac:spMkLst>
            <pc:docMk/>
            <pc:sldMasterMk cId="0" sldId="2147483656"/>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56"/>
        </pc:sldMasterMkLst>
        <pc:spChg chg="mod">
          <ac:chgData name="Alfred Asterjadhi" userId="39de57b9-85c0-4fd1-aaac-8ca2b6560ad0" providerId="ADAL" clId="{D81544A4-3A38-4468-9CA7-5E97E012240A}" dt="2024-08-01T17:43:35.576" v="1510" actId="20577"/>
          <ac:spMkLst>
            <pc:docMk/>
            <pc:sldMasterMk cId="0" sldId="2147483656"/>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56"/>
            <ac:spMk id="1028" creationId="{00000000-0000-0000-0000-000000000000}"/>
          </ac:spMkLst>
        </pc:sp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21:41:38.284" v="8248"/>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21:41:38.284" v="8248"/>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22:54:33.310" v="9910"/>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22:54:33.310" v="9910"/>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22:55:32.647" v="9932"/>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22:56:44.427" v="9954"/>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22:56:44.427" v="9954"/>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22:58:37.236" v="9981"/>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22:58:37.236" v="9981"/>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21:42:56.272" v="8265"/>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21:44:04.421" v="8281"/>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4T21:45:04.893" v="829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21:46:05.986" v="8313"/>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4T21:47:08.207" v="8330" actId="6549"/>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4T21:47:08.207" v="8330" actId="6549"/>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21:48:02.931" v="8356"/>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21:49:01.032" v="8374"/>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21:49:49.034" v="8394" actId="6549"/>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21:49:49.034" v="8394" actId="6549"/>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21:50:35.208" v="8410"/>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21:51:31.006" v="8428"/>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21:51:31.006" v="8428"/>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21:52:58.208" v="8448"/>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21:52:58.208" v="8448"/>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21:53:43.886" v="8478"/>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21:53:43.886" v="8478"/>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21:54:41.215" v="8501"/>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21:54:41.215" v="8501"/>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21:55:19.393" v="8519"/>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21:55:19.393" v="8519"/>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21:55:58.907" v="8535"/>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21:55:58.907" v="8535"/>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22:59:40.494" v="10004"/>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22:59:40.494" v="10004"/>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23:00:40.819" v="10022"/>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23:00:40.819" v="10022"/>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23:03:25.045" v="10060" actId="6549"/>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23:03:25.045" v="10060" actId="6549"/>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23:04:46.152" v="10080"/>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23:04:46.152" v="10080"/>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23:05:40.027" v="10105"/>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23:05:40.027" v="10105"/>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23:07:07.039" v="10126"/>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23:07:07.039" v="10126"/>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23:08:08.530" v="10146"/>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23:08:08.530" v="10146"/>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23:09:16.393" v="10168"/>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23:09:16.393" v="10168"/>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23:10:11.970" v="1018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23:10:11.970" v="1018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23:11:39.006" v="10214"/>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23:11:39.006" v="10214"/>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23:12:31.061" v="10234"/>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23:12:31.061" v="10234"/>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22:04:33.741" v="8743"/>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22:04:33.741" v="8743"/>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22:05:12.762" v="8764"/>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22:05:12.762" v="8764"/>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22:06:14.323" v="8786" actId="6549"/>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22:06:14.323" v="8786" actId="6549"/>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22:06:53.985" v="8807"/>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spChg chg="mod">
          <ac:chgData name="Alfred Asterjadhi" userId="39de57b9-85c0-4fd1-aaac-8ca2b6560ad0" providerId="ADAL" clId="{BFE2FB3A-0751-4420-AA69-2341C01F636E}" dt="2024-11-14T22:06:53.985" v="8807"/>
          <ac:spMkLst>
            <pc:docMk/>
            <pc:sldMk cId="3615529585" sldId="1151"/>
            <ac:spMk id="3" creationId="{980980E1-DDDE-51AD-6471-D55C09D4516C}"/>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21:56:57.657" v="8561"/>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21:56:57.657" v="8561"/>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21:57:46.963" v="8589"/>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4T21:57:46.963" v="858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21:58:32.152" v="8621"/>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21:58:32.152" v="8621"/>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21:59:10.335" v="8643"/>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4T21:59:10.335" v="8643"/>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22:00:26.948" v="8662"/>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22:00:26.948" v="8662"/>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22:01:41.158" v="8680"/>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22:01:41.158" v="8680"/>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22:02:32.211" v="8701"/>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22:02:32.211" v="8701"/>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22:03:43.738" v="8720"/>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22:03:43.738" v="8720"/>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22:07:46.605" v="8829"/>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22:07:46.605" v="8829"/>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22:08:41.440" v="8849"/>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22:08:41.440" v="8849"/>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22:09:39.399" v="8872"/>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4T22:09:39.399" v="8872"/>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22:10:33.132" v="8892"/>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22:10:33.132" v="8892"/>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22:11:17.810" v="8910"/>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4T22:11:17.810" v="8910"/>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22:12:06.392" v="8928"/>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22:12:06.392" v="8928"/>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22:12:50.236" v="8946"/>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22:12:50.236" v="8946"/>
          <ac:spMkLst>
            <pc:docMk/>
            <pc:sldMk cId="2476845507" sldId="1166"/>
            <ac:spMk id="3" creationId="{980980E1-DDDE-51AD-6471-D55C09D4516C}"/>
          </ac:spMkLst>
        </pc:spChg>
      </pc:sldChg>
      <pc:sldChg chg="modSp add del mod">
        <pc:chgData name="Alfred Asterjadhi" userId="39de57b9-85c0-4fd1-aaac-8ca2b6560ad0" providerId="ADAL" clId="{BFE2FB3A-0751-4420-AA69-2341C01F636E}" dt="2024-11-14T18:16:34.038" v="6275" actId="47"/>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18:16:18.623" v="6274" actId="20577"/>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22:13:42.555" v="8963"/>
        <pc:sldMkLst>
          <pc:docMk/>
          <pc:sldMk cId="3968188755" sldId="1168"/>
        </pc:sldMkLst>
        <pc:spChg chg="mod">
          <ac:chgData name="Alfred Asterjadhi" userId="39de57b9-85c0-4fd1-aaac-8ca2b6560ad0" providerId="ADAL" clId="{BFE2FB3A-0751-4420-AA69-2341C01F636E}" dt="2024-11-14T18:16:38.958" v="6277"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22:13:42.555" v="8963"/>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22:14:22.995" v="8979"/>
        <pc:sldMkLst>
          <pc:docMk/>
          <pc:sldMk cId="3887571432" sldId="1169"/>
        </pc:sldMkLst>
        <pc:spChg chg="mod">
          <ac:chgData name="Alfred Asterjadhi" userId="39de57b9-85c0-4fd1-aaac-8ca2b6560ad0" providerId="ADAL" clId="{BFE2FB3A-0751-4420-AA69-2341C01F636E}" dt="2024-11-14T18:16:45.261" v="6279"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22:14:22.995" v="8979"/>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22:15:08.975" v="9000"/>
        <pc:sldMkLst>
          <pc:docMk/>
          <pc:sldMk cId="1756525937" sldId="1170"/>
        </pc:sldMkLst>
        <pc:spChg chg="mod">
          <ac:chgData name="Alfred Asterjadhi" userId="39de57b9-85c0-4fd1-aaac-8ca2b6560ad0" providerId="ADAL" clId="{BFE2FB3A-0751-4420-AA69-2341C01F636E}" dt="2024-11-14T18:16:49.189" v="6281" actId="6549"/>
          <ac:spMkLst>
            <pc:docMk/>
            <pc:sldMk cId="1756525937" sldId="1170"/>
            <ac:spMk id="2" creationId="{8A6906DE-832D-9575-DE04-98102BF630BD}"/>
          </ac:spMkLst>
        </pc:spChg>
        <pc:spChg chg="mod">
          <ac:chgData name="Alfred Asterjadhi" userId="39de57b9-85c0-4fd1-aaac-8ca2b6560ad0" providerId="ADAL" clId="{BFE2FB3A-0751-4420-AA69-2341C01F636E}" dt="2024-11-14T22:15:08.975" v="9000"/>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22:15:48.400" v="9016"/>
        <pc:sldMkLst>
          <pc:docMk/>
          <pc:sldMk cId="1202697012" sldId="1171"/>
        </pc:sldMkLst>
        <pc:spChg chg="mod">
          <ac:chgData name="Alfred Asterjadhi" userId="39de57b9-85c0-4fd1-aaac-8ca2b6560ad0" providerId="ADAL" clId="{BFE2FB3A-0751-4420-AA69-2341C01F636E}" dt="2024-11-14T18:16:53.546" v="6283" actId="6549"/>
          <ac:spMkLst>
            <pc:docMk/>
            <pc:sldMk cId="1202697012" sldId="1171"/>
            <ac:spMk id="2" creationId="{8A6906DE-832D-9575-DE04-98102BF630BD}"/>
          </ac:spMkLst>
        </pc:spChg>
        <pc:spChg chg="mod">
          <ac:chgData name="Alfred Asterjadhi" userId="39de57b9-85c0-4fd1-aaac-8ca2b6560ad0" providerId="ADAL" clId="{BFE2FB3A-0751-4420-AA69-2341C01F636E}" dt="2024-11-14T22:15:48.400" v="9016"/>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22:16:39.983" v="9036"/>
        <pc:sldMkLst>
          <pc:docMk/>
          <pc:sldMk cId="2809872604" sldId="1172"/>
        </pc:sldMkLst>
        <pc:spChg chg="mod">
          <ac:chgData name="Alfred Asterjadhi" userId="39de57b9-85c0-4fd1-aaac-8ca2b6560ad0" providerId="ADAL" clId="{BFE2FB3A-0751-4420-AA69-2341C01F636E}" dt="2024-11-14T18:16:59.605" v="6285" actId="6549"/>
          <ac:spMkLst>
            <pc:docMk/>
            <pc:sldMk cId="2809872604" sldId="1172"/>
            <ac:spMk id="2" creationId="{8A6906DE-832D-9575-DE04-98102BF630BD}"/>
          </ac:spMkLst>
        </pc:spChg>
        <pc:spChg chg="mod">
          <ac:chgData name="Alfred Asterjadhi" userId="39de57b9-85c0-4fd1-aaac-8ca2b6560ad0" providerId="ADAL" clId="{BFE2FB3A-0751-4420-AA69-2341C01F636E}" dt="2024-11-14T22:16:39.983" v="9036"/>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22:17:44.429" v="9059"/>
        <pc:sldMkLst>
          <pc:docMk/>
          <pc:sldMk cId="3463200850" sldId="1173"/>
        </pc:sldMkLst>
        <pc:spChg chg="mod">
          <ac:chgData name="Alfred Asterjadhi" userId="39de57b9-85c0-4fd1-aaac-8ca2b6560ad0" providerId="ADAL" clId="{BFE2FB3A-0751-4420-AA69-2341C01F636E}" dt="2024-11-14T18:17:04.471" v="6287" actId="6549"/>
          <ac:spMkLst>
            <pc:docMk/>
            <pc:sldMk cId="3463200850" sldId="1173"/>
            <ac:spMk id="2" creationId="{8A6906DE-832D-9575-DE04-98102BF630BD}"/>
          </ac:spMkLst>
        </pc:spChg>
        <pc:spChg chg="mod">
          <ac:chgData name="Alfred Asterjadhi" userId="39de57b9-85c0-4fd1-aaac-8ca2b6560ad0" providerId="ADAL" clId="{BFE2FB3A-0751-4420-AA69-2341C01F636E}" dt="2024-11-14T22:17:44.429" v="9059"/>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22:18:27.943" v="9077"/>
        <pc:sldMkLst>
          <pc:docMk/>
          <pc:sldMk cId="281403041" sldId="1174"/>
        </pc:sldMkLst>
        <pc:spChg chg="mod">
          <ac:chgData name="Alfred Asterjadhi" userId="39de57b9-85c0-4fd1-aaac-8ca2b6560ad0" providerId="ADAL" clId="{BFE2FB3A-0751-4420-AA69-2341C01F636E}" dt="2024-11-14T18:17:08.488" v="6289"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4T22:18:27.943" v="90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22:19:13.727" v="9093"/>
        <pc:sldMkLst>
          <pc:docMk/>
          <pc:sldMk cId="2712066030" sldId="1175"/>
        </pc:sldMkLst>
        <pc:spChg chg="mod">
          <ac:chgData name="Alfred Asterjadhi" userId="39de57b9-85c0-4fd1-aaac-8ca2b6560ad0" providerId="ADAL" clId="{BFE2FB3A-0751-4420-AA69-2341C01F636E}" dt="2024-11-14T18:17:13.119" v="6291" actId="6549"/>
          <ac:spMkLst>
            <pc:docMk/>
            <pc:sldMk cId="2712066030" sldId="1175"/>
            <ac:spMk id="2" creationId="{8A6906DE-832D-9575-DE04-98102BF630BD}"/>
          </ac:spMkLst>
        </pc:spChg>
        <pc:spChg chg="mod">
          <ac:chgData name="Alfred Asterjadhi" userId="39de57b9-85c0-4fd1-aaac-8ca2b6560ad0" providerId="ADAL" clId="{BFE2FB3A-0751-4420-AA69-2341C01F636E}" dt="2024-11-14T22:19:13.727" v="9093"/>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22:20:01.485" v="9121"/>
        <pc:sldMkLst>
          <pc:docMk/>
          <pc:sldMk cId="362772003" sldId="1176"/>
        </pc:sldMkLst>
        <pc:spChg chg="mod">
          <ac:chgData name="Alfred Asterjadhi" userId="39de57b9-85c0-4fd1-aaac-8ca2b6560ad0" providerId="ADAL" clId="{BFE2FB3A-0751-4420-AA69-2341C01F636E}" dt="2024-11-14T18:17:17.305" v="6293" actId="6549"/>
          <ac:spMkLst>
            <pc:docMk/>
            <pc:sldMk cId="362772003" sldId="1176"/>
            <ac:spMk id="2" creationId="{8A6906DE-832D-9575-DE04-98102BF630BD}"/>
          </ac:spMkLst>
        </pc:spChg>
        <pc:spChg chg="mod">
          <ac:chgData name="Alfred Asterjadhi" userId="39de57b9-85c0-4fd1-aaac-8ca2b6560ad0" providerId="ADAL" clId="{BFE2FB3A-0751-4420-AA69-2341C01F636E}" dt="2024-11-14T22:20:01.485" v="9121"/>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22:20:58.983" v="9145"/>
        <pc:sldMkLst>
          <pc:docMk/>
          <pc:sldMk cId="3599596182" sldId="1177"/>
        </pc:sldMkLst>
        <pc:spChg chg="mod">
          <ac:chgData name="Alfred Asterjadhi" userId="39de57b9-85c0-4fd1-aaac-8ca2b6560ad0" providerId="ADAL" clId="{BFE2FB3A-0751-4420-AA69-2341C01F636E}" dt="2024-11-14T18:17:21.298" v="6295" actId="6549"/>
          <ac:spMkLst>
            <pc:docMk/>
            <pc:sldMk cId="3599596182" sldId="1177"/>
            <ac:spMk id="2" creationId="{8A6906DE-832D-9575-DE04-98102BF630BD}"/>
          </ac:spMkLst>
        </pc:spChg>
        <pc:spChg chg="mod">
          <ac:chgData name="Alfred Asterjadhi" userId="39de57b9-85c0-4fd1-aaac-8ca2b6560ad0" providerId="ADAL" clId="{BFE2FB3A-0751-4420-AA69-2341C01F636E}" dt="2024-11-14T22:20:58.983" v="9145"/>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22:22:19.175" v="9216"/>
        <pc:sldMkLst>
          <pc:docMk/>
          <pc:sldMk cId="525015149" sldId="1178"/>
        </pc:sldMkLst>
        <pc:spChg chg="mod">
          <ac:chgData name="Alfred Asterjadhi" userId="39de57b9-85c0-4fd1-aaac-8ca2b6560ad0" providerId="ADAL" clId="{BFE2FB3A-0751-4420-AA69-2341C01F636E}" dt="2024-11-14T18:17:26.598" v="6297"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22:22:19.175" v="9216"/>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22:42:46.881" v="9547"/>
        <pc:sldMkLst>
          <pc:docMk/>
          <pc:sldMk cId="2081487480" sldId="1179"/>
        </pc:sldMkLst>
        <pc:spChg chg="mod">
          <ac:chgData name="Alfred Asterjadhi" userId="39de57b9-85c0-4fd1-aaac-8ca2b6560ad0" providerId="ADAL" clId="{BFE2FB3A-0751-4420-AA69-2341C01F636E}" dt="2024-11-14T20:14:20.465" v="7981"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22:42:46.881" v="954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22:43:30.608" v="9563"/>
        <pc:sldMkLst>
          <pc:docMk/>
          <pc:sldMk cId="3097712748" sldId="1180"/>
        </pc:sldMkLst>
        <pc:spChg chg="mod">
          <ac:chgData name="Alfred Asterjadhi" userId="39de57b9-85c0-4fd1-aaac-8ca2b6560ad0" providerId="ADAL" clId="{BFE2FB3A-0751-4420-AA69-2341C01F636E}" dt="2024-11-14T20:14:23.269" v="7983" actId="20577"/>
          <ac:spMkLst>
            <pc:docMk/>
            <pc:sldMk cId="3097712748" sldId="1180"/>
            <ac:spMk id="2" creationId="{8A6906DE-832D-9575-DE04-98102BF630BD}"/>
          </ac:spMkLst>
        </pc:spChg>
        <pc:spChg chg="mod">
          <ac:chgData name="Alfred Asterjadhi" userId="39de57b9-85c0-4fd1-aaac-8ca2b6560ad0" providerId="ADAL" clId="{BFE2FB3A-0751-4420-AA69-2341C01F636E}" dt="2024-11-14T22:43:30.608" v="9563"/>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22:44:20.149" v="9579"/>
        <pc:sldMkLst>
          <pc:docMk/>
          <pc:sldMk cId="1482221401" sldId="1181"/>
        </pc:sldMkLst>
        <pc:spChg chg="mod">
          <ac:chgData name="Alfred Asterjadhi" userId="39de57b9-85c0-4fd1-aaac-8ca2b6560ad0" providerId="ADAL" clId="{BFE2FB3A-0751-4420-AA69-2341C01F636E}" dt="2024-11-14T20:14:25.970" v="7984" actId="20577"/>
          <ac:spMkLst>
            <pc:docMk/>
            <pc:sldMk cId="1482221401" sldId="1181"/>
            <ac:spMk id="2" creationId="{8A6906DE-832D-9575-DE04-98102BF630BD}"/>
          </ac:spMkLst>
        </pc:spChg>
        <pc:spChg chg="mod">
          <ac:chgData name="Alfred Asterjadhi" userId="39de57b9-85c0-4fd1-aaac-8ca2b6560ad0" providerId="ADAL" clId="{BFE2FB3A-0751-4420-AA69-2341C01F636E}" dt="2024-11-14T22:44:20.149" v="9579"/>
          <ac:spMkLst>
            <pc:docMk/>
            <pc:sldMk cId="1482221401" sldId="1181"/>
            <ac:spMk id="3" creationId="{980980E1-DDDE-51AD-6471-D55C09D4516C}"/>
          </ac:spMkLst>
        </pc:spChg>
      </pc:sldChg>
      <pc:sldChg chg="modSp add mod">
        <pc:chgData name="Alfred Asterjadhi" userId="39de57b9-85c0-4fd1-aaac-8ca2b6560ad0" providerId="ADAL" clId="{BFE2FB3A-0751-4420-AA69-2341C01F636E}" dt="2024-11-14T22:41:44.538" v="9526"/>
        <pc:sldMkLst>
          <pc:docMk/>
          <pc:sldMk cId="2683089333" sldId="1182"/>
        </pc:sldMkLst>
        <pc:spChg chg="mod">
          <ac:chgData name="Alfred Asterjadhi" userId="39de57b9-85c0-4fd1-aaac-8ca2b6560ad0" providerId="ADAL" clId="{BFE2FB3A-0751-4420-AA69-2341C01F636E}" dt="2024-11-14T20:14:18.312" v="7980" actId="20577"/>
          <ac:spMkLst>
            <pc:docMk/>
            <pc:sldMk cId="2683089333" sldId="1182"/>
            <ac:spMk id="2" creationId="{8A6906DE-832D-9575-DE04-98102BF630BD}"/>
          </ac:spMkLst>
        </pc:spChg>
        <pc:spChg chg="mod">
          <ac:chgData name="Alfred Asterjadhi" userId="39de57b9-85c0-4fd1-aaac-8ca2b6560ad0" providerId="ADAL" clId="{BFE2FB3A-0751-4420-AA69-2341C01F636E}" dt="2024-11-14T22:41:44.538" v="9526"/>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2-10T00:09:18.755" v="14027" actId="20577"/>
        <pc:sldMkLst>
          <pc:docMk/>
          <pc:sldMk cId="70113585" sldId="1183"/>
        </pc:sldMkLst>
        <pc:spChg chg="mod">
          <ac:chgData name="Alfred Asterjadhi" userId="39de57b9-85c0-4fd1-aaac-8ca2b6560ad0" providerId="ADAL" clId="{BFE2FB3A-0751-4420-AA69-2341C01F636E}" dt="2024-11-14T18:17:30.615" v="6299" actId="6549"/>
          <ac:spMkLst>
            <pc:docMk/>
            <pc:sldMk cId="70113585" sldId="1183"/>
            <ac:spMk id="2" creationId="{8A6906DE-832D-9575-DE04-98102BF630BD}"/>
          </ac:spMkLst>
        </pc:spChg>
        <pc:spChg chg="mod">
          <ac:chgData name="Alfred Asterjadhi" userId="39de57b9-85c0-4fd1-aaac-8ca2b6560ad0" providerId="ADAL" clId="{BFE2FB3A-0751-4420-AA69-2341C01F636E}" dt="2024-12-10T00:09:18.755" v="14027" actId="2057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4T22:26:00.310" v="9280"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22:35:13.109" v="9363"/>
        <pc:sldMkLst>
          <pc:docMk/>
          <pc:sldMk cId="289774543" sldId="1184"/>
        </pc:sldMkLst>
        <pc:spChg chg="mod">
          <ac:chgData name="Alfred Asterjadhi" userId="39de57b9-85c0-4fd1-aaac-8ca2b6560ad0" providerId="ADAL" clId="{BFE2FB3A-0751-4420-AA69-2341C01F636E}" dt="2024-11-14T18:17:34.488" v="6301" actId="6549"/>
          <ac:spMkLst>
            <pc:docMk/>
            <pc:sldMk cId="289774543" sldId="1184"/>
            <ac:spMk id="2" creationId="{8A6906DE-832D-9575-DE04-98102BF630BD}"/>
          </ac:spMkLst>
        </pc:spChg>
        <pc:spChg chg="mod">
          <ac:chgData name="Alfred Asterjadhi" userId="39de57b9-85c0-4fd1-aaac-8ca2b6560ad0" providerId="ADAL" clId="{BFE2FB3A-0751-4420-AA69-2341C01F636E}" dt="2024-11-14T22:35:13.109" v="9363"/>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22:36:33.326" v="9403"/>
        <pc:sldMkLst>
          <pc:docMk/>
          <pc:sldMk cId="333379291" sldId="1185"/>
        </pc:sldMkLst>
        <pc:spChg chg="mod">
          <ac:chgData name="Alfred Asterjadhi" userId="39de57b9-85c0-4fd1-aaac-8ca2b6560ad0" providerId="ADAL" clId="{BFE2FB3A-0751-4420-AA69-2341C01F636E}" dt="2024-11-14T18:17:38.477" v="6303"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22:36:33.326" v="9403"/>
          <ac:spMkLst>
            <pc:docMk/>
            <pc:sldMk cId="333379291" sldId="1185"/>
            <ac:spMk id="3" creationId="{980980E1-DDDE-51AD-6471-D55C09D4516C}"/>
          </ac:spMkLst>
        </pc:spChg>
      </pc:sldChg>
      <pc:sldChg chg="modSp add del mod">
        <pc:chgData name="Alfred Asterjadhi" userId="39de57b9-85c0-4fd1-aaac-8ca2b6560ad0" providerId="ADAL" clId="{BFE2FB3A-0751-4420-AA69-2341C01F636E}" dt="2024-11-14T20:14:03.704" v="7975" actId="47"/>
        <pc:sldMkLst>
          <pc:docMk/>
          <pc:sldMk cId="183145731" sldId="1186"/>
        </pc:sldMkLst>
        <pc:spChg chg="mod">
          <ac:chgData name="Alfred Asterjadhi" userId="39de57b9-85c0-4fd1-aaac-8ca2b6560ad0" providerId="ADAL" clId="{BFE2FB3A-0751-4420-AA69-2341C01F636E}" dt="2024-11-14T18:17:42.272" v="6305"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20:13:53.496" v="7973" actId="6549"/>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22:37:35.986" v="9435"/>
        <pc:sldMkLst>
          <pc:docMk/>
          <pc:sldMk cId="2111356699" sldId="1187"/>
        </pc:sldMkLst>
        <pc:spChg chg="mod">
          <ac:chgData name="Alfred Asterjadhi" userId="39de57b9-85c0-4fd1-aaac-8ca2b6560ad0" providerId="ADAL" clId="{BFE2FB3A-0751-4420-AA69-2341C01F636E}" dt="2024-11-14T20:14:07.386" v="7976"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22:37:35.986" v="9435"/>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22:38:19.061" v="9459" actId="20577"/>
        <pc:sldMkLst>
          <pc:docMk/>
          <pc:sldMk cId="2368434028" sldId="1188"/>
        </pc:sldMkLst>
        <pc:spChg chg="mod">
          <ac:chgData name="Alfred Asterjadhi" userId="39de57b9-85c0-4fd1-aaac-8ca2b6560ad0" providerId="ADAL" clId="{BFE2FB3A-0751-4420-AA69-2341C01F636E}" dt="2024-11-14T20:14:11.789" v="7977"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4T22:38:19.061" v="9459" actId="20577"/>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22:40:18.383" v="9503"/>
        <pc:sldMkLst>
          <pc:docMk/>
          <pc:sldMk cId="2612452232" sldId="1189"/>
        </pc:sldMkLst>
        <pc:spChg chg="mod">
          <ac:chgData name="Alfred Asterjadhi" userId="39de57b9-85c0-4fd1-aaac-8ca2b6560ad0" providerId="ADAL" clId="{BFE2FB3A-0751-4420-AA69-2341C01F636E}" dt="2024-11-14T20:14:16.458" v="7979"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4T22:40:18.383" v="9503"/>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22:39:18.704" v="9484"/>
        <pc:sldMkLst>
          <pc:docMk/>
          <pc:sldMk cId="254605797" sldId="1190"/>
        </pc:sldMkLst>
        <pc:spChg chg="mod">
          <ac:chgData name="Alfred Asterjadhi" userId="39de57b9-85c0-4fd1-aaac-8ca2b6560ad0" providerId="ADAL" clId="{BFE2FB3A-0751-4420-AA69-2341C01F636E}" dt="2024-11-14T20:14:14.409" v="797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4T22:39:18.704" v="9484"/>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23:14:54.023" v="10269"/>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23:14:54.023" v="10269"/>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23:16:14.618" v="10297"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23:16:14.618" v="10297"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23:17:24.071" v="10319"/>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23:17:24.071" v="10319"/>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23:21:45.571" v="10417"/>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23:21:45.571" v="10417"/>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23:23:06.960" v="10456"/>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23:23:06.960" v="10456"/>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2-10T00:10:17.288" v="14046" actId="13926"/>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2-10T00:10:17.288" v="14046" actId="13926"/>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23:19:06.385" v="10361"/>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23:19:06.385" v="10361"/>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23:20:37.267" v="10386"/>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23:20:37.267" v="10386"/>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5T00:12:18.027" v="1061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5T00:12:18.027" v="1061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5T00:13:25.285" v="10639"/>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5T00:13:25.285" v="10639"/>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5T00:15:29.495" v="10671"/>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5T00:15:29.495" v="10671"/>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5T00:18:41.703" v="1076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5T00:18:41.703" v="1076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5T00:20:28.943" v="10807"/>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5T00:20:28.943" v="10807"/>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2-10T00:12:02.007" v="14091" actId="13926"/>
        <pc:sldMkLst>
          <pc:docMk/>
          <pc:sldMk cId="2480711511" sldId="1204"/>
        </pc:sldMkLst>
        <pc:spChg chg="mod">
          <ac:chgData name="Alfred Asterjadhi" userId="39de57b9-85c0-4fd1-aaac-8ca2b6560ad0" providerId="ADAL" clId="{BFE2FB3A-0751-4420-AA69-2341C01F636E}" dt="2024-11-14T18:15:23.773" v="6185" actId="207"/>
          <ac:spMkLst>
            <pc:docMk/>
            <pc:sldMk cId="2480711511" sldId="1204"/>
            <ac:spMk id="2" creationId="{8A6906DE-832D-9575-DE04-98102BF630BD}"/>
          </ac:spMkLst>
        </pc:spChg>
        <pc:spChg chg="mod">
          <ac:chgData name="Alfred Asterjadhi" userId="39de57b9-85c0-4fd1-aaac-8ca2b6560ad0" providerId="ADAL" clId="{BFE2FB3A-0751-4420-AA69-2341C01F636E}" dt="2024-12-10T00:12:02.007" v="14091" actId="13926"/>
          <ac:spMkLst>
            <pc:docMk/>
            <pc:sldMk cId="2480711511" sldId="1204"/>
            <ac:spMk id="3" creationId="{980980E1-DDDE-51AD-6471-D55C09D4516C}"/>
          </ac:spMkLst>
        </pc:spChg>
      </pc:sldChg>
      <pc:sldChg chg="modSp add mod">
        <pc:chgData name="Alfred Asterjadhi" userId="39de57b9-85c0-4fd1-aaac-8ca2b6560ad0" providerId="ADAL" clId="{BFE2FB3A-0751-4420-AA69-2341C01F636E}" dt="2024-11-15T00:28:52.420" v="10971"/>
        <pc:sldMkLst>
          <pc:docMk/>
          <pc:sldMk cId="137461052" sldId="1205"/>
        </pc:sldMkLst>
        <pc:spChg chg="mod">
          <ac:chgData name="Alfred Asterjadhi" userId="39de57b9-85c0-4fd1-aaac-8ca2b6560ad0" providerId="ADAL" clId="{BFE2FB3A-0751-4420-AA69-2341C01F636E}" dt="2024-11-14T18:13:57.632" v="6152" actId="207"/>
          <ac:spMkLst>
            <pc:docMk/>
            <pc:sldMk cId="137461052" sldId="1205"/>
            <ac:spMk id="2" creationId="{8A6906DE-832D-9575-DE04-98102BF630BD}"/>
          </ac:spMkLst>
        </pc:spChg>
        <pc:spChg chg="mod">
          <ac:chgData name="Alfred Asterjadhi" userId="39de57b9-85c0-4fd1-aaac-8ca2b6560ad0" providerId="ADAL" clId="{BFE2FB3A-0751-4420-AA69-2341C01F636E}" dt="2024-11-15T00:28:52.420" v="10971"/>
          <ac:spMkLst>
            <pc:docMk/>
            <pc:sldMk cId="137461052" sldId="1205"/>
            <ac:spMk id="3" creationId="{980980E1-DDDE-51AD-6471-D55C09D4516C}"/>
          </ac:spMkLst>
        </pc:spChg>
      </pc:sldChg>
      <pc:sldChg chg="modSp add mod">
        <pc:chgData name="Alfred Asterjadhi" userId="39de57b9-85c0-4fd1-aaac-8ca2b6560ad0" providerId="ADAL" clId="{BFE2FB3A-0751-4420-AA69-2341C01F636E}" dt="2024-12-10T00:11:02.401" v="14074" actId="6549"/>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2-10T00:11:02.401" v="14074" actId="6549"/>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5T00:21:32.264" v="10839"/>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5T00:21:32.264" v="10839"/>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22:45:11.140" v="9601"/>
        <pc:sldMkLst>
          <pc:docMk/>
          <pc:sldMk cId="117169806" sldId="1208"/>
        </pc:sldMkLst>
        <pc:spChg chg="mod">
          <ac:chgData name="Alfred Asterjadhi" userId="39de57b9-85c0-4fd1-aaac-8ca2b6560ad0" providerId="ADAL" clId="{BFE2FB3A-0751-4420-AA69-2341C01F636E}" dt="2024-11-14T20:14:28.547" v="7985" actId="20577"/>
          <ac:spMkLst>
            <pc:docMk/>
            <pc:sldMk cId="117169806" sldId="1208"/>
            <ac:spMk id="2" creationId="{8A6906DE-832D-9575-DE04-98102BF630BD}"/>
          </ac:spMkLst>
        </pc:spChg>
        <pc:spChg chg="mod">
          <ac:chgData name="Alfred Asterjadhi" userId="39de57b9-85c0-4fd1-aaac-8ca2b6560ad0" providerId="ADAL" clId="{BFE2FB3A-0751-4420-AA69-2341C01F636E}" dt="2024-11-14T22:45:11.140" v="9601"/>
          <ac:spMkLst>
            <pc:docMk/>
            <pc:sldMk cId="117169806" sldId="1208"/>
            <ac:spMk id="3" creationId="{980980E1-DDDE-51AD-6471-D55C09D4516C}"/>
          </ac:spMkLst>
        </pc:spChg>
      </pc:sldChg>
      <pc:sldChg chg="modSp add mod">
        <pc:chgData name="Alfred Asterjadhi" userId="39de57b9-85c0-4fd1-aaac-8ca2b6560ad0" providerId="ADAL" clId="{BFE2FB3A-0751-4420-AA69-2341C01F636E}" dt="2024-11-14T22:45:56.252" v="9618"/>
        <pc:sldMkLst>
          <pc:docMk/>
          <pc:sldMk cId="1488262262" sldId="1209"/>
        </pc:sldMkLst>
        <pc:spChg chg="mod">
          <ac:chgData name="Alfred Asterjadhi" userId="39de57b9-85c0-4fd1-aaac-8ca2b6560ad0" providerId="ADAL" clId="{BFE2FB3A-0751-4420-AA69-2341C01F636E}" dt="2024-11-14T20:14:29.820" v="7986" actId="20577"/>
          <ac:spMkLst>
            <pc:docMk/>
            <pc:sldMk cId="1488262262" sldId="1209"/>
            <ac:spMk id="2" creationId="{8A6906DE-832D-9575-DE04-98102BF630BD}"/>
          </ac:spMkLst>
        </pc:spChg>
        <pc:spChg chg="mod">
          <ac:chgData name="Alfred Asterjadhi" userId="39de57b9-85c0-4fd1-aaac-8ca2b6560ad0" providerId="ADAL" clId="{BFE2FB3A-0751-4420-AA69-2341C01F636E}" dt="2024-11-14T22:45:56.252" v="9618"/>
          <ac:spMkLst>
            <pc:docMk/>
            <pc:sldMk cId="1488262262" sldId="1209"/>
            <ac:spMk id="3" creationId="{980980E1-DDDE-51AD-6471-D55C09D4516C}"/>
          </ac:spMkLst>
        </pc:spChg>
      </pc:sldChg>
      <pc:sldChg chg="modSp add mod">
        <pc:chgData name="Alfred Asterjadhi" userId="39de57b9-85c0-4fd1-aaac-8ca2b6560ad0" providerId="ADAL" clId="{BFE2FB3A-0751-4420-AA69-2341C01F636E}" dt="2024-11-14T22:46:37.270" v="9641"/>
        <pc:sldMkLst>
          <pc:docMk/>
          <pc:sldMk cId="4149314941" sldId="1210"/>
        </pc:sldMkLst>
        <pc:spChg chg="mod">
          <ac:chgData name="Alfred Asterjadhi" userId="39de57b9-85c0-4fd1-aaac-8ca2b6560ad0" providerId="ADAL" clId="{BFE2FB3A-0751-4420-AA69-2341C01F636E}" dt="2024-11-14T20:14:31.159" v="7987" actId="20577"/>
          <ac:spMkLst>
            <pc:docMk/>
            <pc:sldMk cId="4149314941" sldId="1210"/>
            <ac:spMk id="2" creationId="{8A6906DE-832D-9575-DE04-98102BF630BD}"/>
          </ac:spMkLst>
        </pc:spChg>
        <pc:spChg chg="mod">
          <ac:chgData name="Alfred Asterjadhi" userId="39de57b9-85c0-4fd1-aaac-8ca2b6560ad0" providerId="ADAL" clId="{BFE2FB3A-0751-4420-AA69-2341C01F636E}" dt="2024-11-14T22:46:37.270" v="9641"/>
          <ac:spMkLst>
            <pc:docMk/>
            <pc:sldMk cId="4149314941" sldId="1210"/>
            <ac:spMk id="3" creationId="{980980E1-DDDE-51AD-6471-D55C09D4516C}"/>
          </ac:spMkLst>
        </pc:spChg>
      </pc:sldChg>
      <pc:sldChg chg="modSp add mod">
        <pc:chgData name="Alfred Asterjadhi" userId="39de57b9-85c0-4fd1-aaac-8ca2b6560ad0" providerId="ADAL" clId="{BFE2FB3A-0751-4420-AA69-2341C01F636E}" dt="2024-11-14T22:47:27.349" v="9662"/>
        <pc:sldMkLst>
          <pc:docMk/>
          <pc:sldMk cId="1327713674" sldId="1211"/>
        </pc:sldMkLst>
        <pc:spChg chg="mod">
          <ac:chgData name="Alfred Asterjadhi" userId="39de57b9-85c0-4fd1-aaac-8ca2b6560ad0" providerId="ADAL" clId="{BFE2FB3A-0751-4420-AA69-2341C01F636E}" dt="2024-11-14T20:14:33.107" v="7988" actId="20577"/>
          <ac:spMkLst>
            <pc:docMk/>
            <pc:sldMk cId="1327713674" sldId="1211"/>
            <ac:spMk id="2" creationId="{8A6906DE-832D-9575-DE04-98102BF630BD}"/>
          </ac:spMkLst>
        </pc:spChg>
        <pc:spChg chg="mod">
          <ac:chgData name="Alfred Asterjadhi" userId="39de57b9-85c0-4fd1-aaac-8ca2b6560ad0" providerId="ADAL" clId="{BFE2FB3A-0751-4420-AA69-2341C01F636E}" dt="2024-11-14T22:47:27.349" v="9662"/>
          <ac:spMkLst>
            <pc:docMk/>
            <pc:sldMk cId="1327713674" sldId="1211"/>
            <ac:spMk id="3" creationId="{980980E1-DDDE-51AD-6471-D55C09D4516C}"/>
          </ac:spMkLst>
        </pc:spChg>
      </pc:sldChg>
      <pc:sldChg chg="modSp add mod">
        <pc:chgData name="Alfred Asterjadhi" userId="39de57b9-85c0-4fd1-aaac-8ca2b6560ad0" providerId="ADAL" clId="{BFE2FB3A-0751-4420-AA69-2341C01F636E}" dt="2024-11-14T22:48:35.870" v="9685"/>
        <pc:sldMkLst>
          <pc:docMk/>
          <pc:sldMk cId="1029637104" sldId="1212"/>
        </pc:sldMkLst>
        <pc:spChg chg="mod">
          <ac:chgData name="Alfred Asterjadhi" userId="39de57b9-85c0-4fd1-aaac-8ca2b6560ad0" providerId="ADAL" clId="{BFE2FB3A-0751-4420-AA69-2341C01F636E}" dt="2024-11-14T20:14:35.025" v="7989" actId="20577"/>
          <ac:spMkLst>
            <pc:docMk/>
            <pc:sldMk cId="1029637104" sldId="1212"/>
            <ac:spMk id="2" creationId="{8A6906DE-832D-9575-DE04-98102BF630BD}"/>
          </ac:spMkLst>
        </pc:spChg>
        <pc:spChg chg="mod">
          <ac:chgData name="Alfred Asterjadhi" userId="39de57b9-85c0-4fd1-aaac-8ca2b6560ad0" providerId="ADAL" clId="{BFE2FB3A-0751-4420-AA69-2341C01F636E}" dt="2024-11-14T22:48:35.870" v="9685"/>
          <ac:spMkLst>
            <pc:docMk/>
            <pc:sldMk cId="1029637104" sldId="1212"/>
            <ac:spMk id="3" creationId="{980980E1-DDDE-51AD-6471-D55C09D4516C}"/>
          </ac:spMkLst>
        </pc:spChg>
      </pc:sldChg>
      <pc:sldChg chg="modSp add mod">
        <pc:chgData name="Alfred Asterjadhi" userId="39de57b9-85c0-4fd1-aaac-8ca2b6560ad0" providerId="ADAL" clId="{BFE2FB3A-0751-4420-AA69-2341C01F636E}" dt="2024-11-14T22:49:15.174" v="9707"/>
        <pc:sldMkLst>
          <pc:docMk/>
          <pc:sldMk cId="403437819" sldId="1213"/>
        </pc:sldMkLst>
        <pc:spChg chg="mod">
          <ac:chgData name="Alfred Asterjadhi" userId="39de57b9-85c0-4fd1-aaac-8ca2b6560ad0" providerId="ADAL" clId="{BFE2FB3A-0751-4420-AA69-2341C01F636E}" dt="2024-11-14T20:14:37.074" v="7990" actId="20577"/>
          <ac:spMkLst>
            <pc:docMk/>
            <pc:sldMk cId="403437819" sldId="1213"/>
            <ac:spMk id="2" creationId="{8A6906DE-832D-9575-DE04-98102BF630BD}"/>
          </ac:spMkLst>
        </pc:spChg>
        <pc:spChg chg="mod">
          <ac:chgData name="Alfred Asterjadhi" userId="39de57b9-85c0-4fd1-aaac-8ca2b6560ad0" providerId="ADAL" clId="{BFE2FB3A-0751-4420-AA69-2341C01F636E}" dt="2024-11-14T22:49:15.174" v="9707"/>
          <ac:spMkLst>
            <pc:docMk/>
            <pc:sldMk cId="403437819" sldId="1213"/>
            <ac:spMk id="3" creationId="{980980E1-DDDE-51AD-6471-D55C09D4516C}"/>
          </ac:spMkLst>
        </pc:spChg>
      </pc:sldChg>
      <pc:sldChg chg="modSp add mod">
        <pc:chgData name="Alfred Asterjadhi" userId="39de57b9-85c0-4fd1-aaac-8ca2b6560ad0" providerId="ADAL" clId="{BFE2FB3A-0751-4420-AA69-2341C01F636E}" dt="2024-11-14T22:50:07.874" v="9741"/>
        <pc:sldMkLst>
          <pc:docMk/>
          <pc:sldMk cId="398685428" sldId="1214"/>
        </pc:sldMkLst>
        <pc:spChg chg="mod">
          <ac:chgData name="Alfred Asterjadhi" userId="39de57b9-85c0-4fd1-aaac-8ca2b6560ad0" providerId="ADAL" clId="{BFE2FB3A-0751-4420-AA69-2341C01F636E}" dt="2024-11-14T20:14:39.419" v="7991" actId="20577"/>
          <ac:spMkLst>
            <pc:docMk/>
            <pc:sldMk cId="398685428" sldId="1214"/>
            <ac:spMk id="2" creationId="{8A6906DE-832D-9575-DE04-98102BF630BD}"/>
          </ac:spMkLst>
        </pc:spChg>
        <pc:spChg chg="mod">
          <ac:chgData name="Alfred Asterjadhi" userId="39de57b9-85c0-4fd1-aaac-8ca2b6560ad0" providerId="ADAL" clId="{BFE2FB3A-0751-4420-AA69-2341C01F636E}" dt="2024-11-14T22:50:07.874" v="9741"/>
          <ac:spMkLst>
            <pc:docMk/>
            <pc:sldMk cId="398685428" sldId="1214"/>
            <ac:spMk id="3" creationId="{980980E1-DDDE-51AD-6471-D55C09D4516C}"/>
          </ac:spMkLst>
        </pc:spChg>
      </pc:sldChg>
      <pc:sldChg chg="modSp add mod">
        <pc:chgData name="Alfred Asterjadhi" userId="39de57b9-85c0-4fd1-aaac-8ca2b6560ad0" providerId="ADAL" clId="{BFE2FB3A-0751-4420-AA69-2341C01F636E}" dt="2024-11-15T00:41:44.255" v="11100"/>
        <pc:sldMkLst>
          <pc:docMk/>
          <pc:sldMk cId="505074179" sldId="1215"/>
        </pc:sldMkLst>
        <pc:spChg chg="mod">
          <ac:chgData name="Alfred Asterjadhi" userId="39de57b9-85c0-4fd1-aaac-8ca2b6560ad0" providerId="ADAL" clId="{BFE2FB3A-0751-4420-AA69-2341C01F636E}" dt="2024-11-14T18:31:30.387" v="6570" actId="207"/>
          <ac:spMkLst>
            <pc:docMk/>
            <pc:sldMk cId="505074179" sldId="1215"/>
            <ac:spMk id="2" creationId="{8A6906DE-832D-9575-DE04-98102BF630BD}"/>
          </ac:spMkLst>
        </pc:spChg>
        <pc:spChg chg="mod">
          <ac:chgData name="Alfred Asterjadhi" userId="39de57b9-85c0-4fd1-aaac-8ca2b6560ad0" providerId="ADAL" clId="{BFE2FB3A-0751-4420-AA69-2341C01F636E}" dt="2024-11-15T00:41:44.255" v="11100"/>
          <ac:spMkLst>
            <pc:docMk/>
            <pc:sldMk cId="505074179" sldId="1215"/>
            <ac:spMk id="3" creationId="{980980E1-DDDE-51AD-6471-D55C09D4516C}"/>
          </ac:spMkLst>
        </pc:spChg>
      </pc:sldChg>
      <pc:sldChg chg="modSp add mod">
        <pc:chgData name="Alfred Asterjadhi" userId="39de57b9-85c0-4fd1-aaac-8ca2b6560ad0" providerId="ADAL" clId="{BFE2FB3A-0751-4420-AA69-2341C01F636E}" dt="2024-12-10T00:12:42.252" v="14120" actId="13926"/>
        <pc:sldMkLst>
          <pc:docMk/>
          <pc:sldMk cId="325585519" sldId="1216"/>
        </pc:sldMkLst>
        <pc:spChg chg="mod">
          <ac:chgData name="Alfred Asterjadhi" userId="39de57b9-85c0-4fd1-aaac-8ca2b6560ad0" providerId="ADAL" clId="{BFE2FB3A-0751-4420-AA69-2341C01F636E}" dt="2024-11-14T18:37:24.175" v="6747" actId="207"/>
          <ac:spMkLst>
            <pc:docMk/>
            <pc:sldMk cId="325585519" sldId="1216"/>
            <ac:spMk id="2" creationId="{8A6906DE-832D-9575-DE04-98102BF630BD}"/>
          </ac:spMkLst>
        </pc:spChg>
        <pc:spChg chg="mod">
          <ac:chgData name="Alfred Asterjadhi" userId="39de57b9-85c0-4fd1-aaac-8ca2b6560ad0" providerId="ADAL" clId="{BFE2FB3A-0751-4420-AA69-2341C01F636E}" dt="2024-12-10T00:12:42.252" v="14120" actId="13926"/>
          <ac:spMkLst>
            <pc:docMk/>
            <pc:sldMk cId="325585519" sldId="1216"/>
            <ac:spMk id="3" creationId="{980980E1-DDDE-51AD-6471-D55C09D4516C}"/>
          </ac:spMkLst>
        </pc:spChg>
      </pc:sldChg>
      <pc:sldChg chg="modSp add mod">
        <pc:chgData name="Alfred Asterjadhi" userId="39de57b9-85c0-4fd1-aaac-8ca2b6560ad0" providerId="ADAL" clId="{BFE2FB3A-0751-4420-AA69-2341C01F636E}" dt="2024-11-15T00:47:40.140" v="11224"/>
        <pc:sldMkLst>
          <pc:docMk/>
          <pc:sldMk cId="2214454531" sldId="1217"/>
        </pc:sldMkLst>
        <pc:spChg chg="mod">
          <ac:chgData name="Alfred Asterjadhi" userId="39de57b9-85c0-4fd1-aaac-8ca2b6560ad0" providerId="ADAL" clId="{BFE2FB3A-0751-4420-AA69-2341C01F636E}" dt="2024-11-14T18:34:35.300" v="6635" actId="207"/>
          <ac:spMkLst>
            <pc:docMk/>
            <pc:sldMk cId="2214454531" sldId="1217"/>
            <ac:spMk id="2" creationId="{8A6906DE-832D-9575-DE04-98102BF630BD}"/>
          </ac:spMkLst>
        </pc:spChg>
        <pc:spChg chg="mod">
          <ac:chgData name="Alfred Asterjadhi" userId="39de57b9-85c0-4fd1-aaac-8ca2b6560ad0" providerId="ADAL" clId="{BFE2FB3A-0751-4420-AA69-2341C01F636E}" dt="2024-11-15T00:47:40.140" v="11224"/>
          <ac:spMkLst>
            <pc:docMk/>
            <pc:sldMk cId="2214454531" sldId="1217"/>
            <ac:spMk id="3" creationId="{980980E1-DDDE-51AD-6471-D55C09D4516C}"/>
          </ac:spMkLst>
        </pc:spChg>
      </pc:sldChg>
      <pc:sldChg chg="modSp add mod">
        <pc:chgData name="Alfred Asterjadhi" userId="39de57b9-85c0-4fd1-aaac-8ca2b6560ad0" providerId="ADAL" clId="{BFE2FB3A-0751-4420-AA69-2341C01F636E}" dt="2024-11-15T00:50:05.625" v="11277"/>
        <pc:sldMkLst>
          <pc:docMk/>
          <pc:sldMk cId="2746704080" sldId="1218"/>
        </pc:sldMkLst>
        <pc:spChg chg="mod">
          <ac:chgData name="Alfred Asterjadhi" userId="39de57b9-85c0-4fd1-aaac-8ca2b6560ad0" providerId="ADAL" clId="{BFE2FB3A-0751-4420-AA69-2341C01F636E}" dt="2024-11-14T18:37:43.853" v="6748" actId="207"/>
          <ac:spMkLst>
            <pc:docMk/>
            <pc:sldMk cId="2746704080" sldId="1218"/>
            <ac:spMk id="2" creationId="{8A6906DE-832D-9575-DE04-98102BF630BD}"/>
          </ac:spMkLst>
        </pc:spChg>
        <pc:spChg chg="mod">
          <ac:chgData name="Alfred Asterjadhi" userId="39de57b9-85c0-4fd1-aaac-8ca2b6560ad0" providerId="ADAL" clId="{BFE2FB3A-0751-4420-AA69-2341C01F636E}" dt="2024-11-15T00:50:05.625" v="11277"/>
          <ac:spMkLst>
            <pc:docMk/>
            <pc:sldMk cId="2746704080" sldId="1218"/>
            <ac:spMk id="3" creationId="{980980E1-DDDE-51AD-6471-D55C09D4516C}"/>
          </ac:spMkLst>
        </pc:spChg>
      </pc:sldChg>
      <pc:sldChg chg="modSp add mod">
        <pc:chgData name="Alfred Asterjadhi" userId="39de57b9-85c0-4fd1-aaac-8ca2b6560ad0" providerId="ADAL" clId="{BFE2FB3A-0751-4420-AA69-2341C01F636E}" dt="2024-11-15T00:52:26.379" v="11298"/>
        <pc:sldMkLst>
          <pc:docMk/>
          <pc:sldMk cId="3518274844" sldId="1219"/>
        </pc:sldMkLst>
        <pc:spChg chg="mod">
          <ac:chgData name="Alfred Asterjadhi" userId="39de57b9-85c0-4fd1-aaac-8ca2b6560ad0" providerId="ADAL" clId="{BFE2FB3A-0751-4420-AA69-2341C01F636E}" dt="2024-11-14T20:07:37.399" v="7880" actId="207"/>
          <ac:spMkLst>
            <pc:docMk/>
            <pc:sldMk cId="3518274844" sldId="1219"/>
            <ac:spMk id="2" creationId="{8A6906DE-832D-9575-DE04-98102BF630BD}"/>
          </ac:spMkLst>
        </pc:spChg>
        <pc:spChg chg="mod">
          <ac:chgData name="Alfred Asterjadhi" userId="39de57b9-85c0-4fd1-aaac-8ca2b6560ad0" providerId="ADAL" clId="{BFE2FB3A-0751-4420-AA69-2341C01F636E}" dt="2024-11-15T00:52:26.379" v="11298"/>
          <ac:spMkLst>
            <pc:docMk/>
            <pc:sldMk cId="3518274844" sldId="1219"/>
            <ac:spMk id="3" creationId="{980980E1-DDDE-51AD-6471-D55C09D4516C}"/>
          </ac:spMkLst>
        </pc:spChg>
      </pc:sldChg>
      <pc:sldChg chg="modSp add mod">
        <pc:chgData name="Alfred Asterjadhi" userId="39de57b9-85c0-4fd1-aaac-8ca2b6560ad0" providerId="ADAL" clId="{BFE2FB3A-0751-4420-AA69-2341C01F636E}" dt="2024-11-14T22:52:39.096" v="9826"/>
        <pc:sldMkLst>
          <pc:docMk/>
          <pc:sldMk cId="2539129622" sldId="1220"/>
        </pc:sldMkLst>
        <pc:spChg chg="mod">
          <ac:chgData name="Alfred Asterjadhi" userId="39de57b9-85c0-4fd1-aaac-8ca2b6560ad0" providerId="ADAL" clId="{BFE2FB3A-0751-4420-AA69-2341C01F636E}" dt="2024-11-14T22:51:22.544" v="9781" actId="207"/>
          <ac:spMkLst>
            <pc:docMk/>
            <pc:sldMk cId="2539129622" sldId="1220"/>
            <ac:spMk id="2" creationId="{8A6906DE-832D-9575-DE04-98102BF630BD}"/>
          </ac:spMkLst>
        </pc:spChg>
        <pc:spChg chg="mod">
          <ac:chgData name="Alfred Asterjadhi" userId="39de57b9-85c0-4fd1-aaac-8ca2b6560ad0" providerId="ADAL" clId="{BFE2FB3A-0751-4420-AA69-2341C01F636E}" dt="2024-11-14T22:52:39.096" v="9826"/>
          <ac:spMkLst>
            <pc:docMk/>
            <pc:sldMk cId="2539129622" sldId="1220"/>
            <ac:spMk id="3" creationId="{980980E1-DDDE-51AD-6471-D55C09D4516C}"/>
          </ac:spMkLst>
        </pc:spChg>
      </pc:sldChg>
      <pc:sldChg chg="modSp add mod">
        <pc:chgData name="Alfred Asterjadhi" userId="39de57b9-85c0-4fd1-aaac-8ca2b6560ad0" providerId="ADAL" clId="{BFE2FB3A-0751-4420-AA69-2341C01F636E}" dt="2024-11-15T17:24:59.487" v="11677" actId="20577"/>
        <pc:sldMkLst>
          <pc:docMk/>
          <pc:sldMk cId="2963226365" sldId="1221"/>
        </pc:sldMkLst>
        <pc:spChg chg="mod">
          <ac:chgData name="Alfred Asterjadhi" userId="39de57b9-85c0-4fd1-aaac-8ca2b6560ad0" providerId="ADAL" clId="{BFE2FB3A-0751-4420-AA69-2341C01F636E}" dt="2024-11-14T20:16:56.767" v="8030" actId="207"/>
          <ac:spMkLst>
            <pc:docMk/>
            <pc:sldMk cId="2963226365" sldId="1221"/>
            <ac:spMk id="2" creationId="{8A6906DE-832D-9575-DE04-98102BF630BD}"/>
          </ac:spMkLst>
        </pc:spChg>
        <pc:spChg chg="mod">
          <ac:chgData name="Alfred Asterjadhi" userId="39de57b9-85c0-4fd1-aaac-8ca2b6560ad0" providerId="ADAL" clId="{BFE2FB3A-0751-4420-AA69-2341C01F636E}" dt="2024-11-15T17:24:59.487" v="11677" actId="20577"/>
          <ac:spMkLst>
            <pc:docMk/>
            <pc:sldMk cId="2963226365" sldId="1221"/>
            <ac:spMk id="3" creationId="{980980E1-DDDE-51AD-6471-D55C09D4516C}"/>
          </ac:spMkLst>
        </pc:spChg>
      </pc:sldChg>
      <pc:sldChg chg="modSp add mod">
        <pc:chgData name="Alfred Asterjadhi" userId="39de57b9-85c0-4fd1-aaac-8ca2b6560ad0" providerId="ADAL" clId="{BFE2FB3A-0751-4420-AA69-2341C01F636E}" dt="2024-11-15T17:24:53.963" v="11675" actId="20577"/>
        <pc:sldMkLst>
          <pc:docMk/>
          <pc:sldMk cId="2450792732" sldId="1222"/>
        </pc:sldMkLst>
        <pc:spChg chg="mod">
          <ac:chgData name="Alfred Asterjadhi" userId="39de57b9-85c0-4fd1-aaac-8ca2b6560ad0" providerId="ADAL" clId="{BFE2FB3A-0751-4420-AA69-2341C01F636E}" dt="2024-11-14T20:16:54.611" v="8029" actId="207"/>
          <ac:spMkLst>
            <pc:docMk/>
            <pc:sldMk cId="2450792732" sldId="1222"/>
            <ac:spMk id="2" creationId="{8A6906DE-832D-9575-DE04-98102BF630BD}"/>
          </ac:spMkLst>
        </pc:spChg>
        <pc:spChg chg="mod">
          <ac:chgData name="Alfred Asterjadhi" userId="39de57b9-85c0-4fd1-aaac-8ca2b6560ad0" providerId="ADAL" clId="{BFE2FB3A-0751-4420-AA69-2341C01F636E}" dt="2024-11-15T17:24:53.963" v="11675" actId="20577"/>
          <ac:spMkLst>
            <pc:docMk/>
            <pc:sldMk cId="2450792732" sldId="1222"/>
            <ac:spMk id="3" creationId="{980980E1-DDDE-51AD-6471-D55C09D4516C}"/>
          </ac:spMkLst>
        </pc:spChg>
      </pc:sldChg>
      <pc:sldChg chg="modSp add mod">
        <pc:chgData name="Alfred Asterjadhi" userId="39de57b9-85c0-4fd1-aaac-8ca2b6560ad0" providerId="ADAL" clId="{BFE2FB3A-0751-4420-AA69-2341C01F636E}" dt="2024-11-15T00:54:59.960" v="11357"/>
        <pc:sldMkLst>
          <pc:docMk/>
          <pc:sldMk cId="3997114811" sldId="1223"/>
        </pc:sldMkLst>
        <pc:spChg chg="mod">
          <ac:chgData name="Alfred Asterjadhi" userId="39de57b9-85c0-4fd1-aaac-8ca2b6560ad0" providerId="ADAL" clId="{BFE2FB3A-0751-4420-AA69-2341C01F636E}" dt="2024-11-14T20:15:50.784" v="8009" actId="207"/>
          <ac:spMkLst>
            <pc:docMk/>
            <pc:sldMk cId="3997114811" sldId="1223"/>
            <ac:spMk id="2" creationId="{8A6906DE-832D-9575-DE04-98102BF630BD}"/>
          </ac:spMkLst>
        </pc:spChg>
        <pc:spChg chg="mod">
          <ac:chgData name="Alfred Asterjadhi" userId="39de57b9-85c0-4fd1-aaac-8ca2b6560ad0" providerId="ADAL" clId="{BFE2FB3A-0751-4420-AA69-2341C01F636E}" dt="2024-11-15T00:54:59.960" v="11357"/>
          <ac:spMkLst>
            <pc:docMk/>
            <pc:sldMk cId="3997114811" sldId="1223"/>
            <ac:spMk id="3" creationId="{980980E1-DDDE-51AD-6471-D55C09D4516C}"/>
          </ac:spMkLst>
        </pc:spChg>
      </pc:sldChg>
      <pc:sldChg chg="modSp add mod">
        <pc:chgData name="Alfred Asterjadhi" userId="39de57b9-85c0-4fd1-aaac-8ca2b6560ad0" providerId="ADAL" clId="{BFE2FB3A-0751-4420-AA69-2341C01F636E}" dt="2024-11-15T00:53:35.021" v="11318"/>
        <pc:sldMkLst>
          <pc:docMk/>
          <pc:sldMk cId="1980251652" sldId="1224"/>
        </pc:sldMkLst>
        <pc:spChg chg="mod">
          <ac:chgData name="Alfred Asterjadhi" userId="39de57b9-85c0-4fd1-aaac-8ca2b6560ad0" providerId="ADAL" clId="{BFE2FB3A-0751-4420-AA69-2341C01F636E}" dt="2024-11-14T20:08:38.721" v="7912" actId="207"/>
          <ac:spMkLst>
            <pc:docMk/>
            <pc:sldMk cId="1980251652" sldId="1224"/>
            <ac:spMk id="2" creationId="{8A6906DE-832D-9575-DE04-98102BF630BD}"/>
          </ac:spMkLst>
        </pc:spChg>
        <pc:spChg chg="mod">
          <ac:chgData name="Alfred Asterjadhi" userId="39de57b9-85c0-4fd1-aaac-8ca2b6560ad0" providerId="ADAL" clId="{BFE2FB3A-0751-4420-AA69-2341C01F636E}" dt="2024-11-15T00:53:35.021" v="11318"/>
          <ac:spMkLst>
            <pc:docMk/>
            <pc:sldMk cId="1980251652" sldId="1224"/>
            <ac:spMk id="3" creationId="{980980E1-DDDE-51AD-6471-D55C09D4516C}"/>
          </ac:spMkLst>
        </pc:spChg>
      </pc:sldChg>
      <pc:sldChg chg="modSp add del mod">
        <pc:chgData name="Alfred Asterjadhi" userId="39de57b9-85c0-4fd1-aaac-8ca2b6560ad0" providerId="ADAL" clId="{BFE2FB3A-0751-4420-AA69-2341C01F636E}" dt="2024-11-14T20:24:33.502" v="8155" actId="47"/>
        <pc:sldMkLst>
          <pc:docMk/>
          <pc:sldMk cId="4124113813" sldId="1225"/>
        </pc:sldMkLst>
        <pc:spChg chg="mod">
          <ac:chgData name="Alfred Asterjadhi" userId="39de57b9-85c0-4fd1-aaac-8ca2b6560ad0" providerId="ADAL" clId="{BFE2FB3A-0751-4420-AA69-2341C01F636E}" dt="2024-11-14T20:14:53.135" v="7995" actId="20577"/>
          <ac:spMkLst>
            <pc:docMk/>
            <pc:sldMk cId="4124113813" sldId="1225"/>
            <ac:spMk id="2" creationId="{8A6906DE-832D-9575-DE04-98102BF630BD}"/>
          </ac:spMkLst>
        </pc:spChg>
      </pc:sldChg>
      <pc:sldChg chg="modSp add mod">
        <pc:chgData name="Alfred Asterjadhi" userId="39de57b9-85c0-4fd1-aaac-8ca2b6560ad0" providerId="ADAL" clId="{BFE2FB3A-0751-4420-AA69-2341C01F636E}" dt="2024-11-14T22:53:22.371" v="9883" actId="20577"/>
        <pc:sldMkLst>
          <pc:docMk/>
          <pc:sldMk cId="2747154569" sldId="1226"/>
        </pc:sldMkLst>
        <pc:spChg chg="mod">
          <ac:chgData name="Alfred Asterjadhi" userId="39de57b9-85c0-4fd1-aaac-8ca2b6560ad0" providerId="ADAL" clId="{BFE2FB3A-0751-4420-AA69-2341C01F636E}" dt="2024-11-14T22:53:22.371" v="9883" actId="20577"/>
          <ac:spMkLst>
            <pc:docMk/>
            <pc:sldMk cId="2747154569" sldId="1226"/>
            <ac:spMk id="2" creationId="{8A6906DE-832D-9575-DE04-98102BF630BD}"/>
          </ac:spMkLst>
        </pc:spChg>
        <pc:spChg chg="mod">
          <ac:chgData name="Alfred Asterjadhi" userId="39de57b9-85c0-4fd1-aaac-8ca2b6560ad0" providerId="ADAL" clId="{BFE2FB3A-0751-4420-AA69-2341C01F636E}" dt="2024-11-14T22:53:14.983" v="9879" actId="20577"/>
          <ac:spMkLst>
            <pc:docMk/>
            <pc:sldMk cId="2747154569" sldId="1226"/>
            <ac:spMk id="3" creationId="{980980E1-DDDE-51AD-6471-D55C09D4516C}"/>
          </ac:spMkLst>
        </pc:spChg>
      </pc:sldChg>
      <pc:sldChg chg="modSp add mod">
        <pc:chgData name="Alfred Asterjadhi" userId="39de57b9-85c0-4fd1-aaac-8ca2b6560ad0" providerId="ADAL" clId="{BFE2FB3A-0751-4420-AA69-2341C01F636E}" dt="2024-11-15T00:59:21.201" v="11469"/>
        <pc:sldMkLst>
          <pc:docMk/>
          <pc:sldMk cId="1105064945" sldId="1227"/>
        </pc:sldMkLst>
        <pc:spChg chg="mod">
          <ac:chgData name="Alfred Asterjadhi" userId="39de57b9-85c0-4fd1-aaac-8ca2b6560ad0" providerId="ADAL" clId="{BFE2FB3A-0751-4420-AA69-2341C01F636E}" dt="2024-11-14T20:20:51.698" v="8133" actId="20577"/>
          <ac:spMkLst>
            <pc:docMk/>
            <pc:sldMk cId="1105064945" sldId="1227"/>
            <ac:spMk id="2" creationId="{8A6906DE-832D-9575-DE04-98102BF630BD}"/>
          </ac:spMkLst>
        </pc:spChg>
        <pc:spChg chg="mod">
          <ac:chgData name="Alfred Asterjadhi" userId="39de57b9-85c0-4fd1-aaac-8ca2b6560ad0" providerId="ADAL" clId="{BFE2FB3A-0751-4420-AA69-2341C01F636E}" dt="2024-11-15T00:59:21.201" v="11469"/>
          <ac:spMkLst>
            <pc:docMk/>
            <pc:sldMk cId="1105064945" sldId="1227"/>
            <ac:spMk id="3" creationId="{980980E1-DDDE-51AD-6471-D55C09D4516C}"/>
          </ac:spMkLst>
        </pc:spChg>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pChg chg="mod">
          <ac:chgData name="Alfred Asterjadhi" userId="39de57b9-85c0-4fd1-aaac-8ca2b6560ad0" providerId="ADAL" clId="{BFE2FB3A-0751-4420-AA69-2341C01F636E}" dt="2024-11-14T23:50:33.311" v="10598" actId="207"/>
          <ac:spMkLst>
            <pc:docMk/>
            <pc:sldMk cId="2739895088" sldId="1229"/>
            <ac:spMk id="2" creationId="{8A6906DE-832D-9575-DE04-98102BF630BD}"/>
          </ac:spMkLst>
        </pc:spChg>
        <pc:spChg chg="mod">
          <ac:chgData name="Alfred Asterjadhi" userId="39de57b9-85c0-4fd1-aaac-8ca2b6560ad0" providerId="ADAL" clId="{BFE2FB3A-0751-4420-AA69-2341C01F636E}" dt="2024-12-10T00:13:39.862" v="14146" actId="20577"/>
          <ac:spMkLst>
            <pc:docMk/>
            <pc:sldMk cId="2739895088" sldId="1229"/>
            <ac:spMk id="3" creationId="{980980E1-DDDE-51AD-6471-D55C09D4516C}"/>
          </ac:spMkLst>
        </pc:spChg>
      </pc:sldChg>
      <pc:sldChg chg="modSp add mod">
        <pc:chgData name="Alfred Asterjadhi" userId="39de57b9-85c0-4fd1-aaac-8ca2b6560ad0" providerId="ADAL" clId="{BFE2FB3A-0751-4420-AA69-2341C01F636E}" dt="2024-11-15T01:00:55.089" v="11506"/>
        <pc:sldMkLst>
          <pc:docMk/>
          <pc:sldMk cId="2836229211" sldId="1230"/>
        </pc:sldMkLst>
        <pc:spChg chg="mod">
          <ac:chgData name="Alfred Asterjadhi" userId="39de57b9-85c0-4fd1-aaac-8ca2b6560ad0" providerId="ADAL" clId="{BFE2FB3A-0751-4420-AA69-2341C01F636E}" dt="2024-11-14T23:50:36.274" v="10599" actId="207"/>
          <ac:spMkLst>
            <pc:docMk/>
            <pc:sldMk cId="2836229211" sldId="1230"/>
            <ac:spMk id="2" creationId="{8A6906DE-832D-9575-DE04-98102BF630BD}"/>
          </ac:spMkLst>
        </pc:spChg>
        <pc:spChg chg="mod">
          <ac:chgData name="Alfred Asterjadhi" userId="39de57b9-85c0-4fd1-aaac-8ca2b6560ad0" providerId="ADAL" clId="{BFE2FB3A-0751-4420-AA69-2341C01F636E}" dt="2024-11-15T01:00:55.089" v="11506"/>
          <ac:spMkLst>
            <pc:docMk/>
            <pc:sldMk cId="2836229211" sldId="1230"/>
            <ac:spMk id="3" creationId="{980980E1-DDDE-51AD-6471-D55C09D4516C}"/>
          </ac:spMkLst>
        </pc:spChg>
      </pc:sldChg>
      <pc:sldChg chg="modSp add mod">
        <pc:chgData name="Alfred Asterjadhi" userId="39de57b9-85c0-4fd1-aaac-8ca2b6560ad0" providerId="ADAL" clId="{BFE2FB3A-0751-4420-AA69-2341C01F636E}" dt="2024-11-15T01:28:05.627" v="11674"/>
        <pc:sldMkLst>
          <pc:docMk/>
          <pc:sldMk cId="1174353687" sldId="1231"/>
        </pc:sldMkLst>
        <pc:spChg chg="mod">
          <ac:chgData name="Alfred Asterjadhi" userId="39de57b9-85c0-4fd1-aaac-8ca2b6560ad0" providerId="ADAL" clId="{BFE2FB3A-0751-4420-AA69-2341C01F636E}" dt="2024-11-15T01:27:45.891" v="11665" actId="207"/>
          <ac:spMkLst>
            <pc:docMk/>
            <pc:sldMk cId="1174353687" sldId="1231"/>
            <ac:spMk id="2" creationId="{8A6906DE-832D-9575-DE04-98102BF630BD}"/>
          </ac:spMkLst>
        </pc:spChg>
        <pc:spChg chg="mod">
          <ac:chgData name="Alfred Asterjadhi" userId="39de57b9-85c0-4fd1-aaac-8ca2b6560ad0" providerId="ADAL" clId="{BFE2FB3A-0751-4420-AA69-2341C01F636E}" dt="2024-11-15T01:28:05.627" v="11674"/>
          <ac:spMkLst>
            <pc:docMk/>
            <pc:sldMk cId="1174353687" sldId="1231"/>
            <ac:spMk id="3" creationId="{980980E1-DDDE-51AD-6471-D55C09D4516C}"/>
          </ac:spMkLst>
        </pc:spChg>
      </pc:sldChg>
      <pc:sldChg chg="modSp new del mod">
        <pc:chgData name="Alfred Asterjadhi" userId="39de57b9-85c0-4fd1-aaac-8ca2b6560ad0" providerId="ADAL" clId="{BFE2FB3A-0751-4420-AA69-2341C01F636E}" dt="2024-12-06T00:01:28.252" v="11794" actId="2696"/>
        <pc:sldMkLst>
          <pc:docMk/>
          <pc:sldMk cId="1474096355" sldId="1232"/>
        </pc:sldMkLst>
        <pc:spChg chg="mod">
          <ac:chgData name="Alfred Asterjadhi" userId="39de57b9-85c0-4fd1-aaac-8ca2b6560ad0" providerId="ADAL" clId="{BFE2FB3A-0751-4420-AA69-2341C01F636E}" dt="2024-12-04T16:07:59.561" v="11717" actId="404"/>
          <ac:spMkLst>
            <pc:docMk/>
            <pc:sldMk cId="1474096355" sldId="1232"/>
            <ac:spMk id="3" creationId="{4EA03529-1309-385B-4DD2-FA935B9555F6}"/>
          </ac:spMkLst>
        </pc:spChg>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pChg chg="mod">
          <ac:chgData name="Alfred Asterjadhi" userId="39de57b9-85c0-4fd1-aaac-8ca2b6560ad0" providerId="ADAL" clId="{BFE2FB3A-0751-4420-AA69-2341C01F636E}" dt="2024-12-06T00:48:07.246" v="12503" actId="20577"/>
          <ac:spMkLst>
            <pc:docMk/>
            <pc:sldMk cId="1887227016" sldId="1233"/>
            <ac:spMk id="6" creationId="{7488035E-BDAD-477C-AA55-E8989C4B7B8C}"/>
          </ac:spMkLst>
        </pc:spChg>
        <pc:spChg chg="mod">
          <ac:chgData name="Alfred Asterjadhi" userId="39de57b9-85c0-4fd1-aaac-8ca2b6560ad0" providerId="ADAL" clId="{BFE2FB3A-0751-4420-AA69-2341C01F636E}" dt="2024-12-04T16:06:49.882" v="11691" actId="20577"/>
          <ac:spMkLst>
            <pc:docMk/>
            <pc:sldMk cId="1887227016" sldId="1233"/>
            <ac:spMk id="7" creationId="{3126AA10-DC1C-4E34-80DA-B427588F2BD9}"/>
          </ac:spMkLst>
        </pc:spChg>
      </pc:sldChg>
      <pc:sldChg chg="modSp new del mod">
        <pc:chgData name="Alfred Asterjadhi" userId="39de57b9-85c0-4fd1-aaac-8ca2b6560ad0" providerId="ADAL" clId="{BFE2FB3A-0751-4420-AA69-2341C01F636E}" dt="2024-12-06T00:01:34.932" v="11796" actId="2696"/>
        <pc:sldMkLst>
          <pc:docMk/>
          <pc:sldMk cId="1754266790" sldId="1234"/>
        </pc:sldMkLst>
        <pc:spChg chg="mod">
          <ac:chgData name="Alfred Asterjadhi" userId="39de57b9-85c0-4fd1-aaac-8ca2b6560ad0" providerId="ADAL" clId="{BFE2FB3A-0751-4420-AA69-2341C01F636E}" dt="2024-12-04T16:08:03.444" v="11718" actId="404"/>
          <ac:spMkLst>
            <pc:docMk/>
            <pc:sldMk cId="1754266790" sldId="1234"/>
            <ac:spMk id="3" creationId="{C580D2DC-8C93-0903-F103-60328256C27D}"/>
          </ac:spMkLst>
        </pc:spChg>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pChg chg="mod">
          <ac:chgData name="Alfred Asterjadhi" userId="39de57b9-85c0-4fd1-aaac-8ca2b6560ad0" providerId="ADAL" clId="{BFE2FB3A-0751-4420-AA69-2341C01F636E}" dt="2024-12-04T16:09:53.583" v="11779" actId="20577"/>
          <ac:spMkLst>
            <pc:docMk/>
            <pc:sldMk cId="1797832225" sldId="1235"/>
            <ac:spMk id="3" creationId="{117668CD-F739-0779-D371-DF025FE419E0}"/>
          </ac:spMkLst>
        </pc:spChg>
      </pc:sldChg>
      <pc:sldChg chg="modSp add mod">
        <pc:chgData name="Alfred Asterjadhi" userId="39de57b9-85c0-4fd1-aaac-8ca2b6560ad0" providerId="ADAL" clId="{BFE2FB3A-0751-4420-AA69-2341C01F636E}" dt="2024-12-11T01:05:30.871" v="14349" actId="113"/>
        <pc:sldMkLst>
          <pc:docMk/>
          <pc:sldMk cId="3756408136" sldId="1236"/>
        </pc:sldMkLst>
        <pc:spChg chg="mod">
          <ac:chgData name="Alfred Asterjadhi" userId="39de57b9-85c0-4fd1-aaac-8ca2b6560ad0" providerId="ADAL" clId="{BFE2FB3A-0751-4420-AA69-2341C01F636E}" dt="2024-12-06T00:04:15.461" v="11820" actId="20577"/>
          <ac:spMkLst>
            <pc:docMk/>
            <pc:sldMk cId="3756408136" sldId="1236"/>
            <ac:spMk id="2" creationId="{8A6906DE-832D-9575-DE04-98102BF630BD}"/>
          </ac:spMkLst>
        </pc:spChg>
        <pc:spChg chg="mod">
          <ac:chgData name="Alfred Asterjadhi" userId="39de57b9-85c0-4fd1-aaac-8ca2b6560ad0" providerId="ADAL" clId="{BFE2FB3A-0751-4420-AA69-2341C01F636E}" dt="2024-12-11T01:05:30.871" v="14349" actId="113"/>
          <ac:spMkLst>
            <pc:docMk/>
            <pc:sldMk cId="3756408136" sldId="1236"/>
            <ac:spMk id="3" creationId="{980980E1-DDDE-51AD-6471-D55C09D4516C}"/>
          </ac:spMkLst>
        </pc:spChg>
        <pc:spChg chg="mod">
          <ac:chgData name="Alfred Asterjadhi" userId="39de57b9-85c0-4fd1-aaac-8ca2b6560ad0" providerId="ADAL" clId="{BFE2FB3A-0751-4420-AA69-2341C01F636E}" dt="2024-12-06T00:48:12.233" v="12504"/>
          <ac:spMkLst>
            <pc:docMk/>
            <pc:sldMk cId="3756408136" sldId="1236"/>
            <ac:spMk id="6" creationId="{24B37604-1E29-8923-2899-CAB30D2EEDA5}"/>
          </ac:spMkLst>
        </pc:spChg>
      </pc:sldChg>
      <pc:sldChg chg="modSp add del mod">
        <pc:chgData name="Alfred Asterjadhi" userId="39de57b9-85c0-4fd1-aaac-8ca2b6560ad0" providerId="ADAL" clId="{BFE2FB3A-0751-4420-AA69-2341C01F636E}" dt="2024-12-06T00:08:29.076" v="11940" actId="2696"/>
        <pc:sldMkLst>
          <pc:docMk/>
          <pc:sldMk cId="3990073255" sldId="1237"/>
        </pc:sldMkLst>
        <pc:spChg chg="mod">
          <ac:chgData name="Alfred Asterjadhi" userId="39de57b9-85c0-4fd1-aaac-8ca2b6560ad0" providerId="ADAL" clId="{BFE2FB3A-0751-4420-AA69-2341C01F636E}" dt="2024-12-06T00:07:39.018" v="11936" actId="20577"/>
          <ac:spMkLst>
            <pc:docMk/>
            <pc:sldMk cId="3990073255" sldId="1237"/>
            <ac:spMk id="2" creationId="{8A6906DE-832D-9575-DE04-98102BF630BD}"/>
          </ac:spMkLst>
        </pc:spChg>
        <pc:spChg chg="mod">
          <ac:chgData name="Alfred Asterjadhi" userId="39de57b9-85c0-4fd1-aaac-8ca2b6560ad0" providerId="ADAL" clId="{BFE2FB3A-0751-4420-AA69-2341C01F636E}" dt="2024-12-06T00:07:21.194" v="11931" actId="21"/>
          <ac:spMkLst>
            <pc:docMk/>
            <pc:sldMk cId="3990073255" sldId="1237"/>
            <ac:spMk id="3" creationId="{980980E1-DDDE-51AD-6471-D55C09D4516C}"/>
          </ac:spMkLst>
        </pc:spChg>
      </pc:sldChg>
      <pc:sldChg chg="modSp add mod">
        <pc:chgData name="Alfred Asterjadhi" userId="39de57b9-85c0-4fd1-aaac-8ca2b6560ad0" providerId="ADAL" clId="{BFE2FB3A-0751-4420-AA69-2341C01F636E}" dt="2024-12-11T00:42:19.794" v="14346" actId="207"/>
        <pc:sldMkLst>
          <pc:docMk/>
          <pc:sldMk cId="3993492733" sldId="1237"/>
        </pc:sldMkLst>
        <pc:spChg chg="mod">
          <ac:chgData name="Alfred Asterjadhi" userId="39de57b9-85c0-4fd1-aaac-8ca2b6560ad0" providerId="ADAL" clId="{BFE2FB3A-0751-4420-AA69-2341C01F636E}" dt="2024-12-11T00:42:19.794" v="14346" actId="207"/>
          <ac:spMkLst>
            <pc:docMk/>
            <pc:sldMk cId="3993492733" sldId="1237"/>
            <ac:spMk id="2" creationId="{8A6906DE-832D-9575-DE04-98102BF630BD}"/>
          </ac:spMkLst>
        </pc:spChg>
        <pc:spChg chg="mod">
          <ac:chgData name="Alfred Asterjadhi" userId="39de57b9-85c0-4fd1-aaac-8ca2b6560ad0" providerId="ADAL" clId="{BFE2FB3A-0751-4420-AA69-2341C01F636E}" dt="2024-12-09T19:15:49.125" v="13915" actId="20577"/>
          <ac:spMkLst>
            <pc:docMk/>
            <pc:sldMk cId="3993492733" sldId="1237"/>
            <ac:spMk id="3" creationId="{980980E1-DDDE-51AD-6471-D55C09D4516C}"/>
          </ac:spMkLst>
        </pc:spChg>
        <pc:spChg chg="mod">
          <ac:chgData name="Alfred Asterjadhi" userId="39de57b9-85c0-4fd1-aaac-8ca2b6560ad0" providerId="ADAL" clId="{BFE2FB3A-0751-4420-AA69-2341C01F636E}" dt="2024-12-06T00:48:29.450" v="12514"/>
          <ac:spMkLst>
            <pc:docMk/>
            <pc:sldMk cId="3993492733" sldId="1237"/>
            <ac:spMk id="6" creationId="{24B37604-1E29-8923-2899-CAB30D2EEDA5}"/>
          </ac:spMkLst>
        </pc:spChg>
      </pc:sldChg>
      <pc:sldChg chg="modSp add del mod">
        <pc:chgData name="Alfred Asterjadhi" userId="39de57b9-85c0-4fd1-aaac-8ca2b6560ad0" providerId="ADAL" clId="{BFE2FB3A-0751-4420-AA69-2341C01F636E}" dt="2024-12-10T23:35:25.699" v="14324" actId="400"/>
        <pc:sldMkLst>
          <pc:docMk/>
          <pc:sldMk cId="2858468151" sldId="1238"/>
        </pc:sldMkLst>
        <pc:spChg chg="mod">
          <ac:chgData name="Alfred Asterjadhi" userId="39de57b9-85c0-4fd1-aaac-8ca2b6560ad0" providerId="ADAL" clId="{BFE2FB3A-0751-4420-AA69-2341C01F636E}" dt="2024-12-10T23:35:25.699" v="14324" actId="400"/>
          <ac:spMkLst>
            <pc:docMk/>
            <pc:sldMk cId="2858468151" sldId="1238"/>
            <ac:spMk id="2" creationId="{8A6906DE-832D-9575-DE04-98102BF630BD}"/>
          </ac:spMkLst>
        </pc:spChg>
        <pc:spChg chg="mod">
          <ac:chgData name="Alfred Asterjadhi" userId="39de57b9-85c0-4fd1-aaac-8ca2b6560ad0" providerId="ADAL" clId="{BFE2FB3A-0751-4420-AA69-2341C01F636E}" dt="2024-12-10T23:35:21.493" v="14322"/>
          <ac:spMkLst>
            <pc:docMk/>
            <pc:sldMk cId="2858468151" sldId="1238"/>
            <ac:spMk id="3" creationId="{980980E1-DDDE-51AD-6471-D55C09D4516C}"/>
          </ac:spMkLst>
        </pc:spChg>
        <pc:spChg chg="mod">
          <ac:chgData name="Alfred Asterjadhi" userId="39de57b9-85c0-4fd1-aaac-8ca2b6560ad0" providerId="ADAL" clId="{BFE2FB3A-0751-4420-AA69-2341C01F636E}" dt="2024-12-06T00:48:34.329" v="12518"/>
          <ac:spMkLst>
            <pc:docMk/>
            <pc:sldMk cId="2858468151" sldId="1238"/>
            <ac:spMk id="6" creationId="{24B37604-1E29-8923-2899-CAB30D2EEDA5}"/>
          </ac:spMkLst>
        </pc:spChg>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pChg chg="mod">
          <ac:chgData name="Alfred Asterjadhi" userId="39de57b9-85c0-4fd1-aaac-8ca2b6560ad0" providerId="ADAL" clId="{BFE2FB3A-0751-4420-AA69-2341C01F636E}" dt="2024-12-06T00:04:19.791" v="11823" actId="20577"/>
          <ac:spMkLst>
            <pc:docMk/>
            <pc:sldMk cId="2554273328" sldId="1242"/>
            <ac:spMk id="2" creationId="{8A6906DE-832D-9575-DE04-98102BF630BD}"/>
          </ac:spMkLst>
        </pc:spChg>
        <pc:spChg chg="mod">
          <ac:chgData name="Alfred Asterjadhi" userId="39de57b9-85c0-4fd1-aaac-8ca2b6560ad0" providerId="ADAL" clId="{BFE2FB3A-0751-4420-AA69-2341C01F636E}" dt="2024-12-11T01:05:33.474" v="14350" actId="113"/>
          <ac:spMkLst>
            <pc:docMk/>
            <pc:sldMk cId="2554273328" sldId="1242"/>
            <ac:spMk id="3" creationId="{980980E1-DDDE-51AD-6471-D55C09D4516C}"/>
          </ac:spMkLst>
        </pc:spChg>
        <pc:spChg chg="mod">
          <ac:chgData name="Alfred Asterjadhi" userId="39de57b9-85c0-4fd1-aaac-8ca2b6560ad0" providerId="ADAL" clId="{BFE2FB3A-0751-4420-AA69-2341C01F636E}" dt="2024-12-06T00:48:18.623" v="12507"/>
          <ac:spMkLst>
            <pc:docMk/>
            <pc:sldMk cId="2554273328" sldId="1242"/>
            <ac:spMk id="6" creationId="{24B37604-1E29-8923-2899-CAB30D2EEDA5}"/>
          </ac:spMkLst>
        </pc:spChg>
      </pc:sldChg>
      <pc:sldChg chg="modSp add mod">
        <pc:chgData name="Alfred Asterjadhi" userId="39de57b9-85c0-4fd1-aaac-8ca2b6560ad0" providerId="ADAL" clId="{BFE2FB3A-0751-4420-AA69-2341C01F636E}" dt="2024-12-09T19:19:11.152" v="13974"/>
        <pc:sldMkLst>
          <pc:docMk/>
          <pc:sldMk cId="1803481374" sldId="1243"/>
        </pc:sldMkLst>
        <pc:spChg chg="mod">
          <ac:chgData name="Alfred Asterjadhi" userId="39de57b9-85c0-4fd1-aaac-8ca2b6560ad0" providerId="ADAL" clId="{BFE2FB3A-0751-4420-AA69-2341C01F636E}" dt="2024-12-09T18:24:54.408" v="13807" actId="20577"/>
          <ac:spMkLst>
            <pc:docMk/>
            <pc:sldMk cId="1803481374" sldId="1243"/>
            <ac:spMk id="2" creationId="{8A6906DE-832D-9575-DE04-98102BF630BD}"/>
          </ac:spMkLst>
        </pc:spChg>
        <pc:spChg chg="mod">
          <ac:chgData name="Alfred Asterjadhi" userId="39de57b9-85c0-4fd1-aaac-8ca2b6560ad0" providerId="ADAL" clId="{BFE2FB3A-0751-4420-AA69-2341C01F636E}" dt="2024-12-09T19:19:11.152" v="13974"/>
          <ac:spMkLst>
            <pc:docMk/>
            <pc:sldMk cId="1803481374" sldId="1243"/>
            <ac:spMk id="3" creationId="{980980E1-DDDE-51AD-6471-D55C09D4516C}"/>
          </ac:spMkLst>
        </pc:spChg>
        <pc:spChg chg="mod">
          <ac:chgData name="Alfred Asterjadhi" userId="39de57b9-85c0-4fd1-aaac-8ca2b6560ad0" providerId="ADAL" clId="{BFE2FB3A-0751-4420-AA69-2341C01F636E}" dt="2024-12-06T00:48:30.702" v="12515"/>
          <ac:spMkLst>
            <pc:docMk/>
            <pc:sldMk cId="1803481374" sldId="1243"/>
            <ac:spMk id="6" creationId="{24B37604-1E29-8923-2899-CAB30D2EEDA5}"/>
          </ac:spMkLst>
        </pc:spChg>
      </pc:sldChg>
      <pc:sldChg chg="modSp add mod">
        <pc:chgData name="Alfred Asterjadhi" userId="39de57b9-85c0-4fd1-aaac-8ca2b6560ad0" providerId="ADAL" clId="{BFE2FB3A-0751-4420-AA69-2341C01F636E}" dt="2024-12-09T19:19:55.479" v="14008" actId="20577"/>
        <pc:sldMkLst>
          <pc:docMk/>
          <pc:sldMk cId="2499009176" sldId="1244"/>
        </pc:sldMkLst>
        <pc:spChg chg="mod">
          <ac:chgData name="Alfred Asterjadhi" userId="39de57b9-85c0-4fd1-aaac-8ca2b6560ad0" providerId="ADAL" clId="{BFE2FB3A-0751-4420-AA69-2341C01F636E}" dt="2024-12-09T18:24:56.513" v="13809" actId="20577"/>
          <ac:spMkLst>
            <pc:docMk/>
            <pc:sldMk cId="2499009176" sldId="1244"/>
            <ac:spMk id="2" creationId="{8A6906DE-832D-9575-DE04-98102BF630BD}"/>
          </ac:spMkLst>
        </pc:spChg>
        <pc:spChg chg="mod">
          <ac:chgData name="Alfred Asterjadhi" userId="39de57b9-85c0-4fd1-aaac-8ca2b6560ad0" providerId="ADAL" clId="{BFE2FB3A-0751-4420-AA69-2341C01F636E}" dt="2024-12-09T19:19:55.479" v="14008" actId="20577"/>
          <ac:spMkLst>
            <pc:docMk/>
            <pc:sldMk cId="2499009176" sldId="1244"/>
            <ac:spMk id="3" creationId="{980980E1-DDDE-51AD-6471-D55C09D4516C}"/>
          </ac:spMkLst>
        </pc:spChg>
        <pc:spChg chg="mod">
          <ac:chgData name="Alfred Asterjadhi" userId="39de57b9-85c0-4fd1-aaac-8ca2b6560ad0" providerId="ADAL" clId="{BFE2FB3A-0751-4420-AA69-2341C01F636E}" dt="2024-12-06T00:48:31.933" v="12516"/>
          <ac:spMkLst>
            <pc:docMk/>
            <pc:sldMk cId="2499009176" sldId="1244"/>
            <ac:spMk id="6" creationId="{24B37604-1E29-8923-2899-CAB30D2EEDA5}"/>
          </ac:spMkLst>
        </pc:spChg>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pChg chg="mod ord">
          <ac:chgData name="Alfred Asterjadhi" userId="39de57b9-85c0-4fd1-aaac-8ca2b6560ad0" providerId="ADAL" clId="{BFE2FB3A-0751-4420-AA69-2341C01F636E}" dt="2024-12-09T18:24:59.385" v="13811" actId="20577"/>
          <ac:spMkLst>
            <pc:docMk/>
            <pc:sldMk cId="2205706730" sldId="1245"/>
            <ac:spMk id="2" creationId="{8A6906DE-832D-9575-DE04-98102BF630BD}"/>
          </ac:spMkLst>
        </pc:spChg>
        <pc:spChg chg="mod ord">
          <ac:chgData name="Alfred Asterjadhi" userId="39de57b9-85c0-4fd1-aaac-8ca2b6560ad0" providerId="ADAL" clId="{BFE2FB3A-0751-4420-AA69-2341C01F636E}" dt="2024-12-09T19:20:06.770" v="14010" actId="6549"/>
          <ac:spMkLst>
            <pc:docMk/>
            <pc:sldMk cId="2205706730" sldId="1245"/>
            <ac:spMk id="3" creationId="{980980E1-DDDE-51AD-6471-D55C09D4516C}"/>
          </ac:spMkLst>
        </pc:spChg>
        <pc:spChg chg="mod ord">
          <ac:chgData name="Alfred Asterjadhi" userId="39de57b9-85c0-4fd1-aaac-8ca2b6560ad0" providerId="ADAL" clId="{BFE2FB3A-0751-4420-AA69-2341C01F636E}" dt="2024-12-06T00:10:53.884" v="11998" actId="6264"/>
          <ac:spMkLst>
            <pc:docMk/>
            <pc:sldMk cId="2205706730" sldId="1245"/>
            <ac:spMk id="4" creationId="{16C63F69-F1B8-DC46-3ED7-5A6693A0AB95}"/>
          </ac:spMkLst>
        </pc:spChg>
        <pc:spChg chg="mod ord">
          <ac:chgData name="Alfred Asterjadhi" userId="39de57b9-85c0-4fd1-aaac-8ca2b6560ad0" providerId="ADAL" clId="{BFE2FB3A-0751-4420-AA69-2341C01F636E}" dt="2024-12-06T00:10:53.884" v="11998" actId="6264"/>
          <ac:spMkLst>
            <pc:docMk/>
            <pc:sldMk cId="2205706730" sldId="1245"/>
            <ac:spMk id="5" creationId="{69244A7E-115A-37A2-C753-23A8CD780641}"/>
          </ac:spMkLst>
        </pc:spChg>
        <pc:spChg chg="mod ord">
          <ac:chgData name="Alfred Asterjadhi" userId="39de57b9-85c0-4fd1-aaac-8ca2b6560ad0" providerId="ADAL" clId="{BFE2FB3A-0751-4420-AA69-2341C01F636E}" dt="2024-12-06T00:48:33.140" v="12517"/>
          <ac:spMkLst>
            <pc:docMk/>
            <pc:sldMk cId="2205706730" sldId="1245"/>
            <ac:spMk id="6" creationId="{24B37604-1E29-8923-2899-CAB30D2EEDA5}"/>
          </ac:spMkLst>
        </pc:spChg>
        <pc:spChg chg="add del mod">
          <ac:chgData name="Alfred Asterjadhi" userId="39de57b9-85c0-4fd1-aaac-8ca2b6560ad0" providerId="ADAL" clId="{BFE2FB3A-0751-4420-AA69-2341C01F636E}" dt="2024-12-06T00:10:53.884" v="11998" actId="6264"/>
          <ac:spMkLst>
            <pc:docMk/>
            <pc:sldMk cId="2205706730" sldId="1245"/>
            <ac:spMk id="7" creationId="{10B62015-9ECD-378D-CCCB-8655068601AD}"/>
          </ac:spMkLst>
        </pc:spChg>
        <pc:spChg chg="add del mod">
          <ac:chgData name="Alfred Asterjadhi" userId="39de57b9-85c0-4fd1-aaac-8ca2b6560ad0" providerId="ADAL" clId="{BFE2FB3A-0751-4420-AA69-2341C01F636E}" dt="2024-12-06T00:10:53.884" v="11998" actId="6264"/>
          <ac:spMkLst>
            <pc:docMk/>
            <pc:sldMk cId="2205706730" sldId="1245"/>
            <ac:spMk id="8" creationId="{A5DA3585-0515-45F9-D432-E20D29A8C45C}"/>
          </ac:spMkLst>
        </pc:spChg>
        <pc:spChg chg="add del mod">
          <ac:chgData name="Alfred Asterjadhi" userId="39de57b9-85c0-4fd1-aaac-8ca2b6560ad0" providerId="ADAL" clId="{BFE2FB3A-0751-4420-AA69-2341C01F636E}" dt="2024-12-06T00:10:53.884" v="11998" actId="6264"/>
          <ac:spMkLst>
            <pc:docMk/>
            <pc:sldMk cId="2205706730" sldId="1245"/>
            <ac:spMk id="9" creationId="{433910EA-FCF7-CFEA-5426-82EFB336C446}"/>
          </ac:spMkLst>
        </pc:spChg>
        <pc:spChg chg="add del mod">
          <ac:chgData name="Alfred Asterjadhi" userId="39de57b9-85c0-4fd1-aaac-8ca2b6560ad0" providerId="ADAL" clId="{BFE2FB3A-0751-4420-AA69-2341C01F636E}" dt="2024-12-06T00:10:53.884" v="11998" actId="6264"/>
          <ac:spMkLst>
            <pc:docMk/>
            <pc:sldMk cId="2205706730" sldId="1245"/>
            <ac:spMk id="10" creationId="{3BC94D93-ADC3-5611-325E-DD3BB64B62C6}"/>
          </ac:spMkLst>
        </pc:spChg>
        <pc:spChg chg="add del mod">
          <ac:chgData name="Alfred Asterjadhi" userId="39de57b9-85c0-4fd1-aaac-8ca2b6560ad0" providerId="ADAL" clId="{BFE2FB3A-0751-4420-AA69-2341C01F636E}" dt="2024-12-06T00:10:53.884" v="11998" actId="6264"/>
          <ac:spMkLst>
            <pc:docMk/>
            <pc:sldMk cId="2205706730" sldId="1245"/>
            <ac:spMk id="11" creationId="{027FFD09-8E4F-8AF5-4D36-97C4A50272C3}"/>
          </ac:spMkLst>
        </pc:spChg>
        <pc:picChg chg="add mod">
          <ac:chgData name="Alfred Asterjadhi" userId="39de57b9-85c0-4fd1-aaac-8ca2b6560ad0" providerId="ADAL" clId="{BFE2FB3A-0751-4420-AA69-2341C01F636E}" dt="2024-12-06T00:12:00.489" v="12027" actId="1076"/>
          <ac:picMkLst>
            <pc:docMk/>
            <pc:sldMk cId="2205706730" sldId="1245"/>
            <ac:picMk id="12" creationId="{732C2F75-C14C-23DB-4BEC-EB965B7F2FF6}"/>
          </ac:picMkLst>
        </pc:picChg>
        <pc:picChg chg="add mod">
          <ac:chgData name="Alfred Asterjadhi" userId="39de57b9-85c0-4fd1-aaac-8ca2b6560ad0" providerId="ADAL" clId="{BFE2FB3A-0751-4420-AA69-2341C01F636E}" dt="2024-12-06T00:12:15.001" v="12035" actId="14100"/>
          <ac:picMkLst>
            <pc:docMk/>
            <pc:sldMk cId="2205706730" sldId="1245"/>
            <ac:picMk id="13" creationId="{84FA8A49-52FC-B88C-8FD2-291BB6D9097E}"/>
          </ac:picMkLst>
        </pc:picChg>
      </pc:sldChg>
      <pc:sldChg chg="addSp modSp add mod">
        <pc:chgData name="Alfred Asterjadhi" userId="39de57b9-85c0-4fd1-aaac-8ca2b6560ad0" providerId="ADAL" clId="{BFE2FB3A-0751-4420-AA69-2341C01F636E}" dt="2024-12-11T01:05:35.500" v="14351" actId="113"/>
        <pc:sldMkLst>
          <pc:docMk/>
          <pc:sldMk cId="2320088344" sldId="1246"/>
        </pc:sldMkLst>
        <pc:spChg chg="mod">
          <ac:chgData name="Alfred Asterjadhi" userId="39de57b9-85c0-4fd1-aaac-8ca2b6560ad0" providerId="ADAL" clId="{BFE2FB3A-0751-4420-AA69-2341C01F636E}" dt="2024-12-06T00:15:41.510" v="12072" actId="20577"/>
          <ac:spMkLst>
            <pc:docMk/>
            <pc:sldMk cId="2320088344" sldId="1246"/>
            <ac:spMk id="2" creationId="{8A6906DE-832D-9575-DE04-98102BF630BD}"/>
          </ac:spMkLst>
        </pc:spChg>
        <pc:spChg chg="mod">
          <ac:chgData name="Alfred Asterjadhi" userId="39de57b9-85c0-4fd1-aaac-8ca2b6560ad0" providerId="ADAL" clId="{BFE2FB3A-0751-4420-AA69-2341C01F636E}" dt="2024-12-11T01:05:35.500" v="14351" actId="113"/>
          <ac:spMkLst>
            <pc:docMk/>
            <pc:sldMk cId="2320088344" sldId="1246"/>
            <ac:spMk id="3" creationId="{980980E1-DDDE-51AD-6471-D55C09D4516C}"/>
          </ac:spMkLst>
        </pc:spChg>
        <pc:spChg chg="mod">
          <ac:chgData name="Alfred Asterjadhi" userId="39de57b9-85c0-4fd1-aaac-8ca2b6560ad0" providerId="ADAL" clId="{BFE2FB3A-0751-4420-AA69-2341C01F636E}" dt="2024-12-06T00:48:20.450" v="12508"/>
          <ac:spMkLst>
            <pc:docMk/>
            <pc:sldMk cId="2320088344" sldId="1246"/>
            <ac:spMk id="6" creationId="{24B37604-1E29-8923-2899-CAB30D2EEDA5}"/>
          </ac:spMkLst>
        </pc:spChg>
        <pc:spChg chg="add mod">
          <ac:chgData name="Alfred Asterjadhi" userId="39de57b9-85c0-4fd1-aaac-8ca2b6560ad0" providerId="ADAL" clId="{BFE2FB3A-0751-4420-AA69-2341C01F636E}" dt="2024-12-06T00:16:16.214" v="12082" actId="1076"/>
          <ac:spMkLst>
            <pc:docMk/>
            <pc:sldMk cId="2320088344" sldId="1246"/>
            <ac:spMk id="8" creationId="{A5D638F5-CBA0-42D4-2356-81935449708F}"/>
          </ac:spMkLst>
        </pc:spChg>
        <pc:graphicFrameChg chg="add mod">
          <ac:chgData name="Alfred Asterjadhi" userId="39de57b9-85c0-4fd1-aaac-8ca2b6560ad0" providerId="ADAL" clId="{BFE2FB3A-0751-4420-AA69-2341C01F636E}" dt="2024-12-06T00:17:03.236" v="12094" actId="1076"/>
          <ac:graphicFrameMkLst>
            <pc:docMk/>
            <pc:sldMk cId="2320088344" sldId="1246"/>
            <ac:graphicFrameMk id="7" creationId="{C1681CBA-3662-0BB0-4A2B-D16814FFD2E8}"/>
          </ac:graphicFrameMkLst>
        </pc:graphicFrameChg>
      </pc:sldChg>
      <pc:sldChg chg="addSp delSp modSp add mod">
        <pc:chgData name="Alfred Asterjadhi" userId="39de57b9-85c0-4fd1-aaac-8ca2b6560ad0" providerId="ADAL" clId="{BFE2FB3A-0751-4420-AA69-2341C01F636E}" dt="2024-12-11T01:05:38.278" v="14352" actId="113"/>
        <pc:sldMkLst>
          <pc:docMk/>
          <pc:sldMk cId="1873474949" sldId="1247"/>
        </pc:sldMkLst>
        <pc:spChg chg="mod">
          <ac:chgData name="Alfred Asterjadhi" userId="39de57b9-85c0-4fd1-aaac-8ca2b6560ad0" providerId="ADAL" clId="{BFE2FB3A-0751-4420-AA69-2341C01F636E}" dt="2024-12-06T00:15:44.668" v="12073" actId="20577"/>
          <ac:spMkLst>
            <pc:docMk/>
            <pc:sldMk cId="1873474949" sldId="1247"/>
            <ac:spMk id="2" creationId="{8A6906DE-832D-9575-DE04-98102BF630BD}"/>
          </ac:spMkLst>
        </pc:spChg>
        <pc:spChg chg="mod">
          <ac:chgData name="Alfred Asterjadhi" userId="39de57b9-85c0-4fd1-aaac-8ca2b6560ad0" providerId="ADAL" clId="{BFE2FB3A-0751-4420-AA69-2341C01F636E}" dt="2024-12-11T01:05:38.278" v="14352" actId="113"/>
          <ac:spMkLst>
            <pc:docMk/>
            <pc:sldMk cId="1873474949" sldId="1247"/>
            <ac:spMk id="3" creationId="{980980E1-DDDE-51AD-6471-D55C09D4516C}"/>
          </ac:spMkLst>
        </pc:spChg>
        <pc:spChg chg="mod">
          <ac:chgData name="Alfred Asterjadhi" userId="39de57b9-85c0-4fd1-aaac-8ca2b6560ad0" providerId="ADAL" clId="{BFE2FB3A-0751-4420-AA69-2341C01F636E}" dt="2024-12-06T00:48:21.871" v="12509"/>
          <ac:spMkLst>
            <pc:docMk/>
            <pc:sldMk cId="1873474949" sldId="1247"/>
            <ac:spMk id="6" creationId="{24B37604-1E29-8923-2899-CAB30D2EEDA5}"/>
          </ac:spMkLst>
        </pc:spChg>
        <pc:graphicFrameChg chg="add del mod">
          <ac:chgData name="Alfred Asterjadhi" userId="39de57b9-85c0-4fd1-aaac-8ca2b6560ad0" providerId="ADAL" clId="{BFE2FB3A-0751-4420-AA69-2341C01F636E}" dt="2024-12-06T00:18:08.905" v="12120" actId="478"/>
          <ac:graphicFrameMkLst>
            <pc:docMk/>
            <pc:sldMk cId="1873474949" sldId="1247"/>
            <ac:graphicFrameMk id="7" creationId="{ACE570BF-CFA1-A639-4C27-5F3AB3E770D9}"/>
          </ac:graphicFrameMkLst>
        </pc:graphicFrameChg>
        <pc:graphicFrameChg chg="add mod">
          <ac:chgData name="Alfred Asterjadhi" userId="39de57b9-85c0-4fd1-aaac-8ca2b6560ad0" providerId="ADAL" clId="{BFE2FB3A-0751-4420-AA69-2341C01F636E}" dt="2024-12-06T00:18:37.828" v="12125" actId="1076"/>
          <ac:graphicFrameMkLst>
            <pc:docMk/>
            <pc:sldMk cId="1873474949" sldId="1247"/>
            <ac:graphicFrameMk id="8" creationId="{EEA2ACCF-8350-5D3E-B91B-6F98884A13F2}"/>
          </ac:graphicFrameMkLst>
        </pc:graphicFrameChg>
      </pc:sldChg>
      <pc:sldChg chg="addSp modSp add mod">
        <pc:chgData name="Alfred Asterjadhi" userId="39de57b9-85c0-4fd1-aaac-8ca2b6560ad0" providerId="ADAL" clId="{BFE2FB3A-0751-4420-AA69-2341C01F636E}" dt="2024-12-11T01:05:41.097" v="14353" actId="113"/>
        <pc:sldMkLst>
          <pc:docMk/>
          <pc:sldMk cId="1640660474" sldId="1248"/>
        </pc:sldMkLst>
        <pc:spChg chg="mod">
          <ac:chgData name="Alfred Asterjadhi" userId="39de57b9-85c0-4fd1-aaac-8ca2b6560ad0" providerId="ADAL" clId="{BFE2FB3A-0751-4420-AA69-2341C01F636E}" dt="2024-12-06T00:19:40.316" v="12143" actId="20577"/>
          <ac:spMkLst>
            <pc:docMk/>
            <pc:sldMk cId="1640660474" sldId="1248"/>
            <ac:spMk id="2" creationId="{8A6906DE-832D-9575-DE04-98102BF630BD}"/>
          </ac:spMkLst>
        </pc:spChg>
        <pc:spChg chg="mod">
          <ac:chgData name="Alfred Asterjadhi" userId="39de57b9-85c0-4fd1-aaac-8ca2b6560ad0" providerId="ADAL" clId="{BFE2FB3A-0751-4420-AA69-2341C01F636E}" dt="2024-12-11T01:05:41.097" v="14353" actId="113"/>
          <ac:spMkLst>
            <pc:docMk/>
            <pc:sldMk cId="1640660474" sldId="1248"/>
            <ac:spMk id="3" creationId="{980980E1-DDDE-51AD-6471-D55C09D4516C}"/>
          </ac:spMkLst>
        </pc:spChg>
        <pc:spChg chg="mod">
          <ac:chgData name="Alfred Asterjadhi" userId="39de57b9-85c0-4fd1-aaac-8ca2b6560ad0" providerId="ADAL" clId="{BFE2FB3A-0751-4420-AA69-2341C01F636E}" dt="2024-12-06T00:48:23.859" v="12510"/>
          <ac:spMkLst>
            <pc:docMk/>
            <pc:sldMk cId="1640660474" sldId="1248"/>
            <ac:spMk id="6" creationId="{24B37604-1E29-8923-2899-CAB30D2EEDA5}"/>
          </ac:spMkLst>
        </pc:spChg>
        <pc:spChg chg="add">
          <ac:chgData name="Alfred Asterjadhi" userId="39de57b9-85c0-4fd1-aaac-8ca2b6560ad0" providerId="ADAL" clId="{BFE2FB3A-0751-4420-AA69-2341C01F636E}" dt="2024-12-06T00:21:01.552" v="12180"/>
          <ac:spMkLst>
            <pc:docMk/>
            <pc:sldMk cId="1640660474" sldId="1248"/>
            <ac:spMk id="7" creationId="{B2F791B8-EB15-EB91-A26D-05DA95B95149}"/>
          </ac:spMkLst>
        </pc:spChg>
        <pc:picChg chg="add mod">
          <ac:chgData name="Alfred Asterjadhi" userId="39de57b9-85c0-4fd1-aaac-8ca2b6560ad0" providerId="ADAL" clId="{BFE2FB3A-0751-4420-AA69-2341C01F636E}" dt="2024-12-06T20:16:08.787" v="12998" actId="1076"/>
          <ac:picMkLst>
            <pc:docMk/>
            <pc:sldMk cId="1640660474" sldId="1248"/>
            <ac:picMk id="8" creationId="{D2F69E81-627F-55A9-3C21-E6E75D4AD853}"/>
          </ac:picMkLst>
        </pc:picChg>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pChg chg="mod">
          <ac:chgData name="Alfred Asterjadhi" userId="39de57b9-85c0-4fd1-aaac-8ca2b6560ad0" providerId="ADAL" clId="{BFE2FB3A-0751-4420-AA69-2341C01F636E}" dt="2024-12-06T00:19:49.016" v="12147" actId="20577"/>
          <ac:spMkLst>
            <pc:docMk/>
            <pc:sldMk cId="4277975895" sldId="1249"/>
            <ac:spMk id="2" creationId="{8A6906DE-832D-9575-DE04-98102BF630BD}"/>
          </ac:spMkLst>
        </pc:spChg>
        <pc:spChg chg="mod">
          <ac:chgData name="Alfred Asterjadhi" userId="39de57b9-85c0-4fd1-aaac-8ca2b6560ad0" providerId="ADAL" clId="{BFE2FB3A-0751-4420-AA69-2341C01F636E}" dt="2024-12-11T01:05:44.794" v="14354" actId="113"/>
          <ac:spMkLst>
            <pc:docMk/>
            <pc:sldMk cId="4277975895" sldId="1249"/>
            <ac:spMk id="3" creationId="{980980E1-DDDE-51AD-6471-D55C09D4516C}"/>
          </ac:spMkLst>
        </pc:spChg>
        <pc:spChg chg="mod">
          <ac:chgData name="Alfred Asterjadhi" userId="39de57b9-85c0-4fd1-aaac-8ca2b6560ad0" providerId="ADAL" clId="{BFE2FB3A-0751-4420-AA69-2341C01F636E}" dt="2024-12-06T00:48:25.396" v="12511"/>
          <ac:spMkLst>
            <pc:docMk/>
            <pc:sldMk cId="4277975895" sldId="1249"/>
            <ac:spMk id="6" creationId="{24B37604-1E29-8923-2899-CAB30D2EEDA5}"/>
          </ac:spMkLst>
        </pc:spChg>
        <pc:picChg chg="add mod">
          <ac:chgData name="Alfred Asterjadhi" userId="39de57b9-85c0-4fd1-aaac-8ca2b6560ad0" providerId="ADAL" clId="{BFE2FB3A-0751-4420-AA69-2341C01F636E}" dt="2024-12-06T20:16:20.014" v="13000" actId="1076"/>
          <ac:picMkLst>
            <pc:docMk/>
            <pc:sldMk cId="4277975895" sldId="1249"/>
            <ac:picMk id="7" creationId="{7D7F1B5B-DCC0-F9C7-69A4-EFFF7C919534}"/>
          </ac:picMkLst>
        </pc:picChg>
      </pc:sldChg>
      <pc:sldChg chg="modSp add mod ord">
        <pc:chgData name="Alfred Asterjadhi" userId="39de57b9-85c0-4fd1-aaac-8ca2b6560ad0" providerId="ADAL" clId="{BFE2FB3A-0751-4420-AA69-2341C01F636E}" dt="2024-12-11T01:05:49.726" v="14356" actId="113"/>
        <pc:sldMkLst>
          <pc:docMk/>
          <pc:sldMk cId="2823626744" sldId="1250"/>
        </pc:sldMkLst>
        <pc:spChg chg="mod">
          <ac:chgData name="Alfred Asterjadhi" userId="39de57b9-85c0-4fd1-aaac-8ca2b6560ad0" providerId="ADAL" clId="{BFE2FB3A-0751-4420-AA69-2341C01F636E}" dt="2024-12-06T17:24:28.999" v="12556" actId="207"/>
          <ac:spMkLst>
            <pc:docMk/>
            <pc:sldMk cId="2823626744" sldId="1250"/>
            <ac:spMk id="2" creationId="{8A6906DE-832D-9575-DE04-98102BF630BD}"/>
          </ac:spMkLst>
        </pc:spChg>
        <pc:spChg chg="mod">
          <ac:chgData name="Alfred Asterjadhi" userId="39de57b9-85c0-4fd1-aaac-8ca2b6560ad0" providerId="ADAL" clId="{BFE2FB3A-0751-4420-AA69-2341C01F636E}" dt="2024-12-11T01:05:49.726" v="14356" actId="113"/>
          <ac:spMkLst>
            <pc:docMk/>
            <pc:sldMk cId="2823626744" sldId="1250"/>
            <ac:spMk id="3" creationId="{980980E1-DDDE-51AD-6471-D55C09D4516C}"/>
          </ac:spMkLst>
        </pc:spChg>
        <pc:spChg chg="mod">
          <ac:chgData name="Alfred Asterjadhi" userId="39de57b9-85c0-4fd1-aaac-8ca2b6560ad0" providerId="ADAL" clId="{BFE2FB3A-0751-4420-AA69-2341C01F636E}" dt="2024-12-06T00:48:28.167" v="12513"/>
          <ac:spMkLst>
            <pc:docMk/>
            <pc:sldMk cId="2823626744" sldId="1250"/>
            <ac:spMk id="6" creationId="{24B37604-1E29-8923-2899-CAB30D2EEDA5}"/>
          </ac:spMkLst>
        </pc:spChg>
      </pc:sldChg>
      <pc:sldChg chg="modSp add mod">
        <pc:chgData name="Alfred Asterjadhi" userId="39de57b9-85c0-4fd1-aaac-8ca2b6560ad0" providerId="ADAL" clId="{BFE2FB3A-0751-4420-AA69-2341C01F636E}" dt="2024-12-09T18:25:09.041" v="13820" actId="20577"/>
        <pc:sldMkLst>
          <pc:docMk/>
          <pc:sldMk cId="2315108326" sldId="1251"/>
        </pc:sldMkLst>
        <pc:spChg chg="mod">
          <ac:chgData name="Alfred Asterjadhi" userId="39de57b9-85c0-4fd1-aaac-8ca2b6560ad0" providerId="ADAL" clId="{BFE2FB3A-0751-4420-AA69-2341C01F636E}" dt="2024-12-09T18:25:09.041" v="13820" actId="20577"/>
          <ac:spMkLst>
            <pc:docMk/>
            <pc:sldMk cId="2315108326" sldId="1251"/>
            <ac:spMk id="2" creationId="{8A6906DE-832D-9575-DE04-98102BF630BD}"/>
          </ac:spMkLst>
        </pc:spChg>
        <pc:spChg chg="mod">
          <ac:chgData name="Alfred Asterjadhi" userId="39de57b9-85c0-4fd1-aaac-8ca2b6560ad0" providerId="ADAL" clId="{BFE2FB3A-0751-4420-AA69-2341C01F636E}" dt="2024-12-09T17:59:09.307" v="13629" actId="115"/>
          <ac:spMkLst>
            <pc:docMk/>
            <pc:sldMk cId="2315108326" sldId="1251"/>
            <ac:spMk id="3" creationId="{980980E1-DDDE-51AD-6471-D55C09D4516C}"/>
          </ac:spMkLst>
        </pc:spChg>
        <pc:spChg chg="mod">
          <ac:chgData name="Alfred Asterjadhi" userId="39de57b9-85c0-4fd1-aaac-8ca2b6560ad0" providerId="ADAL" clId="{BFE2FB3A-0751-4420-AA69-2341C01F636E}" dt="2024-12-06T00:48:35.641" v="12519"/>
          <ac:spMkLst>
            <pc:docMk/>
            <pc:sldMk cId="2315108326" sldId="1251"/>
            <ac:spMk id="6" creationId="{24B37604-1E29-8923-2899-CAB30D2EEDA5}"/>
          </ac:spMkLst>
        </pc:spChg>
      </pc:sldChg>
      <pc:sldChg chg="modSp add del mod">
        <pc:chgData name="Alfred Asterjadhi" userId="39de57b9-85c0-4fd1-aaac-8ca2b6560ad0" providerId="ADAL" clId="{BFE2FB3A-0751-4420-AA69-2341C01F636E}" dt="2024-12-06T00:25:38.615" v="12280" actId="47"/>
        <pc:sldMkLst>
          <pc:docMk/>
          <pc:sldMk cId="2419268985" sldId="1251"/>
        </pc:sldMkLst>
        <pc:spChg chg="mod">
          <ac:chgData name="Alfred Asterjadhi" userId="39de57b9-85c0-4fd1-aaac-8ca2b6560ad0" providerId="ADAL" clId="{BFE2FB3A-0751-4420-AA69-2341C01F636E}" dt="2024-12-06T00:20:00.534" v="12153" actId="20577"/>
          <ac:spMkLst>
            <pc:docMk/>
            <pc:sldMk cId="2419268985" sldId="1251"/>
            <ac:spMk id="2" creationId="{8A6906DE-832D-9575-DE04-98102BF630BD}"/>
          </ac:spMkLst>
        </pc:spChg>
      </pc:sldChg>
      <pc:sldChg chg="modSp add mod">
        <pc:chgData name="Alfred Asterjadhi" userId="39de57b9-85c0-4fd1-aaac-8ca2b6560ad0" providerId="ADAL" clId="{BFE2FB3A-0751-4420-AA69-2341C01F636E}" dt="2024-12-09T18:44:52.361" v="13870" actId="207"/>
        <pc:sldMkLst>
          <pc:docMk/>
          <pc:sldMk cId="2969486265" sldId="1252"/>
        </pc:sldMkLst>
        <pc:spChg chg="mod">
          <ac:chgData name="Alfred Asterjadhi" userId="39de57b9-85c0-4fd1-aaac-8ca2b6560ad0" providerId="ADAL" clId="{BFE2FB3A-0751-4420-AA69-2341C01F636E}" dt="2024-12-09T18:44:52.361" v="13870" actId="207"/>
          <ac:spMkLst>
            <pc:docMk/>
            <pc:sldMk cId="2969486265" sldId="1252"/>
            <ac:spMk id="2" creationId="{8A6906DE-832D-9575-DE04-98102BF630BD}"/>
          </ac:spMkLst>
        </pc:spChg>
        <pc:spChg chg="mod">
          <ac:chgData name="Alfred Asterjadhi" userId="39de57b9-85c0-4fd1-aaac-8ca2b6560ad0" providerId="ADAL" clId="{BFE2FB3A-0751-4420-AA69-2341C01F636E}" dt="2024-12-09T18:19:26.941" v="13675" actId="20577"/>
          <ac:spMkLst>
            <pc:docMk/>
            <pc:sldMk cId="2969486265" sldId="1252"/>
            <ac:spMk id="3" creationId="{980980E1-DDDE-51AD-6471-D55C09D4516C}"/>
          </ac:spMkLst>
        </pc:spChg>
        <pc:spChg chg="mod">
          <ac:chgData name="Alfred Asterjadhi" userId="39de57b9-85c0-4fd1-aaac-8ca2b6560ad0" providerId="ADAL" clId="{BFE2FB3A-0751-4420-AA69-2341C01F636E}" dt="2024-12-06T00:48:37.096" v="12520"/>
          <ac:spMkLst>
            <pc:docMk/>
            <pc:sldMk cId="2969486265" sldId="1252"/>
            <ac:spMk id="6" creationId="{24B37604-1E29-8923-2899-CAB30D2EEDA5}"/>
          </ac:spMkLst>
        </pc:spChg>
      </pc:sldChg>
      <pc:sldChg chg="addSp modSp add mod">
        <pc:chgData name="Alfred Asterjadhi" userId="39de57b9-85c0-4fd1-aaac-8ca2b6560ad0" providerId="ADAL" clId="{BFE2FB3A-0751-4420-AA69-2341C01F636E}" dt="2024-12-11T01:05:47.621" v="14355" actId="113"/>
        <pc:sldMkLst>
          <pc:docMk/>
          <pc:sldMk cId="244619102" sldId="1253"/>
        </pc:sldMkLst>
        <pc:spChg chg="mod">
          <ac:chgData name="Alfred Asterjadhi" userId="39de57b9-85c0-4fd1-aaac-8ca2b6560ad0" providerId="ADAL" clId="{BFE2FB3A-0751-4420-AA69-2341C01F636E}" dt="2024-12-06T00:40:18.340" v="12494" actId="207"/>
          <ac:spMkLst>
            <pc:docMk/>
            <pc:sldMk cId="244619102" sldId="1253"/>
            <ac:spMk id="2" creationId="{8A6906DE-832D-9575-DE04-98102BF630BD}"/>
          </ac:spMkLst>
        </pc:spChg>
        <pc:spChg chg="mod">
          <ac:chgData name="Alfred Asterjadhi" userId="39de57b9-85c0-4fd1-aaac-8ca2b6560ad0" providerId="ADAL" clId="{BFE2FB3A-0751-4420-AA69-2341C01F636E}" dt="2024-12-11T01:05:47.621" v="14355" actId="113"/>
          <ac:spMkLst>
            <pc:docMk/>
            <pc:sldMk cId="244619102" sldId="1253"/>
            <ac:spMk id="3" creationId="{980980E1-DDDE-51AD-6471-D55C09D4516C}"/>
          </ac:spMkLst>
        </pc:spChg>
        <pc:spChg chg="mod">
          <ac:chgData name="Alfred Asterjadhi" userId="39de57b9-85c0-4fd1-aaac-8ca2b6560ad0" providerId="ADAL" clId="{BFE2FB3A-0751-4420-AA69-2341C01F636E}" dt="2024-12-06T00:48:26.796" v="12512"/>
          <ac:spMkLst>
            <pc:docMk/>
            <pc:sldMk cId="244619102" sldId="1253"/>
            <ac:spMk id="6" creationId="{24B37604-1E29-8923-2899-CAB30D2EEDA5}"/>
          </ac:spMkLst>
        </pc:spChg>
        <pc:graphicFrameChg chg="add mod">
          <ac:chgData name="Alfred Asterjadhi" userId="39de57b9-85c0-4fd1-aaac-8ca2b6560ad0" providerId="ADAL" clId="{BFE2FB3A-0751-4420-AA69-2341C01F636E}" dt="2024-12-06T00:37:03.799" v="12365"/>
          <ac:graphicFrameMkLst>
            <pc:docMk/>
            <pc:sldMk cId="244619102" sldId="1253"/>
            <ac:graphicFrameMk id="7" creationId="{83D56FCB-CCDB-CEF6-44A1-80826EEE81E1}"/>
          </ac:graphicFrameMkLst>
        </pc:graphicFrameChg>
        <pc:graphicFrameChg chg="add mod">
          <ac:chgData name="Alfred Asterjadhi" userId="39de57b9-85c0-4fd1-aaac-8ca2b6560ad0" providerId="ADAL" clId="{BFE2FB3A-0751-4420-AA69-2341C01F636E}" dt="2024-12-06T00:37:07.788" v="12366"/>
          <ac:graphicFrameMkLst>
            <pc:docMk/>
            <pc:sldMk cId="244619102" sldId="1253"/>
            <ac:graphicFrameMk id="8" creationId="{DC1DA170-5C37-3652-97A7-1243C12399EF}"/>
          </ac:graphicFrameMkLst>
        </pc:graphicFrameChg>
        <pc:graphicFrameChg chg="add mod modGraphic">
          <ac:chgData name="Alfred Asterjadhi" userId="39de57b9-85c0-4fd1-aaac-8ca2b6560ad0" providerId="ADAL" clId="{BFE2FB3A-0751-4420-AA69-2341C01F636E}" dt="2024-12-06T00:38:53.314" v="12430" actId="1076"/>
          <ac:graphicFrameMkLst>
            <pc:docMk/>
            <pc:sldMk cId="244619102" sldId="1253"/>
            <ac:graphicFrameMk id="9" creationId="{95847A45-69F2-B142-E4F1-23215F4F2FCC}"/>
          </ac:graphicFrameMkLst>
        </pc:graphicFrameChg>
        <pc:graphicFrameChg chg="add mod modGraphic">
          <ac:chgData name="Alfred Asterjadhi" userId="39de57b9-85c0-4fd1-aaac-8ca2b6560ad0" providerId="ADAL" clId="{BFE2FB3A-0751-4420-AA69-2341C01F636E}" dt="2024-12-06T00:38:56.319" v="12431" actId="1076"/>
          <ac:graphicFrameMkLst>
            <pc:docMk/>
            <pc:sldMk cId="244619102" sldId="1253"/>
            <ac:graphicFrameMk id="10" creationId="{8CB9E79B-0723-4243-D39F-637947AC98B1}"/>
          </ac:graphicFrameMkLst>
        </pc:graphicFrameChg>
        <pc:graphicFrameChg chg="add mod modGraphic">
          <ac:chgData name="Alfred Asterjadhi" userId="39de57b9-85c0-4fd1-aaac-8ca2b6560ad0" providerId="ADAL" clId="{BFE2FB3A-0751-4420-AA69-2341C01F636E}" dt="2024-12-06T00:39:15.410" v="12439" actId="1076"/>
          <ac:graphicFrameMkLst>
            <pc:docMk/>
            <pc:sldMk cId="244619102" sldId="1253"/>
            <ac:graphicFrameMk id="11" creationId="{EE567202-C0EC-C631-AD33-5F1FEA3E056A}"/>
          </ac:graphicFrameMkLst>
        </pc:graphicFrameChg>
      </pc:sldChg>
      <pc:sldChg chg="modSp add mod">
        <pc:chgData name="Alfred Asterjadhi" userId="39de57b9-85c0-4fd1-aaac-8ca2b6560ad0" providerId="ADAL" clId="{BFE2FB3A-0751-4420-AA69-2341C01F636E}" dt="2024-12-06T20:20:14.490" v="13031"/>
        <pc:sldMkLst>
          <pc:docMk/>
          <pc:sldMk cId="4035613246" sldId="1254"/>
        </pc:sldMkLst>
        <pc:spChg chg="mod">
          <ac:chgData name="Alfred Asterjadhi" userId="39de57b9-85c0-4fd1-aaac-8ca2b6560ad0" providerId="ADAL" clId="{BFE2FB3A-0751-4420-AA69-2341C01F636E}" dt="2024-12-06T17:41:26.266" v="12813" actId="207"/>
          <ac:spMkLst>
            <pc:docMk/>
            <pc:sldMk cId="4035613246" sldId="1254"/>
            <ac:spMk id="2" creationId="{8A6906DE-832D-9575-DE04-98102BF630BD}"/>
          </ac:spMkLst>
        </pc:spChg>
        <pc:spChg chg="mod">
          <ac:chgData name="Alfred Asterjadhi" userId="39de57b9-85c0-4fd1-aaac-8ca2b6560ad0" providerId="ADAL" clId="{BFE2FB3A-0751-4420-AA69-2341C01F636E}" dt="2024-12-06T20:20:14.490" v="13031"/>
          <ac:spMkLst>
            <pc:docMk/>
            <pc:sldMk cId="4035613246" sldId="1254"/>
            <ac:spMk id="3" creationId="{980980E1-DDDE-51AD-6471-D55C09D4516C}"/>
          </ac:spMkLst>
        </pc:spChg>
      </pc:sldChg>
      <pc:sldChg chg="modSp add mod">
        <pc:chgData name="Alfred Asterjadhi" userId="39de57b9-85c0-4fd1-aaac-8ca2b6560ad0" providerId="ADAL" clId="{BFE2FB3A-0751-4420-AA69-2341C01F636E}" dt="2024-12-11T01:05:52.993" v="14357" actId="113"/>
        <pc:sldMkLst>
          <pc:docMk/>
          <pc:sldMk cId="3620726592" sldId="1255"/>
        </pc:sldMkLst>
        <pc:spChg chg="mod">
          <ac:chgData name="Alfred Asterjadhi" userId="39de57b9-85c0-4fd1-aaac-8ca2b6560ad0" providerId="ADAL" clId="{BFE2FB3A-0751-4420-AA69-2341C01F636E}" dt="2024-12-06T17:25:41.534" v="12616" actId="207"/>
          <ac:spMkLst>
            <pc:docMk/>
            <pc:sldMk cId="3620726592" sldId="1255"/>
            <ac:spMk id="2" creationId="{8A6906DE-832D-9575-DE04-98102BF630BD}"/>
          </ac:spMkLst>
        </pc:spChg>
        <pc:spChg chg="mod">
          <ac:chgData name="Alfred Asterjadhi" userId="39de57b9-85c0-4fd1-aaac-8ca2b6560ad0" providerId="ADAL" clId="{BFE2FB3A-0751-4420-AA69-2341C01F636E}" dt="2024-12-11T01:05:52.993" v="14357" actId="113"/>
          <ac:spMkLst>
            <pc:docMk/>
            <pc:sldMk cId="3620726592" sldId="1255"/>
            <ac:spMk id="3" creationId="{980980E1-DDDE-51AD-6471-D55C09D4516C}"/>
          </ac:spMkLst>
        </pc:spChg>
      </pc:sldChg>
      <pc:sldChg chg="modSp add mod">
        <pc:chgData name="Alfred Asterjadhi" userId="39de57b9-85c0-4fd1-aaac-8ca2b6560ad0" providerId="ADAL" clId="{BFE2FB3A-0751-4420-AA69-2341C01F636E}" dt="2024-12-11T01:05:57.664" v="14358" actId="113"/>
        <pc:sldMkLst>
          <pc:docMk/>
          <pc:sldMk cId="1108452833" sldId="1256"/>
        </pc:sldMkLst>
        <pc:spChg chg="mod">
          <ac:chgData name="Alfred Asterjadhi" userId="39de57b9-85c0-4fd1-aaac-8ca2b6560ad0" providerId="ADAL" clId="{BFE2FB3A-0751-4420-AA69-2341C01F636E}" dt="2024-12-06T20:03:58.221" v="12920" actId="207"/>
          <ac:spMkLst>
            <pc:docMk/>
            <pc:sldMk cId="1108452833" sldId="1256"/>
            <ac:spMk id="2" creationId="{8A6906DE-832D-9575-DE04-98102BF630BD}"/>
          </ac:spMkLst>
        </pc:spChg>
        <pc:spChg chg="mod">
          <ac:chgData name="Alfred Asterjadhi" userId="39de57b9-85c0-4fd1-aaac-8ca2b6560ad0" providerId="ADAL" clId="{BFE2FB3A-0751-4420-AA69-2341C01F636E}" dt="2024-12-11T01:05:57.664" v="14358" actId="113"/>
          <ac:spMkLst>
            <pc:docMk/>
            <pc:sldMk cId="1108452833" sldId="1256"/>
            <ac:spMk id="3" creationId="{980980E1-DDDE-51AD-6471-D55C09D4516C}"/>
          </ac:spMkLst>
        </pc:spChg>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pChg chg="mod ord">
          <ac:chgData name="Alfred Asterjadhi" userId="39de57b9-85c0-4fd1-aaac-8ca2b6560ad0" providerId="ADAL" clId="{BFE2FB3A-0751-4420-AA69-2341C01F636E}" dt="2024-12-09T18:25:11.985" v="13823" actId="20577"/>
          <ac:spMkLst>
            <pc:docMk/>
            <pc:sldMk cId="947496322" sldId="1257"/>
            <ac:spMk id="2" creationId="{8A6906DE-832D-9575-DE04-98102BF630BD}"/>
          </ac:spMkLst>
        </pc:spChg>
        <pc:spChg chg="mod ord">
          <ac:chgData name="Alfred Asterjadhi" userId="39de57b9-85c0-4fd1-aaac-8ca2b6560ad0" providerId="ADAL" clId="{BFE2FB3A-0751-4420-AA69-2341C01F636E}" dt="2024-12-06T20:25:39.165" v="13074" actId="20577"/>
          <ac:spMkLst>
            <pc:docMk/>
            <pc:sldMk cId="947496322" sldId="1257"/>
            <ac:spMk id="3" creationId="{980980E1-DDDE-51AD-6471-D55C09D4516C}"/>
          </ac:spMkLst>
        </pc:spChg>
        <pc:spChg chg="mod ord">
          <ac:chgData name="Alfred Asterjadhi" userId="39de57b9-85c0-4fd1-aaac-8ca2b6560ad0" providerId="ADAL" clId="{BFE2FB3A-0751-4420-AA69-2341C01F636E}" dt="2024-12-06T17:42:32.112" v="12834" actId="6264"/>
          <ac:spMkLst>
            <pc:docMk/>
            <pc:sldMk cId="947496322" sldId="1257"/>
            <ac:spMk id="4" creationId="{16C63F69-F1B8-DC46-3ED7-5A6693A0AB95}"/>
          </ac:spMkLst>
        </pc:spChg>
        <pc:spChg chg="mod ord">
          <ac:chgData name="Alfred Asterjadhi" userId="39de57b9-85c0-4fd1-aaac-8ca2b6560ad0" providerId="ADAL" clId="{BFE2FB3A-0751-4420-AA69-2341C01F636E}" dt="2024-12-06T17:42:32.112" v="12834" actId="6264"/>
          <ac:spMkLst>
            <pc:docMk/>
            <pc:sldMk cId="947496322" sldId="1257"/>
            <ac:spMk id="5" creationId="{69244A7E-115A-37A2-C753-23A8CD780641}"/>
          </ac:spMkLst>
        </pc:spChg>
        <pc:spChg chg="mod ord">
          <ac:chgData name="Alfred Asterjadhi" userId="39de57b9-85c0-4fd1-aaac-8ca2b6560ad0" providerId="ADAL" clId="{BFE2FB3A-0751-4420-AA69-2341C01F636E}" dt="2024-12-06T17:42:32.112" v="12834" actId="6264"/>
          <ac:spMkLst>
            <pc:docMk/>
            <pc:sldMk cId="947496322" sldId="1257"/>
            <ac:spMk id="6" creationId="{24B37604-1E29-8923-2899-CAB30D2EEDA5}"/>
          </ac:spMkLst>
        </pc:spChg>
        <pc:spChg chg="add del mod">
          <ac:chgData name="Alfred Asterjadhi" userId="39de57b9-85c0-4fd1-aaac-8ca2b6560ad0" providerId="ADAL" clId="{BFE2FB3A-0751-4420-AA69-2341C01F636E}" dt="2024-12-06T17:42:32.112" v="12834" actId="6264"/>
          <ac:spMkLst>
            <pc:docMk/>
            <pc:sldMk cId="947496322" sldId="1257"/>
            <ac:spMk id="7" creationId="{D1BAA013-D397-B293-D407-4DF0877A259B}"/>
          </ac:spMkLst>
        </pc:spChg>
        <pc:spChg chg="add del mod">
          <ac:chgData name="Alfred Asterjadhi" userId="39de57b9-85c0-4fd1-aaac-8ca2b6560ad0" providerId="ADAL" clId="{BFE2FB3A-0751-4420-AA69-2341C01F636E}" dt="2024-12-06T17:42:32.112" v="12834" actId="6264"/>
          <ac:spMkLst>
            <pc:docMk/>
            <pc:sldMk cId="947496322" sldId="1257"/>
            <ac:spMk id="8" creationId="{E6B32B41-529B-73A0-559E-C8A1D6563EB7}"/>
          </ac:spMkLst>
        </pc:spChg>
        <pc:spChg chg="add del mod">
          <ac:chgData name="Alfred Asterjadhi" userId="39de57b9-85c0-4fd1-aaac-8ca2b6560ad0" providerId="ADAL" clId="{BFE2FB3A-0751-4420-AA69-2341C01F636E}" dt="2024-12-06T17:42:32.112" v="12834" actId="6264"/>
          <ac:spMkLst>
            <pc:docMk/>
            <pc:sldMk cId="947496322" sldId="1257"/>
            <ac:spMk id="9" creationId="{E5EFB4B7-20A8-2DED-E028-ACDA23A50AE4}"/>
          </ac:spMkLst>
        </pc:spChg>
        <pc:spChg chg="add del mod">
          <ac:chgData name="Alfred Asterjadhi" userId="39de57b9-85c0-4fd1-aaac-8ca2b6560ad0" providerId="ADAL" clId="{BFE2FB3A-0751-4420-AA69-2341C01F636E}" dt="2024-12-06T17:42:32.112" v="12834" actId="6264"/>
          <ac:spMkLst>
            <pc:docMk/>
            <pc:sldMk cId="947496322" sldId="1257"/>
            <ac:spMk id="10" creationId="{38595145-F465-08C1-6EB3-067B225C6399}"/>
          </ac:spMkLst>
        </pc:spChg>
        <pc:spChg chg="add del mod">
          <ac:chgData name="Alfred Asterjadhi" userId="39de57b9-85c0-4fd1-aaac-8ca2b6560ad0" providerId="ADAL" clId="{BFE2FB3A-0751-4420-AA69-2341C01F636E}" dt="2024-12-06T17:42:32.112" v="12834" actId="6264"/>
          <ac:spMkLst>
            <pc:docMk/>
            <pc:sldMk cId="947496322" sldId="1257"/>
            <ac:spMk id="11" creationId="{2AF5F19D-BE6A-2976-8434-AF20CC684DDC}"/>
          </ac:spMkLst>
        </pc:spChg>
      </pc:sldChg>
      <pc:sldChg chg="modSp add mod">
        <pc:chgData name="Alfred Asterjadhi" userId="39de57b9-85c0-4fd1-aaac-8ca2b6560ad0" providerId="ADAL" clId="{BFE2FB3A-0751-4420-AA69-2341C01F636E}" dt="2024-12-11T01:06:00.342" v="14359" actId="113"/>
        <pc:sldMkLst>
          <pc:docMk/>
          <pc:sldMk cId="2311766718" sldId="1258"/>
        </pc:sldMkLst>
        <pc:spChg chg="mod">
          <ac:chgData name="Alfred Asterjadhi" userId="39de57b9-85c0-4fd1-aaac-8ca2b6560ad0" providerId="ADAL" clId="{BFE2FB3A-0751-4420-AA69-2341C01F636E}" dt="2024-12-06T20:10:06.500" v="12962" actId="207"/>
          <ac:spMkLst>
            <pc:docMk/>
            <pc:sldMk cId="2311766718" sldId="1258"/>
            <ac:spMk id="2" creationId="{8A6906DE-832D-9575-DE04-98102BF630BD}"/>
          </ac:spMkLst>
        </pc:spChg>
        <pc:spChg chg="mod">
          <ac:chgData name="Alfred Asterjadhi" userId="39de57b9-85c0-4fd1-aaac-8ca2b6560ad0" providerId="ADAL" clId="{BFE2FB3A-0751-4420-AA69-2341C01F636E}" dt="2024-12-11T01:06:00.342" v="14359" actId="113"/>
          <ac:spMkLst>
            <pc:docMk/>
            <pc:sldMk cId="2311766718" sldId="1258"/>
            <ac:spMk id="3" creationId="{980980E1-DDDE-51AD-6471-D55C09D4516C}"/>
          </ac:spMkLst>
        </pc:spChg>
      </pc:sldChg>
      <pc:sldChg chg="modSp add mod">
        <pc:chgData name="Alfred Asterjadhi" userId="39de57b9-85c0-4fd1-aaac-8ca2b6560ad0" providerId="ADAL" clId="{BFE2FB3A-0751-4420-AA69-2341C01F636E}" dt="2024-12-11T01:06:04.521" v="14362" actId="113"/>
        <pc:sldMkLst>
          <pc:docMk/>
          <pc:sldMk cId="3460586331" sldId="1259"/>
        </pc:sldMkLst>
        <pc:spChg chg="mod">
          <ac:chgData name="Alfred Asterjadhi" userId="39de57b9-85c0-4fd1-aaac-8ca2b6560ad0" providerId="ADAL" clId="{BFE2FB3A-0751-4420-AA69-2341C01F636E}" dt="2024-12-06T20:10:09.604" v="12963" actId="207"/>
          <ac:spMkLst>
            <pc:docMk/>
            <pc:sldMk cId="3460586331" sldId="1259"/>
            <ac:spMk id="2" creationId="{8A6906DE-832D-9575-DE04-98102BF630BD}"/>
          </ac:spMkLst>
        </pc:spChg>
        <pc:spChg chg="mod">
          <ac:chgData name="Alfred Asterjadhi" userId="39de57b9-85c0-4fd1-aaac-8ca2b6560ad0" providerId="ADAL" clId="{BFE2FB3A-0751-4420-AA69-2341C01F636E}" dt="2024-12-11T01:06:04.521" v="14362" actId="113"/>
          <ac:spMkLst>
            <pc:docMk/>
            <pc:sldMk cId="3460586331" sldId="1259"/>
            <ac:spMk id="3" creationId="{980980E1-DDDE-51AD-6471-D55C09D4516C}"/>
          </ac:spMkLst>
        </pc:spChg>
      </pc:sldChg>
      <pc:sldChg chg="modSp add mod">
        <pc:chgData name="Alfred Asterjadhi" userId="39de57b9-85c0-4fd1-aaac-8ca2b6560ad0" providerId="ADAL" clId="{BFE2FB3A-0751-4420-AA69-2341C01F636E}" dt="2024-12-11T01:06:06.566" v="14363" actId="113"/>
        <pc:sldMkLst>
          <pc:docMk/>
          <pc:sldMk cId="3871559304" sldId="1260"/>
        </pc:sldMkLst>
        <pc:spChg chg="mod">
          <ac:chgData name="Alfred Asterjadhi" userId="39de57b9-85c0-4fd1-aaac-8ca2b6560ad0" providerId="ADAL" clId="{BFE2FB3A-0751-4420-AA69-2341C01F636E}" dt="2024-12-06T20:10:11.981" v="12964" actId="207"/>
          <ac:spMkLst>
            <pc:docMk/>
            <pc:sldMk cId="3871559304" sldId="1260"/>
            <ac:spMk id="2" creationId="{8A6906DE-832D-9575-DE04-98102BF630BD}"/>
          </ac:spMkLst>
        </pc:spChg>
        <pc:spChg chg="mod">
          <ac:chgData name="Alfred Asterjadhi" userId="39de57b9-85c0-4fd1-aaac-8ca2b6560ad0" providerId="ADAL" clId="{BFE2FB3A-0751-4420-AA69-2341C01F636E}" dt="2024-12-11T01:06:06.566" v="14363" actId="113"/>
          <ac:spMkLst>
            <pc:docMk/>
            <pc:sldMk cId="3871559304" sldId="1260"/>
            <ac:spMk id="3" creationId="{980980E1-DDDE-51AD-6471-D55C09D4516C}"/>
          </ac:spMkLst>
        </pc:spChg>
      </pc:sldChg>
      <pc:sldChg chg="modSp add mod">
        <pc:chgData name="Alfred Asterjadhi" userId="39de57b9-85c0-4fd1-aaac-8ca2b6560ad0" providerId="ADAL" clId="{BFE2FB3A-0751-4420-AA69-2341C01F636E}" dt="2024-12-11T01:06:09.652" v="14364" actId="113"/>
        <pc:sldMkLst>
          <pc:docMk/>
          <pc:sldMk cId="270960270" sldId="1261"/>
        </pc:sldMkLst>
        <pc:spChg chg="mod">
          <ac:chgData name="Alfred Asterjadhi" userId="39de57b9-85c0-4fd1-aaac-8ca2b6560ad0" providerId="ADAL" clId="{BFE2FB3A-0751-4420-AA69-2341C01F636E}" dt="2024-12-09T18:27:07.430" v="13857" actId="13926"/>
          <ac:spMkLst>
            <pc:docMk/>
            <pc:sldMk cId="270960270" sldId="1261"/>
            <ac:spMk id="2" creationId="{8A6906DE-832D-9575-DE04-98102BF630BD}"/>
          </ac:spMkLst>
        </pc:spChg>
        <pc:spChg chg="mod">
          <ac:chgData name="Alfred Asterjadhi" userId="39de57b9-85c0-4fd1-aaac-8ca2b6560ad0" providerId="ADAL" clId="{BFE2FB3A-0751-4420-AA69-2341C01F636E}" dt="2024-12-11T01:06:09.652" v="14364" actId="113"/>
          <ac:spMkLst>
            <pc:docMk/>
            <pc:sldMk cId="270960270" sldId="1261"/>
            <ac:spMk id="3" creationId="{980980E1-DDDE-51AD-6471-D55C09D4516C}"/>
          </ac:spMkLst>
        </pc:spChg>
      </pc:sldChg>
      <pc:sldChg chg="modSp add mod">
        <pc:chgData name="Alfred Asterjadhi" userId="39de57b9-85c0-4fd1-aaac-8ca2b6560ad0" providerId="ADAL" clId="{BFE2FB3A-0751-4420-AA69-2341C01F636E}" dt="2024-12-11T01:07:48.073" v="14403" actId="6549"/>
        <pc:sldMkLst>
          <pc:docMk/>
          <pc:sldMk cId="4030972562" sldId="1262"/>
        </pc:sldMkLst>
        <pc:spChg chg="mod">
          <ac:chgData name="Alfred Asterjadhi" userId="39de57b9-85c0-4fd1-aaac-8ca2b6560ad0" providerId="ADAL" clId="{BFE2FB3A-0751-4420-AA69-2341C01F636E}" dt="2024-12-09T18:25:04.097" v="13815" actId="20577"/>
          <ac:spMkLst>
            <pc:docMk/>
            <pc:sldMk cId="4030972562" sldId="1262"/>
            <ac:spMk id="2" creationId="{8A6906DE-832D-9575-DE04-98102BF630BD}"/>
          </ac:spMkLst>
        </pc:spChg>
        <pc:spChg chg="mod">
          <ac:chgData name="Alfred Asterjadhi" userId="39de57b9-85c0-4fd1-aaac-8ca2b6560ad0" providerId="ADAL" clId="{BFE2FB3A-0751-4420-AA69-2341C01F636E}" dt="2024-12-11T01:07:48.073" v="14403" actId="6549"/>
          <ac:spMkLst>
            <pc:docMk/>
            <pc:sldMk cId="4030972562" sldId="1262"/>
            <ac:spMk id="3" creationId="{980980E1-DDDE-51AD-6471-D55C09D4516C}"/>
          </ac:spMkLst>
        </pc:spChg>
      </pc:sldChg>
      <pc:sldChg chg="modSp add mod">
        <pc:chgData name="Alfred Asterjadhi" userId="39de57b9-85c0-4fd1-aaac-8ca2b6560ad0" providerId="ADAL" clId="{BFE2FB3A-0751-4420-AA69-2341C01F636E}" dt="2024-12-10T23:33:29.365" v="14302" actId="400"/>
        <pc:sldMkLst>
          <pc:docMk/>
          <pc:sldMk cId="2675227507" sldId="1263"/>
        </pc:sldMkLst>
        <pc:spChg chg="mod">
          <ac:chgData name="Alfred Asterjadhi" userId="39de57b9-85c0-4fd1-aaac-8ca2b6560ad0" providerId="ADAL" clId="{BFE2FB3A-0751-4420-AA69-2341C01F636E}" dt="2024-12-10T23:33:29.365" v="14302" actId="400"/>
          <ac:spMkLst>
            <pc:docMk/>
            <pc:sldMk cId="2675227507" sldId="1263"/>
            <ac:spMk id="2" creationId="{8A6906DE-832D-9575-DE04-98102BF630BD}"/>
          </ac:spMkLst>
        </pc:spChg>
        <pc:spChg chg="mod">
          <ac:chgData name="Alfred Asterjadhi" userId="39de57b9-85c0-4fd1-aaac-8ca2b6560ad0" providerId="ADAL" clId="{BFE2FB3A-0751-4420-AA69-2341C01F636E}" dt="2024-12-10T23:33:24.709" v="14300"/>
          <ac:spMkLst>
            <pc:docMk/>
            <pc:sldMk cId="2675227507" sldId="1263"/>
            <ac:spMk id="3" creationId="{980980E1-DDDE-51AD-6471-D55C09D4516C}"/>
          </ac:spMkLst>
        </pc:spChg>
      </pc:sldChg>
      <pc:sldChg chg="modSp add mod">
        <pc:chgData name="Alfred Asterjadhi" userId="39de57b9-85c0-4fd1-aaac-8ca2b6560ad0" providerId="ADAL" clId="{BFE2FB3A-0751-4420-AA69-2341C01F636E}" dt="2024-12-11T01:06:12.771" v="14365" actId="113"/>
        <pc:sldMkLst>
          <pc:docMk/>
          <pc:sldMk cId="2354003871" sldId="1264"/>
        </pc:sldMkLst>
        <pc:spChg chg="mod">
          <ac:chgData name="Alfred Asterjadhi" userId="39de57b9-85c0-4fd1-aaac-8ca2b6560ad0" providerId="ADAL" clId="{BFE2FB3A-0751-4420-AA69-2341C01F636E}" dt="2024-12-09T18:27:10.556" v="13858" actId="207"/>
          <ac:spMkLst>
            <pc:docMk/>
            <pc:sldMk cId="2354003871" sldId="1264"/>
            <ac:spMk id="2" creationId="{8A6906DE-832D-9575-DE04-98102BF630BD}"/>
          </ac:spMkLst>
        </pc:spChg>
        <pc:spChg chg="mod">
          <ac:chgData name="Alfred Asterjadhi" userId="39de57b9-85c0-4fd1-aaac-8ca2b6560ad0" providerId="ADAL" clId="{BFE2FB3A-0751-4420-AA69-2341C01F636E}" dt="2024-12-11T01:06:12.771" v="14365" actId="113"/>
          <ac:spMkLst>
            <pc:docMk/>
            <pc:sldMk cId="2354003871" sldId="1264"/>
            <ac:spMk id="3" creationId="{980980E1-DDDE-51AD-6471-D55C09D4516C}"/>
          </ac:spMkLst>
        </pc:spChg>
      </pc:sldChg>
      <pc:sldChg chg="addSp delSp modSp add mod">
        <pc:chgData name="Alfred Asterjadhi" userId="39de57b9-85c0-4fd1-aaac-8ca2b6560ad0" providerId="ADAL" clId="{BFE2FB3A-0751-4420-AA69-2341C01F636E}" dt="2024-12-09T18:27:38.746" v="13869" actId="207"/>
        <pc:sldMkLst>
          <pc:docMk/>
          <pc:sldMk cId="1418705289" sldId="1265"/>
        </pc:sldMkLst>
        <pc:spChg chg="mod">
          <ac:chgData name="Alfred Asterjadhi" userId="39de57b9-85c0-4fd1-aaac-8ca2b6560ad0" providerId="ADAL" clId="{BFE2FB3A-0751-4420-AA69-2341C01F636E}" dt="2024-12-09T18:27:38.746" v="13869" actId="207"/>
          <ac:spMkLst>
            <pc:docMk/>
            <pc:sldMk cId="1418705289" sldId="1265"/>
            <ac:spMk id="2" creationId="{8A6906DE-832D-9575-DE04-98102BF630BD}"/>
          </ac:spMkLst>
        </pc:spChg>
        <pc:spChg chg="mod">
          <ac:chgData name="Alfred Asterjadhi" userId="39de57b9-85c0-4fd1-aaac-8ca2b6560ad0" providerId="ADAL" clId="{BFE2FB3A-0751-4420-AA69-2341C01F636E}" dt="2024-12-09T17:49:35.670" v="13622" actId="20577"/>
          <ac:spMkLst>
            <pc:docMk/>
            <pc:sldMk cId="1418705289" sldId="1265"/>
            <ac:spMk id="3" creationId="{980980E1-DDDE-51AD-6471-D55C09D4516C}"/>
          </ac:spMkLst>
        </pc:spChg>
        <pc:picChg chg="add del mod">
          <ac:chgData name="Alfred Asterjadhi" userId="39de57b9-85c0-4fd1-aaac-8ca2b6560ad0" providerId="ADAL" clId="{BFE2FB3A-0751-4420-AA69-2341C01F636E}" dt="2024-12-09T17:47:53.560" v="13583" actId="478"/>
          <ac:picMkLst>
            <pc:docMk/>
            <pc:sldMk cId="1418705289" sldId="1265"/>
            <ac:picMk id="7" creationId="{4434835C-1C86-85E5-8AB4-06F20D40B31B}"/>
          </ac:picMkLst>
        </pc:picChg>
        <pc:picChg chg="add mod">
          <ac:chgData name="Alfred Asterjadhi" userId="39de57b9-85c0-4fd1-aaac-8ca2b6560ad0" providerId="ADAL" clId="{BFE2FB3A-0751-4420-AA69-2341C01F636E}" dt="2024-12-09T17:49:14.829" v="13607" actId="1076"/>
          <ac:picMkLst>
            <pc:docMk/>
            <pc:sldMk cId="1418705289" sldId="1265"/>
            <ac:picMk id="9" creationId="{CE2B2A67-86FF-DFE7-C081-4C649710EA2C}"/>
          </ac:picMkLst>
        </pc:picChg>
        <pc:picChg chg="add mod">
          <ac:chgData name="Alfred Asterjadhi" userId="39de57b9-85c0-4fd1-aaac-8ca2b6560ad0" providerId="ADAL" clId="{BFE2FB3A-0751-4420-AA69-2341C01F636E}" dt="2024-12-09T17:49:13.524" v="13606" actId="1076"/>
          <ac:picMkLst>
            <pc:docMk/>
            <pc:sldMk cId="1418705289" sldId="1265"/>
            <ac:picMk id="11" creationId="{DD6B0B91-3FAE-C652-B3F0-EE0C85C83E44}"/>
          </ac:picMkLst>
        </pc:picChg>
      </pc:sldChg>
      <pc:sldChg chg="modSp add mod">
        <pc:chgData name="Alfred Asterjadhi" userId="39de57b9-85c0-4fd1-aaac-8ca2b6560ad0" providerId="ADAL" clId="{BFE2FB3A-0751-4420-AA69-2341C01F636E}" dt="2024-12-11T00:50:35.300" v="14348" actId="207"/>
        <pc:sldMkLst>
          <pc:docMk/>
          <pc:sldMk cId="2494819478" sldId="1266"/>
        </pc:sldMkLst>
        <pc:spChg chg="mod">
          <ac:chgData name="Alfred Asterjadhi" userId="39de57b9-85c0-4fd1-aaac-8ca2b6560ad0" providerId="ADAL" clId="{BFE2FB3A-0751-4420-AA69-2341C01F636E}" dt="2024-12-11T00:50:35.300" v="14348" actId="207"/>
          <ac:spMkLst>
            <pc:docMk/>
            <pc:sldMk cId="2494819478" sldId="1266"/>
            <ac:spMk id="2" creationId="{8A6906DE-832D-9575-DE04-98102BF630BD}"/>
          </ac:spMkLst>
        </pc:spChg>
        <pc:spChg chg="mod">
          <ac:chgData name="Alfred Asterjadhi" userId="39de57b9-85c0-4fd1-aaac-8ca2b6560ad0" providerId="ADAL" clId="{BFE2FB3A-0751-4420-AA69-2341C01F636E}" dt="2024-12-09T17:21:01.805" v="13427" actId="20577"/>
          <ac:spMkLst>
            <pc:docMk/>
            <pc:sldMk cId="2494819478" sldId="1266"/>
            <ac:spMk id="3" creationId="{980980E1-DDDE-51AD-6471-D55C09D4516C}"/>
          </ac:spMkLst>
        </pc:spChg>
      </pc:sldChg>
      <pc:sldChg chg="modSp add mod">
        <pc:chgData name="Alfred Asterjadhi" userId="39de57b9-85c0-4fd1-aaac-8ca2b6560ad0" providerId="ADAL" clId="{BFE2FB3A-0751-4420-AA69-2341C01F636E}" dt="2024-12-11T00:41:58.200" v="14344"/>
        <pc:sldMkLst>
          <pc:docMk/>
          <pc:sldMk cId="1089734000" sldId="1267"/>
        </pc:sldMkLst>
        <pc:spChg chg="mod">
          <ac:chgData name="Alfred Asterjadhi" userId="39de57b9-85c0-4fd1-aaac-8ca2b6560ad0" providerId="ADAL" clId="{BFE2FB3A-0751-4420-AA69-2341C01F636E}" dt="2024-12-09T18:27:22.298" v="13862" actId="207"/>
          <ac:spMkLst>
            <pc:docMk/>
            <pc:sldMk cId="1089734000" sldId="1267"/>
            <ac:spMk id="2" creationId="{8A6906DE-832D-9575-DE04-98102BF630BD}"/>
          </ac:spMkLst>
        </pc:spChg>
        <pc:spChg chg="mod">
          <ac:chgData name="Alfred Asterjadhi" userId="39de57b9-85c0-4fd1-aaac-8ca2b6560ad0" providerId="ADAL" clId="{BFE2FB3A-0751-4420-AA69-2341C01F636E}" dt="2024-12-11T00:41:58.200" v="14344"/>
          <ac:spMkLst>
            <pc:docMk/>
            <pc:sldMk cId="1089734000" sldId="1267"/>
            <ac:spMk id="3" creationId="{980980E1-DDDE-51AD-6471-D55C09D4516C}"/>
          </ac:spMkLst>
        </pc:spChg>
      </pc:sldChg>
      <pc:sldChg chg="modSp add mod">
        <pc:chgData name="Alfred Asterjadhi" userId="39de57b9-85c0-4fd1-aaac-8ca2b6560ad0" providerId="ADAL" clId="{BFE2FB3A-0751-4420-AA69-2341C01F636E}" dt="2024-12-11T00:41:52.221" v="14343"/>
        <pc:sldMkLst>
          <pc:docMk/>
          <pc:sldMk cId="2564087480" sldId="1268"/>
        </pc:sldMkLst>
        <pc:spChg chg="mod">
          <ac:chgData name="Alfred Asterjadhi" userId="39de57b9-85c0-4fd1-aaac-8ca2b6560ad0" providerId="ADAL" clId="{BFE2FB3A-0751-4420-AA69-2341C01F636E}" dt="2024-12-09T18:27:20.404" v="13861" actId="207"/>
          <ac:spMkLst>
            <pc:docMk/>
            <pc:sldMk cId="2564087480" sldId="1268"/>
            <ac:spMk id="2" creationId="{8A6906DE-832D-9575-DE04-98102BF630BD}"/>
          </ac:spMkLst>
        </pc:spChg>
        <pc:spChg chg="mod">
          <ac:chgData name="Alfred Asterjadhi" userId="39de57b9-85c0-4fd1-aaac-8ca2b6560ad0" providerId="ADAL" clId="{BFE2FB3A-0751-4420-AA69-2341C01F636E}" dt="2024-12-11T00:41:52.221" v="14343"/>
          <ac:spMkLst>
            <pc:docMk/>
            <pc:sldMk cId="2564087480" sldId="1268"/>
            <ac:spMk id="3" creationId="{980980E1-DDDE-51AD-6471-D55C09D4516C}"/>
          </ac:spMkLst>
        </pc:spChg>
      </pc:sldChg>
      <pc:sldChg chg="modSp add mod">
        <pc:chgData name="Alfred Asterjadhi" userId="39de57b9-85c0-4fd1-aaac-8ca2b6560ad0" providerId="ADAL" clId="{BFE2FB3A-0751-4420-AA69-2341C01F636E}" dt="2024-12-11T00:41:41.996" v="14340"/>
        <pc:sldMkLst>
          <pc:docMk/>
          <pc:sldMk cId="1914597510" sldId="1269"/>
        </pc:sldMkLst>
        <pc:spChg chg="mod">
          <ac:chgData name="Alfred Asterjadhi" userId="39de57b9-85c0-4fd1-aaac-8ca2b6560ad0" providerId="ADAL" clId="{BFE2FB3A-0751-4420-AA69-2341C01F636E}" dt="2024-12-09T18:27:17.947" v="13860" actId="207"/>
          <ac:spMkLst>
            <pc:docMk/>
            <pc:sldMk cId="1914597510" sldId="1269"/>
            <ac:spMk id="2" creationId="{8A6906DE-832D-9575-DE04-98102BF630BD}"/>
          </ac:spMkLst>
        </pc:spChg>
        <pc:spChg chg="mod">
          <ac:chgData name="Alfred Asterjadhi" userId="39de57b9-85c0-4fd1-aaac-8ca2b6560ad0" providerId="ADAL" clId="{BFE2FB3A-0751-4420-AA69-2341C01F636E}" dt="2024-12-11T00:41:41.996" v="14340"/>
          <ac:spMkLst>
            <pc:docMk/>
            <pc:sldMk cId="1914597510" sldId="1269"/>
            <ac:spMk id="3" creationId="{980980E1-DDDE-51AD-6471-D55C09D4516C}"/>
          </ac:spMkLst>
        </pc:spChg>
      </pc:sldChg>
      <pc:sldChg chg="modSp add mod">
        <pc:chgData name="Alfred Asterjadhi" userId="39de57b9-85c0-4fd1-aaac-8ca2b6560ad0" providerId="ADAL" clId="{BFE2FB3A-0751-4420-AA69-2341C01F636E}" dt="2024-12-11T00:41:31.667" v="14339" actId="13926"/>
        <pc:sldMkLst>
          <pc:docMk/>
          <pc:sldMk cId="1351964601" sldId="1270"/>
        </pc:sldMkLst>
        <pc:spChg chg="mod">
          <ac:chgData name="Alfred Asterjadhi" userId="39de57b9-85c0-4fd1-aaac-8ca2b6560ad0" providerId="ADAL" clId="{BFE2FB3A-0751-4420-AA69-2341C01F636E}" dt="2024-12-09T18:27:15.824" v="13859" actId="207"/>
          <ac:spMkLst>
            <pc:docMk/>
            <pc:sldMk cId="1351964601" sldId="1270"/>
            <ac:spMk id="2" creationId="{8A6906DE-832D-9575-DE04-98102BF630BD}"/>
          </ac:spMkLst>
        </pc:spChg>
        <pc:spChg chg="mod">
          <ac:chgData name="Alfred Asterjadhi" userId="39de57b9-85c0-4fd1-aaac-8ca2b6560ad0" providerId="ADAL" clId="{BFE2FB3A-0751-4420-AA69-2341C01F636E}" dt="2024-12-11T00:41:31.667" v="14339" actId="13926"/>
          <ac:spMkLst>
            <pc:docMk/>
            <pc:sldMk cId="1351964601" sldId="1270"/>
            <ac:spMk id="3" creationId="{980980E1-DDDE-51AD-6471-D55C09D4516C}"/>
          </ac:spMkLst>
        </pc:spChg>
      </pc:sldChg>
      <pc:sldChg chg="addSp modSp add mod">
        <pc:chgData name="Alfred Asterjadhi" userId="39de57b9-85c0-4fd1-aaac-8ca2b6560ad0" providerId="ADAL" clId="{BFE2FB3A-0751-4420-AA69-2341C01F636E}" dt="2024-12-09T18:27:28.003" v="13864" actId="207"/>
        <pc:sldMkLst>
          <pc:docMk/>
          <pc:sldMk cId="967157266" sldId="1271"/>
        </pc:sldMkLst>
        <pc:spChg chg="mod">
          <ac:chgData name="Alfred Asterjadhi" userId="39de57b9-85c0-4fd1-aaac-8ca2b6560ad0" providerId="ADAL" clId="{BFE2FB3A-0751-4420-AA69-2341C01F636E}" dt="2024-12-09T18:27:28.003" v="13864" actId="207"/>
          <ac:spMkLst>
            <pc:docMk/>
            <pc:sldMk cId="967157266" sldId="1271"/>
            <ac:spMk id="2" creationId="{8A6906DE-832D-9575-DE04-98102BF630BD}"/>
          </ac:spMkLst>
        </pc:spChg>
        <pc:spChg chg="mod">
          <ac:chgData name="Alfred Asterjadhi" userId="39de57b9-85c0-4fd1-aaac-8ca2b6560ad0" providerId="ADAL" clId="{BFE2FB3A-0751-4420-AA69-2341C01F636E}" dt="2024-12-09T17:23:57.071" v="13462"/>
          <ac:spMkLst>
            <pc:docMk/>
            <pc:sldMk cId="967157266" sldId="1271"/>
            <ac:spMk id="3" creationId="{980980E1-DDDE-51AD-6471-D55C09D4516C}"/>
          </ac:spMkLst>
        </pc:spChg>
        <pc:picChg chg="add mod">
          <ac:chgData name="Alfred Asterjadhi" userId="39de57b9-85c0-4fd1-aaac-8ca2b6560ad0" providerId="ADAL" clId="{BFE2FB3A-0751-4420-AA69-2341C01F636E}" dt="2024-12-09T17:23:15.499" v="13454" actId="1076"/>
          <ac:picMkLst>
            <pc:docMk/>
            <pc:sldMk cId="967157266" sldId="1271"/>
            <ac:picMk id="7" creationId="{0C92F7D3-774E-036F-4C41-7D0E6556C9B7}"/>
          </ac:picMkLst>
        </pc:picChg>
      </pc:sldChg>
      <pc:sldChg chg="modSp add mod">
        <pc:chgData name="Alfred Asterjadhi" userId="39de57b9-85c0-4fd1-aaac-8ca2b6560ad0" providerId="ADAL" clId="{BFE2FB3A-0751-4420-AA69-2341C01F636E}" dt="2024-12-11T01:06:34.170" v="14366" actId="113"/>
        <pc:sldMkLst>
          <pc:docMk/>
          <pc:sldMk cId="3527845409" sldId="1272"/>
        </pc:sldMkLst>
        <pc:spChg chg="mod">
          <ac:chgData name="Alfred Asterjadhi" userId="39de57b9-85c0-4fd1-aaac-8ca2b6560ad0" providerId="ADAL" clId="{BFE2FB3A-0751-4420-AA69-2341C01F636E}" dt="2024-12-09T18:27:30.361" v="13865" actId="207"/>
          <ac:spMkLst>
            <pc:docMk/>
            <pc:sldMk cId="3527845409" sldId="1272"/>
            <ac:spMk id="2" creationId="{8A6906DE-832D-9575-DE04-98102BF630BD}"/>
          </ac:spMkLst>
        </pc:spChg>
        <pc:spChg chg="mod">
          <ac:chgData name="Alfred Asterjadhi" userId="39de57b9-85c0-4fd1-aaac-8ca2b6560ad0" providerId="ADAL" clId="{BFE2FB3A-0751-4420-AA69-2341C01F636E}" dt="2024-12-11T01:06:34.170" v="14366" actId="113"/>
          <ac:spMkLst>
            <pc:docMk/>
            <pc:sldMk cId="3527845409" sldId="1272"/>
            <ac:spMk id="3" creationId="{980980E1-DDDE-51AD-6471-D55C09D4516C}"/>
          </ac:spMkLst>
        </pc:spChg>
      </pc:sldChg>
      <pc:sldChg chg="modSp add mod">
        <pc:chgData name="Alfred Asterjadhi" userId="39de57b9-85c0-4fd1-aaac-8ca2b6560ad0" providerId="ADAL" clId="{BFE2FB3A-0751-4420-AA69-2341C01F636E}" dt="2024-12-11T01:06:36.790" v="14367" actId="113"/>
        <pc:sldMkLst>
          <pc:docMk/>
          <pc:sldMk cId="3122364615" sldId="1273"/>
        </pc:sldMkLst>
        <pc:spChg chg="mod">
          <ac:chgData name="Alfred Asterjadhi" userId="39de57b9-85c0-4fd1-aaac-8ca2b6560ad0" providerId="ADAL" clId="{BFE2FB3A-0751-4420-AA69-2341C01F636E}" dt="2024-12-09T18:27:32.291" v="13866" actId="207"/>
          <ac:spMkLst>
            <pc:docMk/>
            <pc:sldMk cId="3122364615" sldId="1273"/>
            <ac:spMk id="2" creationId="{8A6906DE-832D-9575-DE04-98102BF630BD}"/>
          </ac:spMkLst>
        </pc:spChg>
        <pc:spChg chg="mod">
          <ac:chgData name="Alfred Asterjadhi" userId="39de57b9-85c0-4fd1-aaac-8ca2b6560ad0" providerId="ADAL" clId="{BFE2FB3A-0751-4420-AA69-2341C01F636E}" dt="2024-12-11T01:06:36.790" v="14367" actId="113"/>
          <ac:spMkLst>
            <pc:docMk/>
            <pc:sldMk cId="3122364615" sldId="1273"/>
            <ac:spMk id="3" creationId="{980980E1-DDDE-51AD-6471-D55C09D4516C}"/>
          </ac:spMkLst>
        </pc:spChg>
      </pc:sldChg>
      <pc:sldChg chg="modSp add mod">
        <pc:chgData name="Alfred Asterjadhi" userId="39de57b9-85c0-4fd1-aaac-8ca2b6560ad0" providerId="ADAL" clId="{BFE2FB3A-0751-4420-AA69-2341C01F636E}" dt="2024-12-11T01:06:39.194" v="14368" actId="113"/>
        <pc:sldMkLst>
          <pc:docMk/>
          <pc:sldMk cId="3253033387" sldId="1274"/>
        </pc:sldMkLst>
        <pc:spChg chg="mod">
          <ac:chgData name="Alfred Asterjadhi" userId="39de57b9-85c0-4fd1-aaac-8ca2b6560ad0" providerId="ADAL" clId="{BFE2FB3A-0751-4420-AA69-2341C01F636E}" dt="2024-12-09T18:27:34.428" v="13867" actId="207"/>
          <ac:spMkLst>
            <pc:docMk/>
            <pc:sldMk cId="3253033387" sldId="1274"/>
            <ac:spMk id="2" creationId="{8A6906DE-832D-9575-DE04-98102BF630BD}"/>
          </ac:spMkLst>
        </pc:spChg>
        <pc:spChg chg="mod">
          <ac:chgData name="Alfred Asterjadhi" userId="39de57b9-85c0-4fd1-aaac-8ca2b6560ad0" providerId="ADAL" clId="{BFE2FB3A-0751-4420-AA69-2341C01F636E}" dt="2024-12-11T01:06:39.194" v="14368" actId="113"/>
          <ac:spMkLst>
            <pc:docMk/>
            <pc:sldMk cId="3253033387" sldId="1274"/>
            <ac:spMk id="3" creationId="{980980E1-DDDE-51AD-6471-D55C09D4516C}"/>
          </ac:spMkLst>
        </pc:spChg>
      </pc:sldChg>
      <pc:sldChg chg="addSp modSp add mod">
        <pc:chgData name="Alfred Asterjadhi" userId="39de57b9-85c0-4fd1-aaac-8ca2b6560ad0" providerId="ADAL" clId="{BFE2FB3A-0751-4420-AA69-2341C01F636E}" dt="2024-12-11T01:06:59.178" v="14382" actId="6549"/>
        <pc:sldMkLst>
          <pc:docMk/>
          <pc:sldMk cId="2791792773" sldId="1275"/>
        </pc:sldMkLst>
        <pc:spChg chg="mod">
          <ac:chgData name="Alfred Asterjadhi" userId="39de57b9-85c0-4fd1-aaac-8ca2b6560ad0" providerId="ADAL" clId="{BFE2FB3A-0751-4420-AA69-2341C01F636E}" dt="2024-12-09T18:27:36.195" v="13868" actId="207"/>
          <ac:spMkLst>
            <pc:docMk/>
            <pc:sldMk cId="2791792773" sldId="1275"/>
            <ac:spMk id="2" creationId="{8A6906DE-832D-9575-DE04-98102BF630BD}"/>
          </ac:spMkLst>
        </pc:spChg>
        <pc:spChg chg="mod">
          <ac:chgData name="Alfred Asterjadhi" userId="39de57b9-85c0-4fd1-aaac-8ca2b6560ad0" providerId="ADAL" clId="{BFE2FB3A-0751-4420-AA69-2341C01F636E}" dt="2024-12-11T01:06:59.178" v="14382" actId="6549"/>
          <ac:spMkLst>
            <pc:docMk/>
            <pc:sldMk cId="2791792773" sldId="1275"/>
            <ac:spMk id="3" creationId="{980980E1-DDDE-51AD-6471-D55C09D4516C}"/>
          </ac:spMkLst>
        </pc:spChg>
        <pc:picChg chg="add mod">
          <ac:chgData name="Alfred Asterjadhi" userId="39de57b9-85c0-4fd1-aaac-8ca2b6560ad0" providerId="ADAL" clId="{BFE2FB3A-0751-4420-AA69-2341C01F636E}" dt="2024-12-09T17:39:40.048" v="13560" actId="1076"/>
          <ac:picMkLst>
            <pc:docMk/>
            <pc:sldMk cId="2791792773" sldId="1275"/>
            <ac:picMk id="7" creationId="{02794F86-8406-4014-0D58-B54CCF536627}"/>
          </ac:picMkLst>
        </pc:picChg>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pChg chg="mod">
          <ac:chgData name="Alfred Asterjadhi" userId="39de57b9-85c0-4fd1-aaac-8ca2b6560ad0" providerId="ADAL" clId="{BFE2FB3A-0751-4420-AA69-2341C01F636E}" dt="2024-12-09T18:24:35.897" v="13801" actId="20577"/>
          <ac:spMkLst>
            <pc:docMk/>
            <pc:sldMk cId="1897057060" sldId="1277"/>
            <ac:spMk id="2" creationId="{8A6906DE-832D-9575-DE04-98102BF630BD}"/>
          </ac:spMkLst>
        </pc:spChg>
      </pc:sldChg>
      <pc:sldChg chg="modSp add mod">
        <pc:chgData name="Alfred Asterjadhi" userId="39de57b9-85c0-4fd1-aaac-8ca2b6560ad0" providerId="ADAL" clId="{BFE2FB3A-0751-4420-AA69-2341C01F636E}" dt="2024-12-09T18:25:47.451" v="13855" actId="20577"/>
        <pc:sldMkLst>
          <pc:docMk/>
          <pc:sldMk cId="1105606473" sldId="1278"/>
        </pc:sldMkLst>
        <pc:spChg chg="mod">
          <ac:chgData name="Alfred Asterjadhi" userId="39de57b9-85c0-4fd1-aaac-8ca2b6560ad0" providerId="ADAL" clId="{BFE2FB3A-0751-4420-AA69-2341C01F636E}" dt="2024-12-09T18:25:47.451" v="13855" actId="20577"/>
          <ac:spMkLst>
            <pc:docMk/>
            <pc:sldMk cId="1105606473" sldId="1278"/>
            <ac:spMk id="2" creationId="{8A6906DE-832D-9575-DE04-98102BF630BD}"/>
          </ac:spMkLst>
        </pc:spChg>
      </pc:sldChg>
      <pc:sldChg chg="modSp add del mod">
        <pc:chgData name="Alfred Asterjadhi" userId="39de57b9-85c0-4fd1-aaac-8ca2b6560ad0" providerId="ADAL" clId="{BFE2FB3A-0751-4420-AA69-2341C01F636E}" dt="2024-12-09T18:25:36.885" v="13842" actId="47"/>
        <pc:sldMkLst>
          <pc:docMk/>
          <pc:sldMk cId="1027485671" sldId="1279"/>
        </pc:sldMkLst>
        <pc:spChg chg="mod">
          <ac:chgData name="Alfred Asterjadhi" userId="39de57b9-85c0-4fd1-aaac-8ca2b6560ad0" providerId="ADAL" clId="{BFE2FB3A-0751-4420-AA69-2341C01F636E}" dt="2024-12-09T18:19:21.789" v="13674"/>
          <ac:spMkLst>
            <pc:docMk/>
            <pc:sldMk cId="1027485671" sldId="1279"/>
            <ac:spMk id="3" creationId="{980980E1-DDDE-51AD-6471-D55C09D4516C}"/>
          </ac:spMkLst>
        </pc:spChg>
      </pc:sldChg>
      <pc:sldChg chg="modSp add mod">
        <pc:chgData name="Alfred Asterjadhi" userId="39de57b9-85c0-4fd1-aaac-8ca2b6560ad0" providerId="ADAL" clId="{BFE2FB3A-0751-4420-AA69-2341C01F636E}" dt="2024-12-09T18:45:11.628" v="13875" actId="207"/>
        <pc:sldMkLst>
          <pc:docMk/>
          <pc:sldMk cId="3395810039" sldId="1280"/>
        </pc:sldMkLst>
        <pc:spChg chg="mod">
          <ac:chgData name="Alfred Asterjadhi" userId="39de57b9-85c0-4fd1-aaac-8ca2b6560ad0" providerId="ADAL" clId="{BFE2FB3A-0751-4420-AA69-2341C01F636E}" dt="2024-12-09T18:45:11.628" v="13875" actId="207"/>
          <ac:spMkLst>
            <pc:docMk/>
            <pc:sldMk cId="3395810039" sldId="1280"/>
            <ac:spMk id="2" creationId="{8A6906DE-832D-9575-DE04-98102BF630BD}"/>
          </ac:spMkLst>
        </pc:spChg>
        <pc:spChg chg="mod">
          <ac:chgData name="Alfred Asterjadhi" userId="39de57b9-85c0-4fd1-aaac-8ca2b6560ad0" providerId="ADAL" clId="{BFE2FB3A-0751-4420-AA69-2341C01F636E}" dt="2024-12-09T18:23:26.007" v="13793"/>
          <ac:spMkLst>
            <pc:docMk/>
            <pc:sldMk cId="3395810039" sldId="1280"/>
            <ac:spMk id="3" creationId="{980980E1-DDDE-51AD-6471-D55C09D4516C}"/>
          </ac:spMkLst>
        </pc:spChg>
      </pc:sldChg>
      <pc:sldChg chg="modSp add mod">
        <pc:chgData name="Alfred Asterjadhi" userId="39de57b9-85c0-4fd1-aaac-8ca2b6560ad0" providerId="ADAL" clId="{BFE2FB3A-0751-4420-AA69-2341C01F636E}" dt="2024-12-09T18:45:08.136" v="13874" actId="207"/>
        <pc:sldMkLst>
          <pc:docMk/>
          <pc:sldMk cId="3488656600" sldId="1281"/>
        </pc:sldMkLst>
        <pc:spChg chg="mod">
          <ac:chgData name="Alfred Asterjadhi" userId="39de57b9-85c0-4fd1-aaac-8ca2b6560ad0" providerId="ADAL" clId="{BFE2FB3A-0751-4420-AA69-2341C01F636E}" dt="2024-12-09T18:45:08.136" v="13874" actId="207"/>
          <ac:spMkLst>
            <pc:docMk/>
            <pc:sldMk cId="3488656600" sldId="1281"/>
            <ac:spMk id="2" creationId="{8A6906DE-832D-9575-DE04-98102BF630BD}"/>
          </ac:spMkLst>
        </pc:spChg>
        <pc:spChg chg="mod">
          <ac:chgData name="Alfred Asterjadhi" userId="39de57b9-85c0-4fd1-aaac-8ca2b6560ad0" providerId="ADAL" clId="{BFE2FB3A-0751-4420-AA69-2341C01F636E}" dt="2024-12-09T18:23:23.805" v="13792"/>
          <ac:spMkLst>
            <pc:docMk/>
            <pc:sldMk cId="3488656600" sldId="1281"/>
            <ac:spMk id="3" creationId="{980980E1-DDDE-51AD-6471-D55C09D4516C}"/>
          </ac:spMkLst>
        </pc:spChg>
      </pc:sldChg>
      <pc:sldChg chg="modSp add mod ord">
        <pc:chgData name="Alfred Asterjadhi" userId="39de57b9-85c0-4fd1-aaac-8ca2b6560ad0" providerId="ADAL" clId="{BFE2FB3A-0751-4420-AA69-2341C01F636E}" dt="2024-12-09T18:44:59.895" v="13872" actId="207"/>
        <pc:sldMkLst>
          <pc:docMk/>
          <pc:sldMk cId="2393880254" sldId="1282"/>
        </pc:sldMkLst>
        <pc:spChg chg="mod">
          <ac:chgData name="Alfred Asterjadhi" userId="39de57b9-85c0-4fd1-aaac-8ca2b6560ad0" providerId="ADAL" clId="{BFE2FB3A-0751-4420-AA69-2341C01F636E}" dt="2024-12-09T18:44:59.895" v="13872" actId="207"/>
          <ac:spMkLst>
            <pc:docMk/>
            <pc:sldMk cId="2393880254" sldId="1282"/>
            <ac:spMk id="2" creationId="{8A6906DE-832D-9575-DE04-98102BF630BD}"/>
          </ac:spMkLst>
        </pc:spChg>
        <pc:spChg chg="mod">
          <ac:chgData name="Alfred Asterjadhi" userId="39de57b9-85c0-4fd1-aaac-8ca2b6560ad0" providerId="ADAL" clId="{BFE2FB3A-0751-4420-AA69-2341C01F636E}" dt="2024-12-09T18:21:22.040" v="13734" actId="20577"/>
          <ac:spMkLst>
            <pc:docMk/>
            <pc:sldMk cId="2393880254" sldId="1282"/>
            <ac:spMk id="3" creationId="{980980E1-DDDE-51AD-6471-D55C09D4516C}"/>
          </ac:spMkLst>
        </pc:spChg>
      </pc:sldChg>
      <pc:sldChg chg="modSp add mod">
        <pc:chgData name="Alfred Asterjadhi" userId="39de57b9-85c0-4fd1-aaac-8ca2b6560ad0" providerId="ADAL" clId="{BFE2FB3A-0751-4420-AA69-2341C01F636E}" dt="2024-12-09T18:45:03.954" v="13873" actId="207"/>
        <pc:sldMkLst>
          <pc:docMk/>
          <pc:sldMk cId="4117618284" sldId="1283"/>
        </pc:sldMkLst>
        <pc:spChg chg="mod">
          <ac:chgData name="Alfred Asterjadhi" userId="39de57b9-85c0-4fd1-aaac-8ca2b6560ad0" providerId="ADAL" clId="{BFE2FB3A-0751-4420-AA69-2341C01F636E}" dt="2024-12-09T18:45:03.954" v="13873" actId="207"/>
          <ac:spMkLst>
            <pc:docMk/>
            <pc:sldMk cId="4117618284" sldId="1283"/>
            <ac:spMk id="2" creationId="{8A6906DE-832D-9575-DE04-98102BF630BD}"/>
          </ac:spMkLst>
        </pc:spChg>
        <pc:spChg chg="mod">
          <ac:chgData name="Alfred Asterjadhi" userId="39de57b9-85c0-4fd1-aaac-8ca2b6560ad0" providerId="ADAL" clId="{BFE2FB3A-0751-4420-AA69-2341C01F636E}" dt="2024-12-09T18:21:54.927" v="13746"/>
          <ac:spMkLst>
            <pc:docMk/>
            <pc:sldMk cId="4117618284" sldId="1283"/>
            <ac:spMk id="3" creationId="{980980E1-DDDE-51AD-6471-D55C09D4516C}"/>
          </ac:spMkLst>
        </pc:spChg>
      </pc:sldChg>
      <pc:sldChg chg="modSp add mod">
        <pc:chgData name="Alfred Asterjadhi" userId="39de57b9-85c0-4fd1-aaac-8ca2b6560ad0" providerId="ADAL" clId="{BFE2FB3A-0751-4420-AA69-2341C01F636E}" dt="2024-12-09T18:44:56.201" v="13871" actId="207"/>
        <pc:sldMkLst>
          <pc:docMk/>
          <pc:sldMk cId="648146755" sldId="1284"/>
        </pc:sldMkLst>
        <pc:spChg chg="mod">
          <ac:chgData name="Alfred Asterjadhi" userId="39de57b9-85c0-4fd1-aaac-8ca2b6560ad0" providerId="ADAL" clId="{BFE2FB3A-0751-4420-AA69-2341C01F636E}" dt="2024-12-09T18:44:56.201" v="13871" actId="207"/>
          <ac:spMkLst>
            <pc:docMk/>
            <pc:sldMk cId="648146755" sldId="1284"/>
            <ac:spMk id="2" creationId="{8A6906DE-832D-9575-DE04-98102BF630BD}"/>
          </ac:spMkLst>
        </pc:spChg>
        <pc:spChg chg="mod">
          <ac:chgData name="Alfred Asterjadhi" userId="39de57b9-85c0-4fd1-aaac-8ca2b6560ad0" providerId="ADAL" clId="{BFE2FB3A-0751-4420-AA69-2341C01F636E}" dt="2024-12-09T18:20:23.609" v="13715" actId="20577"/>
          <ac:spMkLst>
            <pc:docMk/>
            <pc:sldMk cId="648146755" sldId="1284"/>
            <ac:spMk id="3" creationId="{980980E1-DDDE-51AD-6471-D55C09D4516C}"/>
          </ac:spMkLst>
        </pc:spChg>
      </pc:sldChg>
      <pc:sldChg chg="modSp new mod">
        <pc:chgData name="Alfred Asterjadhi" userId="39de57b9-85c0-4fd1-aaac-8ca2b6560ad0" providerId="ADAL" clId="{BFE2FB3A-0751-4420-AA69-2341C01F636E}" dt="2024-12-10T23:16:54.298" v="14271" actId="20577"/>
        <pc:sldMkLst>
          <pc:docMk/>
          <pc:sldMk cId="401129413" sldId="1285"/>
        </pc:sldMkLst>
        <pc:spChg chg="mod">
          <ac:chgData name="Alfred Asterjadhi" userId="39de57b9-85c0-4fd1-aaac-8ca2b6560ad0" providerId="ADAL" clId="{BFE2FB3A-0751-4420-AA69-2341C01F636E}" dt="2024-12-10T23:09:42.857" v="14170" actId="20577"/>
          <ac:spMkLst>
            <pc:docMk/>
            <pc:sldMk cId="401129413" sldId="1285"/>
            <ac:spMk id="2" creationId="{EE87BE36-8ED8-B1F5-E053-7BF1D8361E0A}"/>
          </ac:spMkLst>
        </pc:spChg>
        <pc:spChg chg="mod">
          <ac:chgData name="Alfred Asterjadhi" userId="39de57b9-85c0-4fd1-aaac-8ca2b6560ad0" providerId="ADAL" clId="{BFE2FB3A-0751-4420-AA69-2341C01F636E}" dt="2024-12-10T23:16:54.298" v="14271" actId="20577"/>
          <ac:spMkLst>
            <pc:docMk/>
            <pc:sldMk cId="401129413" sldId="1285"/>
            <ac:spMk id="3" creationId="{735FA67B-A09C-6FF8-D4FC-5B929FD5966C}"/>
          </ac:spMkLst>
        </pc:spChg>
      </pc:sldChg>
      <pc:sldChg chg="modSp new mod">
        <pc:chgData name="Alfred Asterjadhi" userId="39de57b9-85c0-4fd1-aaac-8ca2b6560ad0" providerId="ADAL" clId="{BFE2FB3A-0751-4420-AA69-2341C01F636E}" dt="2024-12-10T23:18:26.320" v="14295" actId="20577"/>
        <pc:sldMkLst>
          <pc:docMk/>
          <pc:sldMk cId="879183394" sldId="1286"/>
        </pc:sldMkLst>
        <pc:spChg chg="mod">
          <ac:chgData name="Alfred Asterjadhi" userId="39de57b9-85c0-4fd1-aaac-8ca2b6560ad0" providerId="ADAL" clId="{BFE2FB3A-0751-4420-AA69-2341C01F636E}" dt="2024-12-10T23:18:26.320" v="14295" actId="20577"/>
          <ac:spMkLst>
            <pc:docMk/>
            <pc:sldMk cId="879183394" sldId="1286"/>
            <ac:spMk id="3" creationId="{D0C59E77-BA03-93DE-04EE-1697C16C345F}"/>
          </ac:spMkLst>
        </pc:spChg>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pChg chg="mod">
          <ac:chgData name="Alfred Asterjadhi" userId="39de57b9-85c0-4fd1-aaac-8ca2b6560ad0" providerId="ADAL" clId="{BFE2FB3A-0751-4420-AA69-2341C01F636E}" dt="2024-12-06T20:35:35.865" v="13211" actId="20577"/>
          <ac:spMkLst>
            <pc:docMk/>
            <pc:sldMasterMk cId="0" sldId="2147483656"/>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56"/>
            <ac:spMk id="1027"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56"/>
        </pc:sldMasterMkLst>
        <pc:spChg chg="mod">
          <ac:chgData name="Alfred Asterjadhi" userId="39de57b9-85c0-4fd1-aaac-8ca2b6560ad0" providerId="ADAL" clId="{B8DD8662-A94E-4851-8378-360A7F03AA7C}" dt="2023-01-19T22:57:05.885" v="12807"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pChg chg="mod">
          <ac:chgData name="Alfred Asterjadhi" userId="39de57b9-85c0-4fd1-aaac-8ca2b6560ad0" providerId="ADAL" clId="{AA9C72C3-D051-4A38-8F1A-81ED346AF179}" dt="2024-12-12T18:31:50.369" v="293" actId="13926"/>
          <ac:spMkLst>
            <pc:docMk/>
            <pc:sldMk cId="2739895088" sldId="1229"/>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pChg chg="mod">
          <ac:chgData name="Alfred Asterjadhi" userId="39de57b9-85c0-4fd1-aaac-8ca2b6560ad0" providerId="ADAL" clId="{AA9C72C3-D051-4A38-8F1A-81ED346AF179}" dt="2024-12-17T19:31:58.949" v="469" actId="400"/>
          <ac:spMkLst>
            <pc:docMk/>
            <pc:sldMk cId="3756408136" sldId="1236"/>
            <ac:spMk id="2" creationId="{8A6906DE-832D-9575-DE04-98102BF630BD}"/>
          </ac:spMkLst>
        </pc:spChg>
      </pc:sldChg>
      <pc:sldChg chg="modSp add del mod">
        <pc:chgData name="Alfred Asterjadhi" userId="39de57b9-85c0-4fd1-aaac-8ca2b6560ad0" providerId="ADAL" clId="{AA9C72C3-D051-4A38-8F1A-81ED346AF179}" dt="2024-12-17T21:25:58.570" v="643"/>
        <pc:sldMkLst>
          <pc:docMk/>
          <pc:sldMk cId="626277680" sldId="1237"/>
        </pc:sldMkLst>
        <pc:spChg chg="mod">
          <ac:chgData name="Alfred Asterjadhi" userId="39de57b9-85c0-4fd1-aaac-8ca2b6560ad0" providerId="ADAL" clId="{AA9C72C3-D051-4A38-8F1A-81ED346AF179}" dt="2024-12-17T21:25:58.084" v="642" actId="400"/>
          <ac:spMkLst>
            <pc:docMk/>
            <pc:sldMk cId="626277680" sldId="1237"/>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3993492733" sldId="1237"/>
        </pc:sldMkLst>
        <pc:spChg chg="mod">
          <ac:chgData name="Alfred Asterjadhi" userId="39de57b9-85c0-4fd1-aaac-8ca2b6560ad0" providerId="ADAL" clId="{AA9C72C3-D051-4A38-8F1A-81ED346AF179}" dt="2024-12-12T19:58:59.848" v="334" actId="13926"/>
          <ac:spMkLst>
            <pc:docMk/>
            <pc:sldMk cId="3993492733" sldId="123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pChg chg="mod">
          <ac:chgData name="Alfred Asterjadhi" userId="39de57b9-85c0-4fd1-aaac-8ca2b6560ad0" providerId="ADAL" clId="{AA9C72C3-D051-4A38-8F1A-81ED346AF179}" dt="2024-12-12T19:59:08.152" v="338" actId="13926"/>
          <ac:spMkLst>
            <pc:docMk/>
            <pc:sldMk cId="2858468151" sldId="123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pChg chg="mod">
          <ac:chgData name="Alfred Asterjadhi" userId="39de57b9-85c0-4fd1-aaac-8ca2b6560ad0" providerId="ADAL" clId="{AA9C72C3-D051-4A38-8F1A-81ED346AF179}" dt="2024-12-17T19:32:17.157" v="471" actId="400"/>
          <ac:spMkLst>
            <pc:docMk/>
            <pc:sldMk cId="2554273328" sldId="124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pChg chg="mod">
          <ac:chgData name="Alfred Asterjadhi" userId="39de57b9-85c0-4fd1-aaac-8ca2b6560ad0" providerId="ADAL" clId="{AA9C72C3-D051-4A38-8F1A-81ED346AF179}" dt="2024-12-12T19:58:01.159" v="321" actId="13926"/>
          <ac:spMkLst>
            <pc:docMk/>
            <pc:sldMk cId="1803481374" sldId="1243"/>
            <ac:spMk id="2" creationId="{8A6906DE-832D-9575-DE04-98102BF630BD}"/>
          </ac:spMkLst>
        </pc:spChg>
        <pc:spChg chg="mod">
          <ac:chgData name="Alfred Asterjadhi" userId="39de57b9-85c0-4fd1-aaac-8ca2b6560ad0" providerId="ADAL" clId="{AA9C72C3-D051-4A38-8F1A-81ED346AF179}" dt="2024-12-13T16:46:13.878" v="387" actId="20577"/>
          <ac:spMkLst>
            <pc:docMk/>
            <pc:sldMk cId="1803481374" sldId="1243"/>
            <ac:spMk id="3" creationId="{980980E1-DDDE-51AD-6471-D55C09D4516C}"/>
          </ac:spMkLst>
        </pc:spChg>
      </pc:sldChg>
      <pc:sldChg chg="modSp add mod">
        <pc:chgData name="Alfred Asterjadhi" userId="39de57b9-85c0-4fd1-aaac-8ca2b6560ad0" providerId="ADAL" clId="{AA9C72C3-D051-4A38-8F1A-81ED346AF179}" dt="2024-12-19T19:45:32.861" v="2020" actId="20577"/>
        <pc:sldMkLst>
          <pc:docMk/>
          <pc:sldMk cId="2173933061" sldId="1243"/>
        </pc:sldMkLst>
        <pc:spChg chg="mod">
          <ac:chgData name="Alfred Asterjadhi" userId="39de57b9-85c0-4fd1-aaac-8ca2b6560ad0" providerId="ADAL" clId="{AA9C72C3-D051-4A38-8F1A-81ED346AF179}" dt="2024-12-19T15:45:48.640" v="821" actId="13926"/>
          <ac:spMkLst>
            <pc:docMk/>
            <pc:sldMk cId="2173933061" sldId="1243"/>
            <ac:spMk id="2" creationId="{8A6906DE-832D-9575-DE04-98102BF630BD}"/>
          </ac:spMkLst>
        </pc:spChg>
        <pc:spChg chg="mod">
          <ac:chgData name="Alfred Asterjadhi" userId="39de57b9-85c0-4fd1-aaac-8ca2b6560ad0" providerId="ADAL" clId="{AA9C72C3-D051-4A38-8F1A-81ED346AF179}" dt="2024-12-19T19:45:32.861" v="2020" actId="20577"/>
          <ac:spMkLst>
            <pc:docMk/>
            <pc:sldMk cId="2173933061" sldId="1243"/>
            <ac:spMk id="3" creationId="{980980E1-DDDE-51AD-6471-D55C09D4516C}"/>
          </ac:spMkLst>
        </pc:spChg>
      </pc:sldChg>
      <pc:sldChg chg="modSp add mod">
        <pc:chgData name="Alfred Asterjadhi" userId="39de57b9-85c0-4fd1-aaac-8ca2b6560ad0" providerId="ADAL" clId="{AA9C72C3-D051-4A38-8F1A-81ED346AF179}" dt="2024-12-19T19:45:50.123" v="2023" actId="6549"/>
        <pc:sldMkLst>
          <pc:docMk/>
          <pc:sldMk cId="2354451540" sldId="1244"/>
        </pc:sldMkLst>
        <pc:spChg chg="mod">
          <ac:chgData name="Alfred Asterjadhi" userId="39de57b9-85c0-4fd1-aaac-8ca2b6560ad0" providerId="ADAL" clId="{AA9C72C3-D051-4A38-8F1A-81ED346AF179}" dt="2024-12-19T15:46:44.862" v="839" actId="13926"/>
          <ac:spMkLst>
            <pc:docMk/>
            <pc:sldMk cId="2354451540" sldId="1244"/>
            <ac:spMk id="2" creationId="{8A6906DE-832D-9575-DE04-98102BF630BD}"/>
          </ac:spMkLst>
        </pc:spChg>
        <pc:spChg chg="mod">
          <ac:chgData name="Alfred Asterjadhi" userId="39de57b9-85c0-4fd1-aaac-8ca2b6560ad0" providerId="ADAL" clId="{AA9C72C3-D051-4A38-8F1A-81ED346AF179}" dt="2024-12-19T19:45:50.123" v="2023" actId="6549"/>
          <ac:spMkLst>
            <pc:docMk/>
            <pc:sldMk cId="2354451540" sldId="1244"/>
            <ac:spMk id="3" creationId="{980980E1-DDDE-51AD-6471-D55C09D4516C}"/>
          </ac:spMkLst>
        </pc:spChg>
      </pc:sldChg>
      <pc:sldChg chg="modSp del mod">
        <pc:chgData name="Alfred Asterjadhi" userId="39de57b9-85c0-4fd1-aaac-8ca2b6560ad0" providerId="ADAL" clId="{AA9C72C3-D051-4A38-8F1A-81ED346AF179}" dt="2024-12-17T19:44:55.612" v="514" actId="2696"/>
        <pc:sldMkLst>
          <pc:docMk/>
          <pc:sldMk cId="2499009176" sldId="1244"/>
        </pc:sldMkLst>
        <pc:spChg chg="mod">
          <ac:chgData name="Alfred Asterjadhi" userId="39de57b9-85c0-4fd1-aaac-8ca2b6560ad0" providerId="ADAL" clId="{AA9C72C3-D051-4A38-8F1A-81ED346AF179}" dt="2024-12-12T19:58:03.678" v="322" actId="13926"/>
          <ac:spMkLst>
            <pc:docMk/>
            <pc:sldMk cId="2499009176" sldId="1244"/>
            <ac:spMk id="2" creationId="{8A6906DE-832D-9575-DE04-98102BF630BD}"/>
          </ac:spMkLst>
        </pc:spChg>
      </pc:sldChg>
      <pc:sldChg chg="modSp add mod">
        <pc:chgData name="Alfred Asterjadhi" userId="39de57b9-85c0-4fd1-aaac-8ca2b6560ad0" providerId="ADAL" clId="{AA9C72C3-D051-4A38-8F1A-81ED346AF179}" dt="2024-12-19T19:47:36.742" v="2024" actId="207"/>
        <pc:sldMkLst>
          <pc:docMk/>
          <pc:sldMk cId="1280878502" sldId="1245"/>
        </pc:sldMkLst>
        <pc:spChg chg="mod">
          <ac:chgData name="Alfred Asterjadhi" userId="39de57b9-85c0-4fd1-aaac-8ca2b6560ad0" providerId="ADAL" clId="{AA9C72C3-D051-4A38-8F1A-81ED346AF179}" dt="2024-12-19T15:49:36.254" v="840" actId="13926"/>
          <ac:spMkLst>
            <pc:docMk/>
            <pc:sldMk cId="1280878502" sldId="1245"/>
            <ac:spMk id="2" creationId="{8A6906DE-832D-9575-DE04-98102BF630BD}"/>
          </ac:spMkLst>
        </pc:spChg>
        <pc:spChg chg="mod">
          <ac:chgData name="Alfred Asterjadhi" userId="39de57b9-85c0-4fd1-aaac-8ca2b6560ad0" providerId="ADAL" clId="{AA9C72C3-D051-4A38-8F1A-81ED346AF179}" dt="2024-12-19T19:47:36.742" v="2024" actId="207"/>
          <ac:spMkLst>
            <pc:docMk/>
            <pc:sldMk cId="1280878502" sldId="1245"/>
            <ac:spMk id="3" creationId="{980980E1-DDDE-51AD-6471-D55C09D4516C}"/>
          </ac:spMkLst>
        </pc:spChg>
        <pc:picChg chg="mod">
          <ac:chgData name="Alfred Asterjadhi" userId="39de57b9-85c0-4fd1-aaac-8ca2b6560ad0" providerId="ADAL" clId="{AA9C72C3-D051-4A38-8F1A-81ED346AF179}" dt="2024-12-18T17:35:39.925" v="768" actId="1076"/>
          <ac:picMkLst>
            <pc:docMk/>
            <pc:sldMk cId="1280878502" sldId="1245"/>
            <ac:picMk id="13" creationId="{84FA8A49-52FC-B88C-8FD2-291BB6D9097E}"/>
          </ac:picMkLst>
        </pc:picChg>
      </pc:sldChg>
      <pc:sldChg chg="modSp del mod">
        <pc:chgData name="Alfred Asterjadhi" userId="39de57b9-85c0-4fd1-aaac-8ca2b6560ad0" providerId="ADAL" clId="{AA9C72C3-D051-4A38-8F1A-81ED346AF179}" dt="2024-12-17T19:44:55.612" v="514" actId="2696"/>
        <pc:sldMkLst>
          <pc:docMk/>
          <pc:sldMk cId="2205706730" sldId="1245"/>
        </pc:sldMkLst>
        <pc:spChg chg="mod">
          <ac:chgData name="Alfred Asterjadhi" userId="39de57b9-85c0-4fd1-aaac-8ca2b6560ad0" providerId="ADAL" clId="{AA9C72C3-D051-4A38-8F1A-81ED346AF179}" dt="2024-12-12T19:58:05.927" v="323" actId="13926"/>
          <ac:spMkLst>
            <pc:docMk/>
            <pc:sldMk cId="2205706730" sldId="1245"/>
            <ac:spMk id="2" creationId="{8A6906DE-832D-9575-DE04-98102BF630BD}"/>
          </ac:spMkLst>
        </pc:spChg>
      </pc:sldChg>
      <pc:sldChg chg="modSp mod">
        <pc:chgData name="Alfred Asterjadhi" userId="39de57b9-85c0-4fd1-aaac-8ca2b6560ad0" providerId="ADAL" clId="{AA9C72C3-D051-4A38-8F1A-81ED346AF179}" dt="2024-12-19T16:05:21.790" v="930"/>
        <pc:sldMkLst>
          <pc:docMk/>
          <pc:sldMk cId="2320088344" sldId="1246"/>
        </pc:sldMkLst>
        <pc:spChg chg="mod">
          <ac:chgData name="Alfred Asterjadhi" userId="39de57b9-85c0-4fd1-aaac-8ca2b6560ad0" providerId="ADAL" clId="{AA9C72C3-D051-4A38-8F1A-81ED346AF179}" dt="2024-12-17T19:51:03.517" v="541" actId="13926"/>
          <ac:spMkLst>
            <pc:docMk/>
            <pc:sldMk cId="2320088344" sldId="1246"/>
            <ac:spMk id="2" creationId="{8A6906DE-832D-9575-DE04-98102BF630BD}"/>
          </ac:spMkLst>
        </pc:spChg>
        <pc:spChg chg="mod">
          <ac:chgData name="Alfred Asterjadhi" userId="39de57b9-85c0-4fd1-aaac-8ca2b6560ad0" providerId="ADAL" clId="{AA9C72C3-D051-4A38-8F1A-81ED346AF179}" dt="2024-12-19T16:05:21.790" v="930"/>
          <ac:spMkLst>
            <pc:docMk/>
            <pc:sldMk cId="2320088344" sldId="1246"/>
            <ac:spMk id="3" creationId="{980980E1-DDDE-51AD-6471-D55C09D4516C}"/>
          </ac:spMkLst>
        </pc:spChg>
      </pc:sldChg>
      <pc:sldChg chg="modSp mod">
        <pc:chgData name="Alfred Asterjadhi" userId="39de57b9-85c0-4fd1-aaac-8ca2b6560ad0" providerId="ADAL" clId="{AA9C72C3-D051-4A38-8F1A-81ED346AF179}" dt="2024-12-19T16:06:52.370" v="946"/>
        <pc:sldMkLst>
          <pc:docMk/>
          <pc:sldMk cId="1873474949" sldId="1247"/>
        </pc:sldMkLst>
        <pc:spChg chg="mod">
          <ac:chgData name="Alfred Asterjadhi" userId="39de57b9-85c0-4fd1-aaac-8ca2b6560ad0" providerId="ADAL" clId="{AA9C72C3-D051-4A38-8F1A-81ED346AF179}" dt="2024-12-17T19:51:07.251" v="542" actId="13926"/>
          <ac:spMkLst>
            <pc:docMk/>
            <pc:sldMk cId="1873474949" sldId="1247"/>
            <ac:spMk id="2" creationId="{8A6906DE-832D-9575-DE04-98102BF630BD}"/>
          </ac:spMkLst>
        </pc:spChg>
        <pc:spChg chg="mod">
          <ac:chgData name="Alfred Asterjadhi" userId="39de57b9-85c0-4fd1-aaac-8ca2b6560ad0" providerId="ADAL" clId="{AA9C72C3-D051-4A38-8F1A-81ED346AF179}" dt="2024-12-19T16:06:52.370" v="946"/>
          <ac:spMkLst>
            <pc:docMk/>
            <pc:sldMk cId="1873474949" sldId="1247"/>
            <ac:spMk id="3" creationId="{980980E1-DDDE-51AD-6471-D55C09D4516C}"/>
          </ac:spMkLst>
        </pc:spChg>
      </pc:sldChg>
      <pc:sldChg chg="modSp mod">
        <pc:chgData name="Alfred Asterjadhi" userId="39de57b9-85c0-4fd1-aaac-8ca2b6560ad0" providerId="ADAL" clId="{AA9C72C3-D051-4A38-8F1A-81ED346AF179}" dt="2024-12-19T16:09:15.152" v="975"/>
        <pc:sldMkLst>
          <pc:docMk/>
          <pc:sldMk cId="1640660474" sldId="1248"/>
        </pc:sldMkLst>
        <pc:spChg chg="mod">
          <ac:chgData name="Alfred Asterjadhi" userId="39de57b9-85c0-4fd1-aaac-8ca2b6560ad0" providerId="ADAL" clId="{AA9C72C3-D051-4A38-8F1A-81ED346AF179}" dt="2024-12-17T19:51:09.355" v="543" actId="13926"/>
          <ac:spMkLst>
            <pc:docMk/>
            <pc:sldMk cId="1640660474" sldId="1248"/>
            <ac:spMk id="2" creationId="{8A6906DE-832D-9575-DE04-98102BF630BD}"/>
          </ac:spMkLst>
        </pc:spChg>
        <pc:spChg chg="mod">
          <ac:chgData name="Alfred Asterjadhi" userId="39de57b9-85c0-4fd1-aaac-8ca2b6560ad0" providerId="ADAL" clId="{AA9C72C3-D051-4A38-8F1A-81ED346AF179}" dt="2024-12-19T16:09:15.152" v="975"/>
          <ac:spMkLst>
            <pc:docMk/>
            <pc:sldMk cId="1640660474" sldId="1248"/>
            <ac:spMk id="3" creationId="{980980E1-DDDE-51AD-6471-D55C09D4516C}"/>
          </ac:spMkLst>
        </pc:spChg>
      </pc:sldChg>
      <pc:sldChg chg="modSp mod">
        <pc:chgData name="Alfred Asterjadhi" userId="39de57b9-85c0-4fd1-aaac-8ca2b6560ad0" providerId="ADAL" clId="{AA9C72C3-D051-4A38-8F1A-81ED346AF179}" dt="2024-12-19T19:39:48.885" v="1988" actId="207"/>
        <pc:sldMkLst>
          <pc:docMk/>
          <pc:sldMk cId="4277975895" sldId="1249"/>
        </pc:sldMkLst>
        <pc:spChg chg="mod">
          <ac:chgData name="Alfred Asterjadhi" userId="39de57b9-85c0-4fd1-aaac-8ca2b6560ad0" providerId="ADAL" clId="{AA9C72C3-D051-4A38-8F1A-81ED346AF179}" dt="2024-12-17T19:51:12.092" v="544" actId="13926"/>
          <ac:spMkLst>
            <pc:docMk/>
            <pc:sldMk cId="4277975895" sldId="1249"/>
            <ac:spMk id="2" creationId="{8A6906DE-832D-9575-DE04-98102BF630BD}"/>
          </ac:spMkLst>
        </pc:spChg>
        <pc:spChg chg="mod">
          <ac:chgData name="Alfred Asterjadhi" userId="39de57b9-85c0-4fd1-aaac-8ca2b6560ad0" providerId="ADAL" clId="{AA9C72C3-D051-4A38-8F1A-81ED346AF179}" dt="2024-12-19T19:39:48.885" v="1988" actId="207"/>
          <ac:spMkLst>
            <pc:docMk/>
            <pc:sldMk cId="4277975895" sldId="1249"/>
            <ac:spMk id="3" creationId="{980980E1-DDDE-51AD-6471-D55C09D4516C}"/>
          </ac:spMkLst>
        </pc:spChg>
      </pc:sldChg>
      <pc:sldChg chg="modSp add mod">
        <pc:chgData name="Alfred Asterjadhi" userId="39de57b9-85c0-4fd1-aaac-8ca2b6560ad0" providerId="ADAL" clId="{AA9C72C3-D051-4A38-8F1A-81ED346AF179}" dt="2024-12-19T16:44:06.346" v="1640"/>
        <pc:sldMkLst>
          <pc:docMk/>
          <pc:sldMk cId="1393900348" sldId="1250"/>
        </pc:sldMkLst>
        <pc:spChg chg="mod">
          <ac:chgData name="Alfred Asterjadhi" userId="39de57b9-85c0-4fd1-aaac-8ca2b6560ad0" providerId="ADAL" clId="{AA9C72C3-D051-4A38-8F1A-81ED346AF179}" dt="2024-12-17T20:56:54.387" v="569" actId="20577"/>
          <ac:spMkLst>
            <pc:docMk/>
            <pc:sldMk cId="1393900348" sldId="1250"/>
            <ac:spMk id="2" creationId="{8A6906DE-832D-9575-DE04-98102BF630BD}"/>
          </ac:spMkLst>
        </pc:spChg>
        <pc:spChg chg="mod">
          <ac:chgData name="Alfred Asterjadhi" userId="39de57b9-85c0-4fd1-aaac-8ca2b6560ad0" providerId="ADAL" clId="{AA9C72C3-D051-4A38-8F1A-81ED346AF179}" dt="2024-12-19T16:44:06.346" v="1640"/>
          <ac:spMkLst>
            <pc:docMk/>
            <pc:sldMk cId="1393900348" sldId="1250"/>
            <ac:spMk id="3" creationId="{980980E1-DDDE-51AD-6471-D55C09D4516C}"/>
          </ac:spMkLst>
        </pc:spChg>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pChg chg="mod">
          <ac:chgData name="Alfred Asterjadhi" userId="39de57b9-85c0-4fd1-aaac-8ca2b6560ad0" providerId="ADAL" clId="{AA9C72C3-D051-4A38-8F1A-81ED346AF179}" dt="2024-12-17T19:32:52.551" v="473" actId="400"/>
          <ac:spMkLst>
            <pc:docMk/>
            <pc:sldMk cId="2823626744" sldId="1250"/>
            <ac:spMk id="2" creationId="{8A6906DE-832D-9575-DE04-98102BF630BD}"/>
          </ac:spMkLst>
        </pc:spChg>
      </pc:sldChg>
      <pc:sldChg chg="modSp mod">
        <pc:chgData name="Alfred Asterjadhi" userId="39de57b9-85c0-4fd1-aaac-8ca2b6560ad0" providerId="ADAL" clId="{AA9C72C3-D051-4A38-8F1A-81ED346AF179}" dt="2024-12-19T19:44:59.333" v="2011" actId="20577"/>
        <pc:sldMkLst>
          <pc:docMk/>
          <pc:sldMk cId="2315108326" sldId="1251"/>
        </pc:sldMkLst>
        <pc:spChg chg="mod">
          <ac:chgData name="Alfred Asterjadhi" userId="39de57b9-85c0-4fd1-aaac-8ca2b6560ad0" providerId="ADAL" clId="{AA9C72C3-D051-4A38-8F1A-81ED346AF179}" dt="2024-12-18T17:36:07.558" v="771" actId="20577"/>
          <ac:spMkLst>
            <pc:docMk/>
            <pc:sldMk cId="2315108326" sldId="1251"/>
            <ac:spMk id="2" creationId="{8A6906DE-832D-9575-DE04-98102BF630BD}"/>
          </ac:spMkLst>
        </pc:spChg>
        <pc:spChg chg="mod">
          <ac:chgData name="Alfred Asterjadhi" userId="39de57b9-85c0-4fd1-aaac-8ca2b6560ad0" providerId="ADAL" clId="{AA9C72C3-D051-4A38-8F1A-81ED346AF179}" dt="2024-12-19T19:44:59.333" v="2011" actId="20577"/>
          <ac:spMkLst>
            <pc:docMk/>
            <pc:sldMk cId="2315108326" sldId="1251"/>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pChg chg="mod">
          <ac:chgData name="Alfred Asterjadhi" userId="39de57b9-85c0-4fd1-aaac-8ca2b6560ad0" providerId="ADAL" clId="{AA9C72C3-D051-4A38-8F1A-81ED346AF179}" dt="2024-12-17T01:33:49.469" v="397" actId="400"/>
          <ac:spMkLst>
            <pc:docMk/>
            <pc:sldMk cId="2969486265" sldId="1252"/>
            <ac:spMk id="2" creationId="{8A6906DE-832D-9575-DE04-98102BF630BD}"/>
          </ac:spMkLst>
        </pc:spChg>
      </pc:sldChg>
      <pc:sldChg chg="modSp mod">
        <pc:chgData name="Alfred Asterjadhi" userId="39de57b9-85c0-4fd1-aaac-8ca2b6560ad0" providerId="ADAL" clId="{AA9C72C3-D051-4A38-8F1A-81ED346AF179}" dt="2024-12-19T19:40:15.696" v="1996" actId="6549"/>
        <pc:sldMkLst>
          <pc:docMk/>
          <pc:sldMk cId="244619102" sldId="1253"/>
        </pc:sldMkLst>
        <pc:spChg chg="mod">
          <ac:chgData name="Alfred Asterjadhi" userId="39de57b9-85c0-4fd1-aaac-8ca2b6560ad0" providerId="ADAL" clId="{AA9C72C3-D051-4A38-8F1A-81ED346AF179}" dt="2024-12-17T19:51:14.269" v="545" actId="13926"/>
          <ac:spMkLst>
            <pc:docMk/>
            <pc:sldMk cId="244619102" sldId="1253"/>
            <ac:spMk id="2" creationId="{8A6906DE-832D-9575-DE04-98102BF630BD}"/>
          </ac:spMkLst>
        </pc:spChg>
        <pc:spChg chg="mod">
          <ac:chgData name="Alfred Asterjadhi" userId="39de57b9-85c0-4fd1-aaac-8ca2b6560ad0" providerId="ADAL" clId="{AA9C72C3-D051-4A38-8F1A-81ED346AF179}" dt="2024-12-19T19:40:15.696" v="1996" actId="6549"/>
          <ac:spMkLst>
            <pc:docMk/>
            <pc:sldMk cId="244619102" sldId="1253"/>
            <ac:spMk id="3" creationId="{980980E1-DDDE-51AD-6471-D55C09D4516C}"/>
          </ac:spMkLst>
        </pc:spChg>
      </pc:sldChg>
      <pc:sldChg chg="modSp mod">
        <pc:chgData name="Alfred Asterjadhi" userId="39de57b9-85c0-4fd1-aaac-8ca2b6560ad0" providerId="ADAL" clId="{AA9C72C3-D051-4A38-8F1A-81ED346AF179}" dt="2024-12-19T16:21:56.044" v="1242"/>
        <pc:sldMkLst>
          <pc:docMk/>
          <pc:sldMk cId="4035613246" sldId="1254"/>
        </pc:sldMkLst>
        <pc:spChg chg="mod">
          <ac:chgData name="Alfred Asterjadhi" userId="39de57b9-85c0-4fd1-aaac-8ca2b6560ad0" providerId="ADAL" clId="{AA9C72C3-D051-4A38-8F1A-81ED346AF179}" dt="2024-12-17T19:51:16.164" v="546" actId="13926"/>
          <ac:spMkLst>
            <pc:docMk/>
            <pc:sldMk cId="4035613246" sldId="1254"/>
            <ac:spMk id="2" creationId="{8A6906DE-832D-9575-DE04-98102BF630BD}"/>
          </ac:spMkLst>
        </pc:spChg>
        <pc:spChg chg="mod">
          <ac:chgData name="Alfred Asterjadhi" userId="39de57b9-85c0-4fd1-aaac-8ca2b6560ad0" providerId="ADAL" clId="{AA9C72C3-D051-4A38-8F1A-81ED346AF179}" dt="2024-12-19T16:21:56.044" v="1242"/>
          <ac:spMkLst>
            <pc:docMk/>
            <pc:sldMk cId="4035613246" sldId="125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620726592" sldId="1255"/>
        </pc:sldMkLst>
        <pc:spChg chg="mod">
          <ac:chgData name="Alfred Asterjadhi" userId="39de57b9-85c0-4fd1-aaac-8ca2b6560ad0" providerId="ADAL" clId="{AA9C72C3-D051-4A38-8F1A-81ED346AF179}" dt="2024-12-17T19:33:10.200" v="475" actId="400"/>
          <ac:spMkLst>
            <pc:docMk/>
            <pc:sldMk cId="3620726592" sldId="1255"/>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pChg chg="mod">
          <ac:chgData name="Alfred Asterjadhi" userId="39de57b9-85c0-4fd1-aaac-8ca2b6560ad0" providerId="ADAL" clId="{AA9C72C3-D051-4A38-8F1A-81ED346AF179}" dt="2024-12-12T19:57:07.996" v="311" actId="13926"/>
          <ac:spMkLst>
            <pc:docMk/>
            <pc:sldMk cId="1108452833" sldId="1256"/>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947496322" sldId="1257"/>
        </pc:sldMkLst>
        <pc:spChg chg="mod">
          <ac:chgData name="Alfred Asterjadhi" userId="39de57b9-85c0-4fd1-aaac-8ca2b6560ad0" providerId="ADAL" clId="{AA9C72C3-D051-4A38-8F1A-81ED346AF179}" dt="2024-12-17T01:33:17.590" v="395" actId="400"/>
          <ac:spMkLst>
            <pc:docMk/>
            <pc:sldMk cId="947496322" sldId="125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pChg chg="mod">
          <ac:chgData name="Alfred Asterjadhi" userId="39de57b9-85c0-4fd1-aaac-8ca2b6560ad0" providerId="ADAL" clId="{AA9C72C3-D051-4A38-8F1A-81ED346AF179}" dt="2024-12-17T17:57:42.312" v="401" actId="400"/>
          <ac:spMkLst>
            <pc:docMk/>
            <pc:sldMk cId="2311766718" sldId="125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pChg chg="mod">
          <ac:chgData name="Alfred Asterjadhi" userId="39de57b9-85c0-4fd1-aaac-8ca2b6560ad0" providerId="ADAL" clId="{AA9C72C3-D051-4A38-8F1A-81ED346AF179}" dt="2024-12-17T19:51:18.611" v="547" actId="13926"/>
          <ac:spMkLst>
            <pc:docMk/>
            <pc:sldMk cId="3460586331" sldId="1259"/>
            <ac:spMk id="2" creationId="{8A6906DE-832D-9575-DE04-98102BF630BD}"/>
          </ac:spMkLst>
        </pc:spChg>
        <pc:spChg chg="mod">
          <ac:chgData name="Alfred Asterjadhi" userId="39de57b9-85c0-4fd1-aaac-8ca2b6560ad0" providerId="ADAL" clId="{AA9C72C3-D051-4A38-8F1A-81ED346AF179}" dt="2024-12-19T16:26:55.829" v="1346"/>
          <ac:spMkLst>
            <pc:docMk/>
            <pc:sldMk cId="3460586331" sldId="1259"/>
            <ac:spMk id="3" creationId="{980980E1-DDDE-51AD-6471-D55C09D4516C}"/>
          </ac:spMkLst>
        </pc:spChg>
      </pc:sldChg>
      <pc:sldChg chg="modSp mod">
        <pc:chgData name="Alfred Asterjadhi" userId="39de57b9-85c0-4fd1-aaac-8ca2b6560ad0" providerId="ADAL" clId="{AA9C72C3-D051-4A38-8F1A-81ED346AF179}" dt="2024-12-19T16:29:17.930" v="1391"/>
        <pc:sldMkLst>
          <pc:docMk/>
          <pc:sldMk cId="3871559304" sldId="1260"/>
        </pc:sldMkLst>
        <pc:spChg chg="mod">
          <ac:chgData name="Alfred Asterjadhi" userId="39de57b9-85c0-4fd1-aaac-8ca2b6560ad0" providerId="ADAL" clId="{AA9C72C3-D051-4A38-8F1A-81ED346AF179}" dt="2024-12-17T19:51:20.939" v="548" actId="13926"/>
          <ac:spMkLst>
            <pc:docMk/>
            <pc:sldMk cId="3871559304" sldId="1260"/>
            <ac:spMk id="2" creationId="{8A6906DE-832D-9575-DE04-98102BF630BD}"/>
          </ac:spMkLst>
        </pc:spChg>
        <pc:spChg chg="mod">
          <ac:chgData name="Alfred Asterjadhi" userId="39de57b9-85c0-4fd1-aaac-8ca2b6560ad0" providerId="ADAL" clId="{AA9C72C3-D051-4A38-8F1A-81ED346AF179}" dt="2024-12-19T16:29:17.930" v="1391"/>
          <ac:spMkLst>
            <pc:docMk/>
            <pc:sldMk cId="3871559304" sldId="1260"/>
            <ac:spMk id="3" creationId="{980980E1-DDDE-51AD-6471-D55C09D4516C}"/>
          </ac:spMkLst>
        </pc:spChg>
      </pc:sldChg>
      <pc:sldChg chg="modSp mod">
        <pc:chgData name="Alfred Asterjadhi" userId="39de57b9-85c0-4fd1-aaac-8ca2b6560ad0" providerId="ADAL" clId="{AA9C72C3-D051-4A38-8F1A-81ED346AF179}" dt="2024-12-19T16:30:12.362" v="1421"/>
        <pc:sldMkLst>
          <pc:docMk/>
          <pc:sldMk cId="270960270" sldId="1261"/>
        </pc:sldMkLst>
        <pc:spChg chg="mod">
          <ac:chgData name="Alfred Asterjadhi" userId="39de57b9-85c0-4fd1-aaac-8ca2b6560ad0" providerId="ADAL" clId="{AA9C72C3-D051-4A38-8F1A-81ED346AF179}" dt="2024-12-17T19:51:22.933" v="549" actId="13926"/>
          <ac:spMkLst>
            <pc:docMk/>
            <pc:sldMk cId="270960270" sldId="1261"/>
            <ac:spMk id="2" creationId="{8A6906DE-832D-9575-DE04-98102BF630BD}"/>
          </ac:spMkLst>
        </pc:spChg>
        <pc:spChg chg="mod">
          <ac:chgData name="Alfred Asterjadhi" userId="39de57b9-85c0-4fd1-aaac-8ca2b6560ad0" providerId="ADAL" clId="{AA9C72C3-D051-4A38-8F1A-81ED346AF179}" dt="2024-12-19T16:30:12.362" v="1421"/>
          <ac:spMkLst>
            <pc:docMk/>
            <pc:sldMk cId="270960270" sldId="1261"/>
            <ac:spMk id="3" creationId="{980980E1-DDDE-51AD-6471-D55C09D4516C}"/>
          </ac:spMkLst>
        </pc:spChg>
      </pc:sldChg>
      <pc:sldChg chg="modSp mod">
        <pc:chgData name="Alfred Asterjadhi" userId="39de57b9-85c0-4fd1-aaac-8ca2b6560ad0" providerId="ADAL" clId="{AA9C72C3-D051-4A38-8F1A-81ED346AF179}" dt="2024-12-19T19:44:06.585" v="2005" actId="6549"/>
        <pc:sldMkLst>
          <pc:docMk/>
          <pc:sldMk cId="4030972562" sldId="1262"/>
        </pc:sldMkLst>
        <pc:spChg chg="mod">
          <ac:chgData name="Alfred Asterjadhi" userId="39de57b9-85c0-4fd1-aaac-8ca2b6560ad0" providerId="ADAL" clId="{AA9C72C3-D051-4A38-8F1A-81ED346AF179}" dt="2024-12-18T17:36:05.062" v="770" actId="20577"/>
          <ac:spMkLst>
            <pc:docMk/>
            <pc:sldMk cId="4030972562" sldId="1262"/>
            <ac:spMk id="2" creationId="{8A6906DE-832D-9575-DE04-98102BF630BD}"/>
          </ac:spMkLst>
        </pc:spChg>
        <pc:spChg chg="mod">
          <ac:chgData name="Alfred Asterjadhi" userId="39de57b9-85c0-4fd1-aaac-8ca2b6560ad0" providerId="ADAL" clId="{AA9C72C3-D051-4A38-8F1A-81ED346AF179}" dt="2024-12-19T19:44:06.585" v="2005" actId="6549"/>
          <ac:spMkLst>
            <pc:docMk/>
            <pc:sldMk cId="4030972562" sldId="1262"/>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pChg chg="mod">
          <ac:chgData name="Alfred Asterjadhi" userId="39de57b9-85c0-4fd1-aaac-8ca2b6560ad0" providerId="ADAL" clId="{AA9C72C3-D051-4A38-8F1A-81ED346AF179}" dt="2024-12-12T19:59:04.327" v="336" actId="13926"/>
          <ac:spMkLst>
            <pc:docMk/>
            <pc:sldMk cId="2675227507" sldId="1263"/>
            <ac:spMk id="2" creationId="{8A6906DE-832D-9575-DE04-98102BF630BD}"/>
          </ac:spMkLst>
        </pc:spChg>
      </pc:sldChg>
      <pc:sldChg chg="modSp add mod">
        <pc:chgData name="Alfred Asterjadhi" userId="39de57b9-85c0-4fd1-aaac-8ca2b6560ad0" providerId="ADAL" clId="{AA9C72C3-D051-4A38-8F1A-81ED346AF179}" dt="2024-12-19T16:47:06.647" v="1690"/>
        <pc:sldMkLst>
          <pc:docMk/>
          <pc:sldMk cId="770356062" sldId="1264"/>
        </pc:sldMkLst>
        <pc:spChg chg="mod">
          <ac:chgData name="Alfred Asterjadhi" userId="39de57b9-85c0-4fd1-aaac-8ca2b6560ad0" providerId="ADAL" clId="{AA9C72C3-D051-4A38-8F1A-81ED346AF179}" dt="2024-12-18T17:15:45.618" v="686" actId="20577"/>
          <ac:spMkLst>
            <pc:docMk/>
            <pc:sldMk cId="770356062" sldId="1264"/>
            <ac:spMk id="2" creationId="{8A6906DE-832D-9575-DE04-98102BF630BD}"/>
          </ac:spMkLst>
        </pc:spChg>
        <pc:spChg chg="mod">
          <ac:chgData name="Alfred Asterjadhi" userId="39de57b9-85c0-4fd1-aaac-8ca2b6560ad0" providerId="ADAL" clId="{AA9C72C3-D051-4A38-8F1A-81ED346AF179}" dt="2024-12-19T16:47:06.647" v="1690"/>
          <ac:spMkLst>
            <pc:docMk/>
            <pc:sldMk cId="770356062" sldId="126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354003871" sldId="1264"/>
        </pc:sldMkLst>
        <pc:spChg chg="mod">
          <ac:chgData name="Alfred Asterjadhi" userId="39de57b9-85c0-4fd1-aaac-8ca2b6560ad0" providerId="ADAL" clId="{AA9C72C3-D051-4A38-8F1A-81ED346AF179}" dt="2024-12-17T19:34:18.780" v="477" actId="400"/>
          <ac:spMkLst>
            <pc:docMk/>
            <pc:sldMk cId="2354003871" sldId="1264"/>
            <ac:spMk id="2" creationId="{8A6906DE-832D-9575-DE04-98102BF630BD}"/>
          </ac:spMkLst>
        </pc:spChg>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pChg chg="mod">
          <ac:chgData name="Alfred Asterjadhi" userId="39de57b9-85c0-4fd1-aaac-8ca2b6560ad0" providerId="ADAL" clId="{AA9C72C3-D051-4A38-8F1A-81ED346AF179}" dt="2024-12-17T19:40:35.872" v="483" actId="400"/>
          <ac:spMkLst>
            <pc:docMk/>
            <pc:sldMk cId="1418705289" sldId="1265"/>
            <ac:spMk id="2" creationId="{8A6906DE-832D-9575-DE04-98102BF630BD}"/>
          </ac:spMkLst>
        </pc:spChg>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pChg chg="mod">
          <ac:chgData name="Alfred Asterjadhi" userId="39de57b9-85c0-4fd1-aaac-8ca2b6560ad0" providerId="ADAL" clId="{AA9C72C3-D051-4A38-8F1A-81ED346AF179}" dt="2024-12-17T21:22:07.604" v="609" actId="20577"/>
          <ac:spMkLst>
            <pc:docMk/>
            <pc:sldMk cId="4283544389" sldId="1265"/>
            <ac:spMk id="2" creationId="{8A6906DE-832D-9575-DE04-98102BF630BD}"/>
          </ac:spMkLst>
        </pc:spChg>
        <pc:spChg chg="mod">
          <ac:chgData name="Alfred Asterjadhi" userId="39de57b9-85c0-4fd1-aaac-8ca2b6560ad0" providerId="ADAL" clId="{AA9C72C3-D051-4A38-8F1A-81ED346AF179}" dt="2024-12-19T19:43:39.366" v="2001" actId="6549"/>
          <ac:spMkLst>
            <pc:docMk/>
            <pc:sldMk cId="4283544389" sldId="126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494819478" sldId="1266"/>
        </pc:sldMkLst>
        <pc:spChg chg="mod">
          <ac:chgData name="Alfred Asterjadhi" userId="39de57b9-85c0-4fd1-aaac-8ca2b6560ad0" providerId="ADAL" clId="{AA9C72C3-D051-4A38-8F1A-81ED346AF179}" dt="2024-12-12T19:58:53.324" v="332" actId="13926"/>
          <ac:spMkLst>
            <pc:docMk/>
            <pc:sldMk cId="2494819478" sldId="1266"/>
            <ac:spMk id="2" creationId="{8A6906DE-832D-9575-DE04-98102BF630BD}"/>
          </ac:spMkLst>
        </pc:spChg>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pChg chg="mod">
          <ac:chgData name="Alfred Asterjadhi" userId="39de57b9-85c0-4fd1-aaac-8ca2b6560ad0" providerId="ADAL" clId="{AA9C72C3-D051-4A38-8F1A-81ED346AF179}" dt="2024-12-17T19:51:41.516" v="555" actId="108"/>
          <ac:spMkLst>
            <pc:docMk/>
            <pc:sldMk cId="1089734000" sldId="1267"/>
            <ac:spMk id="2" creationId="{8A6906DE-832D-9575-DE04-98102BF630BD}"/>
          </ac:spMkLst>
        </pc:spChg>
        <pc:spChg chg="mod">
          <ac:chgData name="Alfred Asterjadhi" userId="39de57b9-85c0-4fd1-aaac-8ca2b6560ad0" providerId="ADAL" clId="{AA9C72C3-D051-4A38-8F1A-81ED346AF179}" dt="2024-12-19T19:41:24.855" v="1999" actId="20577"/>
          <ac:spMkLst>
            <pc:docMk/>
            <pc:sldMk cId="1089734000" sldId="1267"/>
            <ac:spMk id="3" creationId="{980980E1-DDDE-51AD-6471-D55C09D4516C}"/>
          </ac:spMkLst>
        </pc:spChg>
      </pc:sldChg>
      <pc:sldChg chg="modSp mod">
        <pc:chgData name="Alfred Asterjadhi" userId="39de57b9-85c0-4fd1-aaac-8ca2b6560ad0" providerId="ADAL" clId="{AA9C72C3-D051-4A38-8F1A-81ED346AF179}" dt="2024-12-19T16:34:42.452" v="1505"/>
        <pc:sldMkLst>
          <pc:docMk/>
          <pc:sldMk cId="2564087480" sldId="1268"/>
        </pc:sldMkLst>
        <pc:spChg chg="mod">
          <ac:chgData name="Alfred Asterjadhi" userId="39de57b9-85c0-4fd1-aaac-8ca2b6560ad0" providerId="ADAL" clId="{AA9C72C3-D051-4A38-8F1A-81ED346AF179}" dt="2024-12-17T19:51:35.380" v="553" actId="13926"/>
          <ac:spMkLst>
            <pc:docMk/>
            <pc:sldMk cId="2564087480" sldId="1268"/>
            <ac:spMk id="2" creationId="{8A6906DE-832D-9575-DE04-98102BF630BD}"/>
          </ac:spMkLst>
        </pc:spChg>
        <pc:spChg chg="mod">
          <ac:chgData name="Alfred Asterjadhi" userId="39de57b9-85c0-4fd1-aaac-8ca2b6560ad0" providerId="ADAL" clId="{AA9C72C3-D051-4A38-8F1A-81ED346AF179}" dt="2024-12-19T16:34:42.452" v="1505"/>
          <ac:spMkLst>
            <pc:docMk/>
            <pc:sldMk cId="2564087480" sldId="1268"/>
            <ac:spMk id="3" creationId="{980980E1-DDDE-51AD-6471-D55C09D4516C}"/>
          </ac:spMkLst>
        </pc:spChg>
      </pc:sldChg>
      <pc:sldChg chg="modSp mod">
        <pc:chgData name="Alfred Asterjadhi" userId="39de57b9-85c0-4fd1-aaac-8ca2b6560ad0" providerId="ADAL" clId="{AA9C72C3-D051-4A38-8F1A-81ED346AF179}" dt="2024-12-19T16:33:49.383" v="1489"/>
        <pc:sldMkLst>
          <pc:docMk/>
          <pc:sldMk cId="1914597510" sldId="1269"/>
        </pc:sldMkLst>
        <pc:spChg chg="mod">
          <ac:chgData name="Alfred Asterjadhi" userId="39de57b9-85c0-4fd1-aaac-8ca2b6560ad0" providerId="ADAL" clId="{AA9C72C3-D051-4A38-8F1A-81ED346AF179}" dt="2024-12-17T19:51:31.173" v="552" actId="108"/>
          <ac:spMkLst>
            <pc:docMk/>
            <pc:sldMk cId="1914597510" sldId="1269"/>
            <ac:spMk id="2" creationId="{8A6906DE-832D-9575-DE04-98102BF630BD}"/>
          </ac:spMkLst>
        </pc:spChg>
        <pc:spChg chg="mod">
          <ac:chgData name="Alfred Asterjadhi" userId="39de57b9-85c0-4fd1-aaac-8ca2b6560ad0" providerId="ADAL" clId="{AA9C72C3-D051-4A38-8F1A-81ED346AF179}" dt="2024-12-19T16:33:49.383" v="1489"/>
          <ac:spMkLst>
            <pc:docMk/>
            <pc:sldMk cId="1914597510" sldId="1269"/>
            <ac:spMk id="3" creationId="{980980E1-DDDE-51AD-6471-D55C09D4516C}"/>
          </ac:spMkLst>
        </pc:spChg>
      </pc:sldChg>
      <pc:sldChg chg="modSp mod">
        <pc:chgData name="Alfred Asterjadhi" userId="39de57b9-85c0-4fd1-aaac-8ca2b6560ad0" providerId="ADAL" clId="{AA9C72C3-D051-4A38-8F1A-81ED346AF179}" dt="2024-12-19T19:40:44.990" v="1998" actId="6549"/>
        <pc:sldMkLst>
          <pc:docMk/>
          <pc:sldMk cId="1351964601" sldId="1270"/>
        </pc:sldMkLst>
        <pc:spChg chg="mod">
          <ac:chgData name="Alfred Asterjadhi" userId="39de57b9-85c0-4fd1-aaac-8ca2b6560ad0" providerId="ADAL" clId="{AA9C72C3-D051-4A38-8F1A-81ED346AF179}" dt="2024-12-17T19:51:25.122" v="550" actId="13926"/>
          <ac:spMkLst>
            <pc:docMk/>
            <pc:sldMk cId="1351964601" sldId="1270"/>
            <ac:spMk id="2" creationId="{8A6906DE-832D-9575-DE04-98102BF630BD}"/>
          </ac:spMkLst>
        </pc:spChg>
        <pc:spChg chg="mod">
          <ac:chgData name="Alfred Asterjadhi" userId="39de57b9-85c0-4fd1-aaac-8ca2b6560ad0" providerId="ADAL" clId="{AA9C72C3-D051-4A38-8F1A-81ED346AF179}" dt="2024-12-19T19:40:44.990" v="1998" actId="6549"/>
          <ac:spMkLst>
            <pc:docMk/>
            <pc:sldMk cId="1351964601" sldId="1270"/>
            <ac:spMk id="3" creationId="{980980E1-DDDE-51AD-6471-D55C09D4516C}"/>
          </ac:spMkLst>
        </pc:spChg>
      </pc:sldChg>
      <pc:sldChg chg="modSp add mod ord">
        <pc:chgData name="Alfred Asterjadhi" userId="39de57b9-85c0-4fd1-aaac-8ca2b6560ad0" providerId="ADAL" clId="{AA9C72C3-D051-4A38-8F1A-81ED346AF179}" dt="2024-12-19T16:56:25.159" v="1943"/>
        <pc:sldMkLst>
          <pc:docMk/>
          <pc:sldMk cId="464196517" sldId="1271"/>
        </pc:sldMkLst>
        <pc:spChg chg="mod">
          <ac:chgData name="Alfred Asterjadhi" userId="39de57b9-85c0-4fd1-aaac-8ca2b6560ad0" providerId="ADAL" clId="{AA9C72C3-D051-4A38-8F1A-81ED346AF179}" dt="2024-12-19T16:00:51.104" v="894" actId="13926"/>
          <ac:spMkLst>
            <pc:docMk/>
            <pc:sldMk cId="464196517" sldId="1271"/>
            <ac:spMk id="2" creationId="{8A6906DE-832D-9575-DE04-98102BF630BD}"/>
          </ac:spMkLst>
        </pc:spChg>
        <pc:spChg chg="mod">
          <ac:chgData name="Alfred Asterjadhi" userId="39de57b9-85c0-4fd1-aaac-8ca2b6560ad0" providerId="ADAL" clId="{AA9C72C3-D051-4A38-8F1A-81ED346AF179}" dt="2024-12-19T16:01:58.796" v="906" actId="20577"/>
          <ac:spMkLst>
            <pc:docMk/>
            <pc:sldMk cId="464196517" sldId="1271"/>
            <ac:spMk id="3" creationId="{980980E1-DDDE-51AD-6471-D55C09D4516C}"/>
          </ac:spMkLst>
        </pc:spChg>
      </pc:sldChg>
      <pc:sldChg chg="modSp del mod">
        <pc:chgData name="Alfred Asterjadhi" userId="39de57b9-85c0-4fd1-aaac-8ca2b6560ad0" providerId="ADAL" clId="{AA9C72C3-D051-4A38-8F1A-81ED346AF179}" dt="2024-12-17T19:45:04.779" v="516" actId="2696"/>
        <pc:sldMkLst>
          <pc:docMk/>
          <pc:sldMk cId="967157266" sldId="1271"/>
        </pc:sldMkLst>
        <pc:spChg chg="mod">
          <ac:chgData name="Alfred Asterjadhi" userId="39de57b9-85c0-4fd1-aaac-8ca2b6560ad0" providerId="ADAL" clId="{AA9C72C3-D051-4A38-8F1A-81ED346AF179}" dt="2024-12-17T19:44:34.604" v="507" actId="20577"/>
          <ac:spMkLst>
            <pc:docMk/>
            <pc:sldMk cId="967157266" sldId="1271"/>
            <ac:spMk id="2" creationId="{8A6906DE-832D-9575-DE04-98102BF630BD}"/>
          </ac:spMkLst>
        </pc:spChg>
        <pc:spChg chg="mod">
          <ac:chgData name="Alfred Asterjadhi" userId="39de57b9-85c0-4fd1-aaac-8ca2b6560ad0" providerId="ADAL" clId="{AA9C72C3-D051-4A38-8F1A-81ED346AF179}" dt="2024-12-17T19:35:36.596" v="479" actId="20577"/>
          <ac:spMkLst>
            <pc:docMk/>
            <pc:sldMk cId="967157266" sldId="1271"/>
            <ac:spMk id="3" creationId="{980980E1-DDDE-51AD-6471-D55C09D4516C}"/>
          </ac:spMkLst>
        </pc:spChg>
      </pc:sldChg>
      <pc:sldChg chg="modSp mod">
        <pc:chgData name="Alfred Asterjadhi" userId="39de57b9-85c0-4fd1-aaac-8ca2b6560ad0" providerId="ADAL" clId="{AA9C72C3-D051-4A38-8F1A-81ED346AF179}" dt="2024-12-19T16:41:27.382" v="1582"/>
        <pc:sldMkLst>
          <pc:docMk/>
          <pc:sldMk cId="3527845409" sldId="1272"/>
        </pc:sldMkLst>
        <pc:spChg chg="mod">
          <ac:chgData name="Alfred Asterjadhi" userId="39de57b9-85c0-4fd1-aaac-8ca2b6560ad0" providerId="ADAL" clId="{AA9C72C3-D051-4A38-8F1A-81ED346AF179}" dt="2024-12-17T19:51:44.747" v="558" actId="108"/>
          <ac:spMkLst>
            <pc:docMk/>
            <pc:sldMk cId="3527845409" sldId="1272"/>
            <ac:spMk id="2" creationId="{8A6906DE-832D-9575-DE04-98102BF630BD}"/>
          </ac:spMkLst>
        </pc:spChg>
        <pc:spChg chg="mod">
          <ac:chgData name="Alfred Asterjadhi" userId="39de57b9-85c0-4fd1-aaac-8ca2b6560ad0" providerId="ADAL" clId="{AA9C72C3-D051-4A38-8F1A-81ED346AF179}" dt="2024-12-19T16:41:27.382" v="1582"/>
          <ac:spMkLst>
            <pc:docMk/>
            <pc:sldMk cId="3527845409" sldId="1272"/>
            <ac:spMk id="3" creationId="{980980E1-DDDE-51AD-6471-D55C09D4516C}"/>
          </ac:spMkLst>
        </pc:spChg>
      </pc:sldChg>
      <pc:sldChg chg="modSp mod">
        <pc:chgData name="Alfred Asterjadhi" userId="39de57b9-85c0-4fd1-aaac-8ca2b6560ad0" providerId="ADAL" clId="{AA9C72C3-D051-4A38-8F1A-81ED346AF179}" dt="2024-12-19T16:42:12.680" v="1603"/>
        <pc:sldMkLst>
          <pc:docMk/>
          <pc:sldMk cId="3122364615" sldId="1273"/>
        </pc:sldMkLst>
        <pc:spChg chg="mod">
          <ac:chgData name="Alfred Asterjadhi" userId="39de57b9-85c0-4fd1-aaac-8ca2b6560ad0" providerId="ADAL" clId="{AA9C72C3-D051-4A38-8F1A-81ED346AF179}" dt="2024-12-17T19:51:47.220" v="559" actId="108"/>
          <ac:spMkLst>
            <pc:docMk/>
            <pc:sldMk cId="3122364615" sldId="1273"/>
            <ac:spMk id="2" creationId="{8A6906DE-832D-9575-DE04-98102BF630BD}"/>
          </ac:spMkLst>
        </pc:spChg>
        <pc:spChg chg="mod">
          <ac:chgData name="Alfred Asterjadhi" userId="39de57b9-85c0-4fd1-aaac-8ca2b6560ad0" providerId="ADAL" clId="{AA9C72C3-D051-4A38-8F1A-81ED346AF179}" dt="2024-12-19T16:42:12.680" v="1603"/>
          <ac:spMkLst>
            <pc:docMk/>
            <pc:sldMk cId="3122364615" sldId="1273"/>
            <ac:spMk id="3" creationId="{980980E1-DDDE-51AD-6471-D55C09D4516C}"/>
          </ac:spMkLst>
        </pc:spChg>
      </pc:sldChg>
      <pc:sldChg chg="modSp add mod">
        <pc:chgData name="Alfred Asterjadhi" userId="39de57b9-85c0-4fd1-aaac-8ca2b6560ad0" providerId="ADAL" clId="{AA9C72C3-D051-4A38-8F1A-81ED346AF179}" dt="2024-12-19T16:57:11.950" v="1966" actId="6549"/>
        <pc:sldMkLst>
          <pc:docMk/>
          <pc:sldMk cId="2302676929" sldId="1274"/>
        </pc:sldMkLst>
        <pc:spChg chg="mod">
          <ac:chgData name="Alfred Asterjadhi" userId="39de57b9-85c0-4fd1-aaac-8ca2b6560ad0" providerId="ADAL" clId="{AA9C72C3-D051-4A38-8F1A-81ED346AF179}" dt="2024-12-19T16:56:36.849" v="1947" actId="20577"/>
          <ac:spMkLst>
            <pc:docMk/>
            <pc:sldMk cId="2302676929" sldId="1274"/>
            <ac:spMk id="2" creationId="{8A6906DE-832D-9575-DE04-98102BF630BD}"/>
          </ac:spMkLst>
        </pc:spChg>
        <pc:spChg chg="mod">
          <ac:chgData name="Alfred Asterjadhi" userId="39de57b9-85c0-4fd1-aaac-8ca2b6560ad0" providerId="ADAL" clId="{AA9C72C3-D051-4A38-8F1A-81ED346AF179}" dt="2024-12-19T16:57:11.950" v="1966" actId="6549"/>
          <ac:spMkLst>
            <pc:docMk/>
            <pc:sldMk cId="2302676929" sldId="1274"/>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pChg chg="mod">
          <ac:chgData name="Alfred Asterjadhi" userId="39de57b9-85c0-4fd1-aaac-8ca2b6560ad0" providerId="ADAL" clId="{AA9C72C3-D051-4A38-8F1A-81ED346AF179}" dt="2024-12-17T19:44:42.781" v="513" actId="20577"/>
          <ac:spMkLst>
            <pc:docMk/>
            <pc:sldMk cId="3253033387" sldId="1274"/>
            <ac:spMk id="2" creationId="{8A6906DE-832D-9575-DE04-98102BF630BD}"/>
          </ac:spMkLst>
        </pc:spChg>
        <pc:spChg chg="mod">
          <ac:chgData name="Alfred Asterjadhi" userId="39de57b9-85c0-4fd1-aaac-8ca2b6560ad0" providerId="ADAL" clId="{AA9C72C3-D051-4A38-8F1A-81ED346AF179}" dt="2024-12-17T19:35:53.692" v="480" actId="20577"/>
          <ac:spMkLst>
            <pc:docMk/>
            <pc:sldMk cId="3253033387" sldId="1274"/>
            <ac:spMk id="3" creationId="{980980E1-DDDE-51AD-6471-D55C09D4516C}"/>
          </ac:spMkLst>
        </pc:spChg>
      </pc:sldChg>
      <pc:sldChg chg="modSp add mod ord">
        <pc:chgData name="Alfred Asterjadhi" userId="39de57b9-85c0-4fd1-aaac-8ca2b6560ad0" providerId="ADAL" clId="{AA9C72C3-D051-4A38-8F1A-81ED346AF179}" dt="2024-12-19T16:56:30.648" v="1945"/>
        <pc:sldMkLst>
          <pc:docMk/>
          <pc:sldMk cId="519142990" sldId="1275"/>
        </pc:sldMkLst>
        <pc:spChg chg="mod">
          <ac:chgData name="Alfred Asterjadhi" userId="39de57b9-85c0-4fd1-aaac-8ca2b6560ad0" providerId="ADAL" clId="{AA9C72C3-D051-4A38-8F1A-81ED346AF179}" dt="2024-12-19T15:55:46.744" v="876" actId="13926"/>
          <ac:spMkLst>
            <pc:docMk/>
            <pc:sldMk cId="519142990" sldId="1275"/>
            <ac:spMk id="2" creationId="{8A6906DE-832D-9575-DE04-98102BF630BD}"/>
          </ac:spMkLst>
        </pc:spChg>
        <pc:spChg chg="mod">
          <ac:chgData name="Alfred Asterjadhi" userId="39de57b9-85c0-4fd1-aaac-8ca2b6560ad0" providerId="ADAL" clId="{AA9C72C3-D051-4A38-8F1A-81ED346AF179}" dt="2024-12-19T15:55:58.808" v="893" actId="6549"/>
          <ac:spMkLst>
            <pc:docMk/>
            <pc:sldMk cId="519142990" sldId="1275"/>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pChg chg="mod">
          <ac:chgData name="Alfred Asterjadhi" userId="39de57b9-85c0-4fd1-aaac-8ca2b6560ad0" providerId="ADAL" clId="{AA9C72C3-D051-4A38-8F1A-81ED346AF179}" dt="2024-12-12T19:57:53.062" v="319" actId="13926"/>
          <ac:spMkLst>
            <pc:docMk/>
            <pc:sldMk cId="2791792773" sldId="1275"/>
            <ac:spMk id="2" creationId="{8A6906DE-832D-9575-DE04-98102BF630BD}"/>
          </ac:spMkLst>
        </pc:spChg>
        <pc:spChg chg="mod">
          <ac:chgData name="Alfred Asterjadhi" userId="39de57b9-85c0-4fd1-aaac-8ca2b6560ad0" providerId="ADAL" clId="{AA9C72C3-D051-4A38-8F1A-81ED346AF179}" dt="2024-12-17T19:36:07.067" v="481" actId="20577"/>
          <ac:spMkLst>
            <pc:docMk/>
            <pc:sldMk cId="2791792773" sldId="127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395810039" sldId="1280"/>
        </pc:sldMkLst>
        <pc:spChg chg="mod">
          <ac:chgData name="Alfred Asterjadhi" userId="39de57b9-85c0-4fd1-aaac-8ca2b6560ad0" providerId="ADAL" clId="{AA9C72C3-D051-4A38-8F1A-81ED346AF179}" dt="2024-12-17T01:32:14.259" v="389" actId="13926"/>
          <ac:spMkLst>
            <pc:docMk/>
            <pc:sldMk cId="3395810039" sldId="1280"/>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pChg chg="mod">
          <ac:chgData name="Alfred Asterjadhi" userId="39de57b9-85c0-4fd1-aaac-8ca2b6560ad0" providerId="ADAL" clId="{AA9C72C3-D051-4A38-8F1A-81ED346AF179}" dt="2024-12-17T01:32:21.482" v="391" actId="108"/>
          <ac:spMkLst>
            <pc:docMk/>
            <pc:sldMk cId="3488656600" sldId="1281"/>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2393880254" sldId="1282"/>
        </pc:sldMkLst>
        <pc:spChg chg="mod">
          <ac:chgData name="Alfred Asterjadhi" userId="39de57b9-85c0-4fd1-aaac-8ca2b6560ad0" providerId="ADAL" clId="{AA9C72C3-D051-4A38-8F1A-81ED346AF179}" dt="2024-12-17T01:32:26.984" v="393" actId="108"/>
          <ac:spMkLst>
            <pc:docMk/>
            <pc:sldMk cId="2393880254" sldId="128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pChg chg="mod">
          <ac:chgData name="Alfred Asterjadhi" userId="39de57b9-85c0-4fd1-aaac-8ca2b6560ad0" providerId="ADAL" clId="{AA9C72C3-D051-4A38-8F1A-81ED346AF179}" dt="2024-12-17T01:32:24.257" v="392" actId="108"/>
          <ac:spMkLst>
            <pc:docMk/>
            <pc:sldMk cId="4117618284" sldId="1283"/>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648146755" sldId="1284"/>
        </pc:sldMkLst>
        <pc:spChg chg="mod">
          <ac:chgData name="Alfred Asterjadhi" userId="39de57b9-85c0-4fd1-aaac-8ca2b6560ad0" providerId="ADAL" clId="{AA9C72C3-D051-4A38-8F1A-81ED346AF179}" dt="2024-12-17T01:33:57.189" v="399" actId="400"/>
          <ac:spMkLst>
            <pc:docMk/>
            <pc:sldMk cId="648146755" sldId="1284"/>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pChg chg="mod">
          <ac:chgData name="Alfred Asterjadhi" userId="39de57b9-85c0-4fd1-aaac-8ca2b6560ad0" providerId="ADAL" clId="{AA9C72C3-D051-4A38-8F1A-81ED346AF179}" dt="2024-12-18T17:13:04.736" v="653" actId="20577"/>
          <ac:spMkLst>
            <pc:docMk/>
            <pc:sldMk cId="3559166431" sldId="1288"/>
            <ac:spMk id="3" creationId="{E186C768-74FB-9E45-C09D-B34EEAD6F1A1}"/>
          </ac:spMkLst>
        </pc:spChg>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56"/>
        </pc:sldMasterMkLst>
        <pc:spChg chg="mod">
          <ac:chgData name="Alfred Asterjadhi" userId="39de57b9-85c0-4fd1-aaac-8ca2b6560ad0" providerId="ADAL" clId="{1B528289-06C2-42C8-A24F-58F9BB1555AF}" dt="2023-12-20T16:59:32.302" v="17501"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4/11-24-1977-05-00bn-pdt-phy-u-sig.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a:t>
            </a:r>
          </a:p>
          <a:p>
            <a:r>
              <a:rPr lang="en-US" sz="1600" dirty="0"/>
              <a:t>Discussion:</a:t>
            </a:r>
          </a:p>
          <a:p>
            <a:r>
              <a:rPr lang="en-US" sz="1600" dirty="0"/>
              <a:t>Result: </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endParaRPr lang="en-US" sz="1600" dirty="0"/>
          </a:p>
          <a:p>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a:t>
            </a:r>
          </a:p>
          <a:p>
            <a:r>
              <a:rPr lang="en-US" sz="1050" dirty="0"/>
              <a:t>Discussion:</a:t>
            </a:r>
          </a:p>
          <a:p>
            <a:r>
              <a:rPr lang="en-US" sz="1050" dirty="0"/>
              <a:t>Result:</a:t>
            </a:r>
          </a:p>
          <a:p>
            <a:endParaRPr lang="en-US" sz="1050" dirty="0"/>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875506" y="3082224"/>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 </a:t>
            </a:r>
            <a:endParaRPr lang="en-US" sz="1600" dirty="0"/>
          </a:p>
          <a:p>
            <a:endParaRPr lang="en-US" sz="1600" dirty="0"/>
          </a:p>
          <a:p>
            <a:r>
              <a:rPr lang="en-US" sz="1600" dirty="0"/>
              <a:t>Move: Rui Cao					Second:</a:t>
            </a:r>
          </a:p>
          <a:p>
            <a:r>
              <a:rPr lang="en-US" sz="1600" dirty="0"/>
              <a:t>Discussion:</a:t>
            </a:r>
          </a:p>
          <a:p>
            <a:r>
              <a:rPr lang="en-US" sz="1600" dirty="0"/>
              <a:t>Result:</a:t>
            </a:r>
          </a:p>
          <a:p>
            <a:endParaRPr lang="en-US" sz="1600" dirty="0"/>
          </a:p>
          <a:p>
            <a:r>
              <a:rPr lang="en-US" sz="1200" b="0" i="1" dirty="0"/>
              <a:t>Reference docs:[11-24/1841r1]. SP result: No objection.</a:t>
            </a:r>
          </a:p>
          <a:p>
            <a:r>
              <a:rPr lang="en-US" sz="1200" b="0" dirty="0">
                <a:solidFill>
                  <a:srgbClr val="FF0000"/>
                </a:solidFill>
              </a:rPr>
              <a:t> Chair’s note: Ensure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a:t>
            </a:r>
          </a:p>
          <a:p>
            <a:r>
              <a:rPr lang="en-US" sz="1600" dirty="0"/>
              <a:t>Discussion:</a:t>
            </a:r>
          </a:p>
          <a:p>
            <a:r>
              <a:rPr lang="en-US" sz="1600" dirty="0"/>
              <a:t>Result:</a:t>
            </a:r>
          </a:p>
          <a:p>
            <a:endParaRPr lang="en-US" sz="1600" dirty="0"/>
          </a:p>
          <a:p>
            <a:r>
              <a:rPr lang="en-US" sz="1200" b="0" i="1" dirty="0"/>
              <a:t>Reference docs:[11-24/1841r1]. SP result: No objection.</a:t>
            </a:r>
          </a:p>
          <a:p>
            <a:r>
              <a:rPr lang="en-US" sz="1200" b="0" dirty="0">
                <a:solidFill>
                  <a:srgbClr val="FF0000"/>
                </a:solidFill>
              </a:rPr>
              <a:t> Chair’s note: Ensure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 (MAC-PDT)</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 </a:t>
            </a:r>
            <a:r>
              <a:rPr lang="en-US" sz="1400" b="0" i="0" strike="sngStrike" dirty="0">
                <a:solidFill>
                  <a:srgbClr val="FF0000"/>
                </a:solidFill>
                <a:effectLst/>
              </a:rPr>
              <a:t>for</a:t>
            </a:r>
            <a:r>
              <a:rPr lang="en-US" sz="1400" b="0" i="0" dirty="0">
                <a:solidFill>
                  <a:srgbClr val="FF0000"/>
                </a:solidFill>
                <a:effectLst/>
              </a:rPr>
              <a:t> </a:t>
            </a:r>
            <a:r>
              <a:rPr lang="en-US" sz="1400" b="0" i="0" dirty="0">
                <a:solidFill>
                  <a:srgbClr val="000000"/>
                </a:solidFill>
                <a:effectLst/>
              </a:rPr>
              <a:t>PPDU that contains a Multi-STA BA as an ICR, </a:t>
            </a:r>
            <a:r>
              <a:rPr lang="en-US" sz="1400" b="0" i="0" dirty="0" err="1">
                <a:solidFill>
                  <a:srgbClr val="000000"/>
                </a:solidFill>
                <a:effectLst/>
              </a:rPr>
              <a:t>includ</a:t>
            </a:r>
            <a:r>
              <a:rPr lang="en-US" sz="1400" b="0" i="0" u="sng" dirty="0" err="1">
                <a:solidFill>
                  <a:srgbClr val="000000"/>
                </a:solidFill>
                <a:effectLst/>
              </a:rPr>
              <a:t>es</a:t>
            </a:r>
            <a:r>
              <a:rPr lang="en-US" sz="1400" b="0" i="0" strike="sngStrike" dirty="0" err="1">
                <a:solidFill>
                  <a:srgbClr val="FF0000"/>
                </a:solidFill>
                <a:effectLst/>
              </a:rPr>
              <a:t>ing</a:t>
            </a:r>
            <a:r>
              <a:rPr lang="en-US" sz="1400" b="0" i="0" dirty="0">
                <a:solidFill>
                  <a:srgbClr val="000000"/>
                </a:solidFill>
                <a:effectLst/>
              </a:rPr>
              <a:t> unavailability information </a:t>
            </a:r>
            <a:r>
              <a:rPr lang="en-US" sz="1400" b="0" i="0" u="sng" dirty="0">
                <a:solidFill>
                  <a:srgbClr val="FF0000"/>
                </a:solidFill>
                <a:effectLst/>
              </a:rPr>
              <a:t>in the </a:t>
            </a:r>
            <a:r>
              <a:rPr lang="en-US" sz="1400" b="0" i="0" u="sng" strike="sngStrike" dirty="0">
                <a:solidFill>
                  <a:srgbClr val="FF0000"/>
                </a:solidFill>
                <a:effectLst/>
              </a:rPr>
              <a:t>M-BA </a:t>
            </a:r>
            <a:r>
              <a:rPr lang="en-US" sz="1400" b="0" i="0" u="sng" dirty="0">
                <a:solidFill>
                  <a:srgbClr val="FF0000"/>
                </a:solidFill>
                <a:effectLst/>
              </a:rPr>
              <a:t>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a:t>
            </a:r>
          </a:p>
          <a:p>
            <a:r>
              <a:rPr lang="en-US" sz="1600" dirty="0"/>
              <a:t>Discussion:</a:t>
            </a:r>
          </a:p>
          <a:p>
            <a:r>
              <a:rPr lang="en-US" sz="1600" dirty="0"/>
              <a:t>Result: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(MAC-PDT)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Frank Hsu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a:t>
            </a:r>
          </a:p>
          <a:p>
            <a:r>
              <a:rPr lang="en-US" sz="1600" dirty="0"/>
              <a:t>Discussion:</a:t>
            </a:r>
          </a:p>
          <a:p>
            <a:r>
              <a:rPr lang="en-US" sz="1600" dirty="0"/>
              <a:t>Result: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a:t>
            </a:r>
          </a:p>
          <a:p>
            <a:r>
              <a:rPr lang="en-US" sz="1600" dirty="0"/>
              <a:t>Discussion:</a:t>
            </a:r>
          </a:p>
          <a:p>
            <a:r>
              <a:rPr lang="en-US" sz="1600" dirty="0"/>
              <a:t>Result: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a:t>
            </a:r>
          </a:p>
          <a:p>
            <a:r>
              <a:rPr lang="en-US" sz="1600" dirty="0"/>
              <a:t>Discussion:</a:t>
            </a:r>
          </a:p>
          <a:p>
            <a:r>
              <a:rPr lang="en-US" sz="1600" dirty="0"/>
              <a:t>Result: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a:t>
            </a:r>
          </a:p>
          <a:p>
            <a:r>
              <a:rPr lang="en-US" sz="1600" dirty="0"/>
              <a:t>Discussion:</a:t>
            </a:r>
          </a:p>
          <a:p>
            <a:r>
              <a:rPr lang="en-US" sz="1600" dirty="0"/>
              <a:t>Result:</a:t>
            </a:r>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 (PHY-PDT)</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Bo Sun/Bin Tian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11-24/1762r23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Liwen Chu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 (MAC-PDT)</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Liwen Chu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a:t>
            </a:r>
          </a:p>
          <a:p>
            <a:r>
              <a:rPr lang="en-US" sz="1600" dirty="0"/>
              <a:t>Discussion:</a:t>
            </a:r>
          </a:p>
          <a:p>
            <a:r>
              <a:rPr lang="en-US" sz="1600" dirty="0"/>
              <a:t>Result:</a:t>
            </a:r>
          </a:p>
          <a:p>
            <a:endParaRPr lang="en-US" sz="1600" dirty="0"/>
          </a:p>
          <a:p>
            <a:r>
              <a:rPr lang="en-US" sz="1200" b="0" i="1" dirty="0"/>
              <a:t>Reference docs:[24/2123r1]. SP result</a:t>
            </a:r>
            <a:r>
              <a:rPr lang="en-US" sz="1200" b="0" i="1" dirty="0">
                <a:highlight>
                  <a:srgbClr val="FFFF00"/>
                </a:highlight>
              </a:rPr>
              <a: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200" dirty="0"/>
              <a:t>For non-MU-MIMO allocation of the UHR SIG field</a:t>
            </a:r>
          </a:p>
          <a:p>
            <a:pPr lvl="2">
              <a:buFont typeface="Arial" panose="020B0604020202020204" pitchFamily="34" charset="0"/>
              <a:buChar char="•"/>
            </a:pPr>
            <a:r>
              <a:rPr lang="en-US" sz="105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200" dirty="0"/>
              <a:t>Spatial Configuration field consists of 4 bits in the User field.</a:t>
            </a:r>
          </a:p>
          <a:p>
            <a:endParaRPr lang="en-US" sz="1600" dirty="0"/>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a:t>
            </a:r>
          </a:p>
          <a:p>
            <a:r>
              <a:rPr lang="en-US" sz="1600" dirty="0"/>
              <a:t>Discussion:</a:t>
            </a:r>
          </a:p>
          <a:p>
            <a:r>
              <a:rPr lang="en-US" sz="1600" dirty="0"/>
              <a:t>Result:</a:t>
            </a:r>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a:t>
            </a:r>
            <a:r>
              <a:rPr lang="en-US">
                <a:solidFill>
                  <a:schemeClr val="tx1"/>
                </a:solidFill>
              </a:rPr>
              <a:t>192 (PHY-PDT)</a:t>
            </a:r>
            <a:endParaRPr lang="en-US" dirty="0">
              <a:solidFill>
                <a:schemeClr val="tx1"/>
              </a:solidFill>
            </a:endParaRP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11-24/1977r5</a:t>
            </a:r>
            <a:r>
              <a:rPr lang="en-US" sz="1600" dirty="0"/>
              <a:t> to the latest TGbn draft (TGbn D0.1)</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11-24/1977r5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a:t>
            </a:r>
            <a:r>
              <a:rPr lang="en-US" sz="1200" b="0" i="1" dirty="0">
                <a:highlight>
                  <a:srgbClr val="FFFF00"/>
                </a:highlight>
              </a:rPr>
              <a:t>41Y, 7N, 20A (confirm)</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200" dirty="0"/>
              <a:t>MCS17 signals QPSK rate 2/3; MCS19 signals 16QAM rate 2/3;</a:t>
            </a:r>
          </a:p>
          <a:p>
            <a:pPr lvl="1">
              <a:buFont typeface="Arial" panose="020B0604020202020204" pitchFamily="34" charset="0"/>
              <a:buChar char="•"/>
            </a:pPr>
            <a:r>
              <a:rPr lang="en-US" sz="1200" dirty="0"/>
              <a:t>MCS20 signals 16QAM rate 5/6; MCS23 signals 256QAM rate 2/3</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314560</TotalTime>
  <Words>5229</Words>
  <Application>Microsoft Office PowerPoint</Application>
  <PresentationFormat>On-screen Show (4:3)</PresentationFormat>
  <Paragraphs>1049</Paragraphs>
  <Slides>69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6"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 (PHY-PDT)</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 (MAC-PDT)</vt:lpstr>
      <vt:lpstr>Motion 211 (MAC-PDT)</vt:lpstr>
      <vt:lpstr>Motion 212 (MAC)</vt:lpstr>
      <vt:lpstr>Motion 213 (MAC-PDT)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 (PHY-PDT)</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 (MAC-PDT)</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2025-01-14T15:20:51Z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