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3"/>
    <p:sldId id="369" r:id="rId4"/>
    <p:sldId id="425" r:id="rId5"/>
    <p:sldId id="426" r:id="rId6"/>
    <p:sldId id="427" r:id="rId7"/>
    <p:sldId id="428" r:id="rId8"/>
    <p:sldId id="429" r:id="rId9"/>
    <p:sldId id="430" r:id="rId10"/>
    <p:sldId id="447" r:id="rId11"/>
    <p:sldId id="431" r:id="rId12"/>
    <p:sldId id="436" r:id="rId13"/>
    <p:sldId id="441" r:id="rId14"/>
    <p:sldId id="265" r:id="rId15"/>
    <p:sldId id="297" r:id="rId16"/>
    <p:sldId id="419" r:id="rId17"/>
    <p:sldId id="424" r:id="rId18"/>
    <p:sldId id="44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Jay Yang" initials="1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0006r1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84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Jan.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Sounding procedure following up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following figure depicts the double ICF/ICR exchange in Joint sounding procedure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39190" y="1952625"/>
            <a:ext cx="9913620" cy="417576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Proposal2:NDPA retransmission in sequential sounding procedure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888980" cy="4572000"/>
          </a:xfrm>
        </p:spPr>
        <p:txBody>
          <a:bodyPr/>
          <a:p>
            <a:r>
              <a:rPr lang="en-US"/>
              <a:t>The initiating AP retransmit NDPA if NDP from responding AP is not detected</a:t>
            </a:r>
            <a:endParaRPr lang="en-US"/>
          </a:p>
          <a:p>
            <a:pPr lvl="1"/>
            <a:r>
              <a:rPr lang="en-US"/>
              <a:t> The initiating AP may retransmit NDPA after PIFS (as shown in the Figure)</a:t>
            </a:r>
            <a:endParaRPr lang="en-US"/>
          </a:p>
          <a:p>
            <a:pPr lvl="1"/>
            <a:r>
              <a:rPr lang="en-US"/>
              <a:t>The initiating AP may terminate the cross-BSS sounding procedure after retry several times.</a:t>
            </a:r>
            <a:endParaRPr lang="en-US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64740" y="3583305"/>
            <a:ext cx="7330440" cy="281178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Analyze the NDP from responding AP missing issue</a:t>
            </a:r>
            <a:endParaRPr lang="en-US"/>
          </a:p>
          <a:p>
            <a:r>
              <a:rPr lang="en-US"/>
              <a:t>Propose to use ICF/ICR for sounding procedure protection</a:t>
            </a:r>
            <a:endParaRPr lang="en-US"/>
          </a:p>
          <a:p>
            <a:pPr lvl="1"/>
            <a:r>
              <a:rPr lang="en-US"/>
              <a:t>Single ICF/ICR  approach</a:t>
            </a:r>
            <a:endParaRPr lang="en-US"/>
          </a:p>
          <a:p>
            <a:pPr lvl="1"/>
            <a:r>
              <a:rPr lang="en-US"/>
              <a:t>Double ICF/ICR approach</a:t>
            </a: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/>
              <a:t>Propose to retransmit NDPA if the solicited NDP from responding AP is missing in sequential sounding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24/209r6	TGbn Specification Framework for TGbn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to add the ICF/ICR frame exchange to protect the TXOP of the responding AP in the Co-BF sounding procedure?</a:t>
            </a:r>
            <a:endParaRPr lang="en-US"/>
          </a:p>
          <a:p>
            <a:pPr lvl="1"/>
            <a:r>
              <a:rPr lang="en-US" altLang="zh-CN">
                <a:ea typeface="宋体" panose="02010600030101010101" pitchFamily="2" charset="-122"/>
              </a:rPr>
              <a:t>The duration in ICF/ICR should at least cover the transmission time of NDP 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2400">
                <a:sym typeface="+mn-ea"/>
              </a:rPr>
              <a:t>Do you agree to add the double ICF/ICR frame exchange to protect the sounding procedure?</a:t>
            </a:r>
            <a:endParaRPr lang="en-US" sz="2400"/>
          </a:p>
          <a:p>
            <a:pPr lvl="1"/>
            <a:r>
              <a:rPr lang="en-US" altLang="zh-CN" sz="2400">
                <a:ea typeface="宋体" panose="02010600030101010101" pitchFamily="2" charset="-122"/>
                <a:sym typeface="+mn-ea"/>
              </a:rPr>
              <a:t>The duration in the first ICF/ICR only cover the transmission of ICR1</a:t>
            </a:r>
            <a:endParaRPr lang="en-US" altLang="zh-CN" sz="2400">
              <a:ea typeface="宋体" panose="02010600030101010101" pitchFamily="2" charset="-122"/>
              <a:sym typeface="+mn-ea"/>
            </a:endParaRPr>
          </a:p>
          <a:p>
            <a:pPr lvl="2"/>
            <a:r>
              <a:rPr lang="en-US" altLang="zh-CN" sz="2160">
                <a:ea typeface="宋体" panose="02010600030101010101" pitchFamily="2" charset="-122"/>
                <a:sym typeface="+mn-ea"/>
              </a:rPr>
              <a:t>ICF1 may solicit multiple APs to make the response.</a:t>
            </a:r>
            <a:endParaRPr lang="en-US" altLang="zh-CN" sz="2160"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2400">
                <a:ea typeface="宋体" panose="02010600030101010101" pitchFamily="2" charset="-122"/>
                <a:sym typeface="+mn-ea"/>
              </a:rPr>
              <a:t>The duration in the second ICF/ICR should at least cover the transmission time of NDP </a:t>
            </a:r>
            <a:endParaRPr lang="en-US" altLang="zh-CN" sz="2400">
              <a:ea typeface="宋体" panose="02010600030101010101" pitchFamily="2" charset="-122"/>
              <a:sym typeface="+mn-ea"/>
            </a:endParaRPr>
          </a:p>
          <a:p>
            <a:pPr lvl="2"/>
            <a:r>
              <a:rPr lang="en-US" altLang="zh-CN" sz="2160">
                <a:ea typeface="宋体" panose="02010600030101010101" pitchFamily="2" charset="-122"/>
                <a:sym typeface="+mn-ea"/>
              </a:rPr>
              <a:t>ICF2 at most solicit one of the APs that responded with ICR1 to ICF1 to make the response.</a:t>
            </a:r>
            <a:endParaRPr lang="en-US" altLang="zh-CN" sz="2160">
              <a:ea typeface="宋体" panose="02010600030101010101" pitchFamily="2" charset="-122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the initiating AP may retransmit the NDPA frame after PIFS interval if the NDP from the responding AP is missing in sequential sounding procedure.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779905"/>
            <a:ext cx="10940415" cy="34569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>
                <a:sym typeface="+mn-ea"/>
              </a:rPr>
              <a:t>In Co-BF,11bn agreed on two new sounding sequences: Joint sounding and sequential sounding.</a:t>
            </a:r>
            <a:endParaRPr lang="en-US"/>
          </a:p>
          <a:p>
            <a:pPr marL="457200" lvl="2"/>
            <a:r>
              <a:rPr lang="en-US" sz="2160">
                <a:solidFill>
                  <a:srgbClr val="FF0000"/>
                </a:solidFill>
                <a:sym typeface="+mn-ea"/>
              </a:rPr>
              <a:t>In Joint sounding procedure, the NDPA solicits the NDP from both initiating AP and responding AP , and </a:t>
            </a:r>
            <a:r>
              <a:rPr lang="en-US" sz="2160">
                <a:solidFill>
                  <a:srgbClr val="FF0000"/>
                </a:solidFill>
                <a:sym typeface="+mn-ea"/>
              </a:rPr>
              <a:t>solicits </a:t>
            </a:r>
            <a:r>
              <a:rPr lang="en-US" sz="2160">
                <a:solidFill>
                  <a:srgbClr val="FF0000"/>
                </a:solidFill>
                <a:sym typeface="+mn-ea"/>
              </a:rPr>
              <a:t>the associated STA to receive the NDP.</a:t>
            </a:r>
            <a:endParaRPr lang="en-US" sz="2160">
              <a:solidFill>
                <a:srgbClr val="FF0000"/>
              </a:solidFill>
              <a:sym typeface="+mn-ea"/>
            </a:endParaRPr>
          </a:p>
          <a:p>
            <a:pPr marL="457200" lvl="2"/>
            <a:r>
              <a:rPr lang="en-US" sz="2160">
                <a:solidFill>
                  <a:srgbClr val="FF0000"/>
                </a:solidFill>
                <a:sym typeface="+mn-ea"/>
              </a:rPr>
              <a:t>In Cross-BSS Sequential sounding, the NDPA solicits the NDP from responding AP , and solicits the associated to STA receive the NDP.</a:t>
            </a:r>
            <a:endParaRPr lang="en-US" sz="2160">
              <a:solidFill>
                <a:srgbClr val="FF0000"/>
              </a:solidFill>
              <a:sym typeface="+mn-ea"/>
            </a:endParaRPr>
          </a:p>
          <a:p>
            <a:r>
              <a:rPr lang="en-US" b="1"/>
              <a:t>The problem is: the responding AP may not send the NDP due to some reasons, which causes the sounding procedure failure.</a:t>
            </a:r>
            <a:endParaRPr lang="en-US" b="1"/>
          </a:p>
        </p:txBody>
      </p:sp>
      <p:sp>
        <p:nvSpPr>
          <p:cNvPr id="3" name="Text Box 2"/>
          <p:cNvSpPr txBox="1"/>
          <p:nvPr/>
        </p:nvSpPr>
        <p:spPr>
          <a:xfrm>
            <a:off x="1090930" y="5454650"/>
            <a:ext cx="101866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/>
              <a:t>In this contribution, we would like to discuss the sounding protection and fast recovery approach</a:t>
            </a:r>
            <a:endParaRPr lang="en-US" sz="2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Recap: Sequential sounding in motion[#100]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78230" y="2035810"/>
            <a:ext cx="9197340" cy="268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Recap: Joint sounding sequence in motion[#101]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298575" y="2297430"/>
            <a:ext cx="8839200" cy="27279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Problem : NDP from </a:t>
            </a:r>
            <a:r>
              <a:rPr lang="en-US">
                <a:sym typeface="+mn-ea"/>
              </a:rPr>
              <a:t>responding AP</a:t>
            </a:r>
            <a:r>
              <a:rPr lang="en-US">
                <a:sym typeface="+mn-ea"/>
              </a:rPr>
              <a:t> missing issue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96695"/>
            <a:ext cx="10363200" cy="5048885"/>
          </a:xfrm>
        </p:spPr>
        <p:txBody>
          <a:bodyPr/>
          <a:p>
            <a:r>
              <a:rPr lang="en-US"/>
              <a:t>responding AP may not send NDP after NDPA+SIFS</a:t>
            </a:r>
            <a:endParaRPr lang="en-US"/>
          </a:p>
          <a:p>
            <a:pPr lvl="1"/>
            <a:r>
              <a:rPr lang="en-US"/>
              <a:t>The CCA indicates medium busy due to the interference from some hidden nodes.</a:t>
            </a:r>
            <a:endParaRPr lang="en-US"/>
          </a:p>
          <a:p>
            <a:pPr lvl="1"/>
            <a:r>
              <a:rPr lang="en-US"/>
              <a:t>The responding AP may not receive the NDPA or error parse the received NDPA</a:t>
            </a:r>
            <a:endParaRPr lang="en-US"/>
          </a:p>
          <a:p>
            <a:pPr lvl="1"/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/>
              <a:t>The initiating AP may detect the NDP missing issue from responding AP in sequential sounding procedure.</a:t>
            </a:r>
            <a:endParaRPr lang="en-US" b="1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After SIFS, if the initiating AP doesn’t detect the NDP frame, the initiating AP will determine the NDP is missing from the responding AP.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The initiating AP may retransmit the NDPA frame to fast recovery the sounding procedure.</a:t>
            </a:r>
            <a:endParaRPr lang="en-US"/>
          </a:p>
          <a:p>
            <a:pPr marL="457200" lvl="1" indent="0">
              <a:buFont typeface="Wingdings" panose="05000000000000000000" charset="0"/>
              <a:buNone/>
            </a:pP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>
                <a:sym typeface="+mn-ea"/>
              </a:rPr>
              <a:t>The initiating AP can’t detect the NDP missing issue from responding AP in Joint sounding procedure.</a:t>
            </a:r>
            <a:endParaRPr lang="en-US" b="1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The initiating AP will stay in TX state(to transmit NDP in parallel)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following figure depicts the NDP from responding AP missing issue in sequence sounding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04595" y="2070735"/>
            <a:ext cx="9296400" cy="36042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following figure depicts the NDP from responding AP missing issue in Joint sounding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401445" y="2296795"/>
            <a:ext cx="9387840" cy="34823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Proposal: Add ICF/ICR to address the hidden node issue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245" y="1447165"/>
            <a:ext cx="10714355" cy="4572000"/>
          </a:xfrm>
        </p:spPr>
        <p:txBody>
          <a:bodyPr/>
          <a:p>
            <a:r>
              <a:rPr lang="en-US"/>
              <a:t>ICF/ICR exchange in cross-BSS sequential sounding and Joint sounding</a:t>
            </a:r>
            <a:endParaRPr lang="en-US"/>
          </a:p>
          <a:p>
            <a:pPr lvl="1"/>
            <a:r>
              <a:rPr lang="en-US"/>
              <a:t> BSRP/M-BA(multi-STA BA) already used in other features, we propose to reused BSRP/M-BA as </a:t>
            </a:r>
            <a:r>
              <a:rPr lang="en-US">
                <a:sym typeface="+mn-ea"/>
              </a:rPr>
              <a:t>ICF/ICR</a:t>
            </a:r>
            <a:endParaRPr lang="en-US">
              <a:sym typeface="+mn-ea"/>
            </a:endParaRPr>
          </a:p>
          <a:p>
            <a:pPr lvl="1"/>
            <a:r>
              <a:rPr lang="en-US">
                <a:sym typeface="+mn-ea"/>
              </a:rPr>
              <a:t>The Duration of ICF/ICR should cover the whole sounding procedure, or at least cover the NDP transmission time from responding AP(long protection).</a:t>
            </a:r>
            <a:endParaRPr lang="en-US">
              <a:sym typeface="+mn-ea"/>
            </a:endParaRPr>
          </a:p>
          <a:p>
            <a:pPr lvl="1"/>
            <a:endParaRPr lang="en-US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It’s still not efficient if the responding AP doesn’t make the response when ICF solicits single responding AP. </a:t>
            </a:r>
            <a:r>
              <a:rPr lang="en-US"/>
              <a:t>One approach is to add double ICF/ICR exchanges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first ICF/ICR</a:t>
            </a:r>
            <a:r>
              <a:rPr lang="zh-CN" altLang="en-US">
                <a:ea typeface="宋体" panose="02010600030101010101" pitchFamily="2" charset="-122"/>
              </a:rPr>
              <a:t>（</a:t>
            </a:r>
            <a:r>
              <a:rPr lang="en-US" altLang="zh-CN">
                <a:ea typeface="宋体" panose="02010600030101010101" pitchFamily="2" charset="-122"/>
              </a:rPr>
              <a:t>polling phase</a:t>
            </a:r>
            <a:r>
              <a:rPr lang="zh-CN" altLang="en-US">
                <a:ea typeface="宋体" panose="02010600030101010101" pitchFamily="2" charset="-122"/>
              </a:rPr>
              <a:t>）</a:t>
            </a:r>
            <a:r>
              <a:rPr lang="en-US"/>
              <a:t>: solicit multiple responding APs and associated STAs with short protection.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second ICF/ICR(</a:t>
            </a:r>
            <a:r>
              <a:rPr lang="en-US">
                <a:sym typeface="+mn-ea"/>
              </a:rPr>
              <a:t>responding AP’s TXOP protection</a:t>
            </a:r>
            <a:r>
              <a:rPr lang="en-US"/>
              <a:t>): solicit single responding AP with long protection.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following figure depicts the single ICF/ICR exchange to protect the TXOP in Joint sounding procedure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8" name="Content Placeholder 7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35125" y="2510155"/>
            <a:ext cx="8694420" cy="27444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4424</Words>
  <Application>WPS Presentation</Application>
  <PresentationFormat>Widescreen</PresentationFormat>
  <Paragraphs>147</Paragraphs>
  <Slides>17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Sounding procedure following up</vt:lpstr>
      <vt:lpstr>Introduction</vt:lpstr>
      <vt:lpstr>Recap: Sequential sounding in motion[#100] </vt:lpstr>
      <vt:lpstr>Recap: Joint sounding sequence in motion[#101] </vt:lpstr>
      <vt:lpstr>Problem : NDP from OBSS AP missing issue</vt:lpstr>
      <vt:lpstr>The following figure depicts the NDP from OBSS AP missing issue in sequence sounding procedure</vt:lpstr>
      <vt:lpstr>The following figure depicts the NDP from OBSS AP missing issue in Joint sounding procedure</vt:lpstr>
      <vt:lpstr>Proposal: Add ICF/ICR to address the hidden node issue</vt:lpstr>
      <vt:lpstr>PowerPoint 演示文稿</vt:lpstr>
      <vt:lpstr>The following figure depicts the double ICF/ICR exchange in Joint sounding procedure </vt:lpstr>
      <vt:lpstr>Proposal2:NDPA retransmission in sequential sounding procedure</vt:lpstr>
      <vt:lpstr>Summary</vt:lpstr>
      <vt:lpstr>PowerPoint 演示文稿</vt:lpstr>
      <vt:lpstr>Reference</vt:lpstr>
      <vt:lpstr>SP1</vt:lpstr>
      <vt:lpstr>SP2</vt:lpstr>
      <vt:lpstr>SP3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361</cp:revision>
  <dcterms:created xsi:type="dcterms:W3CDTF">2020-11-25T01:30:00Z</dcterms:created>
  <dcterms:modified xsi:type="dcterms:W3CDTF">2025-02-27T00:12:23Z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0A1ED044533A4D1F9A2A416905360963_13</vt:lpwstr>
  </property>
  <property fmtid="{D5CDD505-2E9C-101B-9397-08002B2CF9AE}" pid="5" name="KSOProductBuildVer">
    <vt:lpwstr>1033-12.2.0.13201</vt:lpwstr>
  </property>
</Properties>
</file>