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69" r:id="rId4"/>
    <p:sldId id="406" r:id="rId5"/>
    <p:sldId id="412" r:id="rId6"/>
    <p:sldId id="413" r:id="rId7"/>
    <p:sldId id="265" r:id="rId8"/>
    <p:sldId id="297" r:id="rId9"/>
    <p:sldId id="419" r:id="rId10"/>
    <p:sldId id="4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0003r1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NPCA following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group address data/mgmt. frame delivery for NPCA STA.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different view issue causes additional trouble for group addressed frame delivery and reception.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15015" cy="4429760"/>
          </a:xfrm>
        </p:spPr>
        <p:txBody>
          <a:bodyPr/>
          <a:p>
            <a:r>
              <a:rPr lang="en-US" altLang="x-none"/>
              <a:t>Several contributions fully discuss the different view issue on AP and STA side.</a:t>
            </a:r>
            <a:endParaRPr lang="en-US" altLang="x-none"/>
          </a:p>
          <a:p>
            <a:pPr lvl="1"/>
            <a:r>
              <a:rPr lang="en-US" altLang="x-none"/>
              <a:t>AP or STA may switch to NPCA primary channel at any time once detecting the OBSS PPDU under certain conditions.</a:t>
            </a:r>
            <a:endParaRPr lang="en-US" altLang="x-none"/>
          </a:p>
          <a:p>
            <a:pPr lvl="1"/>
            <a:r>
              <a:rPr lang="en-US" altLang="x-none"/>
              <a:t>It’s hard for the AP to detect when and which STAs still stay in the primary channel.</a:t>
            </a:r>
            <a:endParaRPr lang="en-US" altLang="x-none"/>
          </a:p>
          <a:p>
            <a:pPr lvl="1"/>
            <a:r>
              <a:rPr lang="en-US" altLang="x-none"/>
              <a:t>The group addressed data and mgmt. frame intends to be received by all the STAs.</a:t>
            </a:r>
            <a:endParaRPr lang="en-US" altLang="x-none"/>
          </a:p>
          <a:p>
            <a:pPr lvl="1"/>
            <a:r>
              <a:rPr lang="en-US" altLang="x-none"/>
              <a:t>E.g. if AP obatins the group address data frame from DS, how to make the decision, deliver or buffer them? 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of group addressed mgmt. frame and data frame delivery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lvl="4"/>
            <a:r>
              <a:rPr lang="en-US" altLang="x-none" sz="2400" b="1">
                <a:sym typeface="+mn-ea"/>
              </a:rPr>
              <a:t>Group addressed data and mgmt. frame are not allowed to be delivered on NPCA primary channel.</a:t>
            </a:r>
            <a:endParaRPr lang="en-US"/>
          </a:p>
          <a:p>
            <a:pPr lvl="1"/>
            <a:endParaRPr lang="en-US"/>
          </a:p>
          <a:p>
            <a:pPr marL="457200" lvl="2"/>
            <a:r>
              <a:rPr lang="en-US" altLang="x-none" sz="2000" b="1">
                <a:sym typeface="+mn-ea"/>
              </a:rPr>
              <a:t>NPCA STA also expects to transmit and receive the group addressed data and mgmt. frame after DTIM Beacon.</a:t>
            </a:r>
            <a:endParaRPr lang="en-US" altLang="x-none" sz="2000" b="1">
              <a:sym typeface="+mn-ea"/>
            </a:endParaRPr>
          </a:p>
          <a:p>
            <a:pPr marL="971550" lvl="3" indent="-28575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In 11be baseline, EMLMR,EMLSR,PS STA device are expected to receive the group addressed mgmt.frame after DTIM Beacon on primary channel.</a:t>
            </a:r>
            <a:endParaRPr lang="en-US" altLang="x-none" sz="2000" b="1"/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To compatible with pre-UHR STA and make the implementation more simple.</a:t>
            </a:r>
            <a:endParaRPr lang="en-US" sz="2000">
              <a:cs typeface="+mn-ea"/>
              <a:sym typeface="+mn-ea"/>
            </a:endParaRPr>
          </a:p>
          <a:p>
            <a:pPr marL="685800" lvl="5" indent="0">
              <a:buNone/>
            </a:pPr>
            <a:endParaRPr lang="en-US" altLang="x-none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trouble of group addressed frame delivery caused by different view issue on NPCA STA.</a:t>
            </a:r>
            <a:endParaRPr lang="en-US"/>
          </a:p>
          <a:p>
            <a:r>
              <a:rPr lang="en-US"/>
              <a:t>Propose the g</a:t>
            </a:r>
            <a:r>
              <a:rPr lang="en-US" altLang="x-none">
                <a:sym typeface="+mn-ea"/>
              </a:rPr>
              <a:t>roup addressed frame(s) are not allowed to be delivered on NPCA primary channel</a:t>
            </a:r>
            <a:endParaRPr lang="en-US"/>
          </a:p>
          <a:p>
            <a:r>
              <a:rPr lang="en-US"/>
              <a:t>Propose NPCA STA that are expected to receive the group addressed frame after DTIM Beacon.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the NPCA AP shall not transmit group addressed data and management frame on NPCA primary channel except some TBD conditions?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that </a:t>
            </a:r>
            <a:r>
              <a:rPr lang="en-US">
                <a:sym typeface="+mn-ea"/>
              </a:rPr>
              <a:t>NPCA STAs are expected to receive the group addressed data and mgmt. frame after DTIM Beacon?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2020</Words>
  <Application>WPS Presentation</Application>
  <PresentationFormat>Widescreen</PresentationFormat>
  <Paragraphs>78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NPCA following up</vt:lpstr>
      <vt:lpstr>Introduction</vt:lpstr>
      <vt:lpstr>The different view issue causes additional trouble for group addressed frame delivery and reception.</vt:lpstr>
      <vt:lpstr>The Proposal of group addressed mgmt. frame and data frame delivery</vt:lpstr>
      <vt:lpstr>Summary</vt:lpstr>
      <vt:lpstr>PowerPoint 演示文稿</vt:lpstr>
      <vt:lpstr>Reference</vt:lpstr>
      <vt:lpstr>SP1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348</cp:revision>
  <dcterms:created xsi:type="dcterms:W3CDTF">2020-11-25T01:30:00Z</dcterms:created>
  <dcterms:modified xsi:type="dcterms:W3CDTF">2025-03-10T00:50:20Z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971B4454365440848F6F004B9B20D6AB_13</vt:lpwstr>
  </property>
  <property fmtid="{D5CDD505-2E9C-101B-9397-08002B2CF9AE}" pid="5" name="KSOProductBuildVer">
    <vt:lpwstr>1033-12.2.0.13201</vt:lpwstr>
  </property>
</Properties>
</file>