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3"/>
    <p:sldId id="369" r:id="rId4"/>
    <p:sldId id="406" r:id="rId5"/>
    <p:sldId id="412" r:id="rId6"/>
    <p:sldId id="413" r:id="rId7"/>
    <p:sldId id="265" r:id="rId8"/>
    <p:sldId id="297" r:id="rId9"/>
    <p:sldId id="419" r:id="rId10"/>
    <p:sldId id="41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05" d="100"/>
          <a:sy n="105" d="100"/>
        </p:scale>
        <p:origin x="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commentAuthors" Target="commentAuthors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>
                <a:sym typeface="+mn-ea"/>
              </a:rPr>
              <a:t>Jay Yang</a:t>
            </a:r>
            <a:r>
              <a:rPr lang="en-US" dirty="0"/>
              <a:t>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5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/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0003r1</a:t>
            </a:r>
            <a:endParaRPr lang="en-US" altLang="en-GB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4097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Nov. 2024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380" y="1057276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/>
              <a:t>NPCA following up</a:t>
            </a:r>
            <a:endParaRPr 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10640" y="2921636"/>
          <a:ext cx="9958705" cy="1941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" name="Document" r:id="rId1" imgW="11430000" imgH="2057400" progId="Word.Document.8">
                  <p:embed/>
                </p:oleObj>
              </mc:Choice>
              <mc:Fallback>
                <p:oleObj name="Document" r:id="rId1" imgW="11430000" imgH="20574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640" y="2921636"/>
                        <a:ext cx="9958705" cy="19411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602826" y="6481446"/>
            <a:ext cx="1732915" cy="276860"/>
          </a:xfrm>
        </p:spPr>
        <p:txBody>
          <a:bodyPr/>
          <a:lstStyle/>
          <a:p>
            <a:r>
              <a:rPr lang="da-DK" dirty="0"/>
              <a:t>Jay Yang al. (ZTE)</a:t>
            </a:r>
            <a:endParaRPr lang="en-GB" dirty="0"/>
          </a:p>
        </p:txBody>
      </p:sp>
      <p:sp>
        <p:nvSpPr>
          <p:cNvPr id="3" name="Text Box 2"/>
          <p:cNvSpPr txBox="1"/>
          <p:nvPr/>
        </p:nvSpPr>
        <p:spPr>
          <a:xfrm>
            <a:off x="10793095" y="41021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Introduction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748030" y="1845945"/>
            <a:ext cx="10940415" cy="22713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/>
              <a:t>In this contribution, we would like to discuss the group address data/mgmt. frame delivery for NPCA STA.</a:t>
            </a:r>
            <a:endParaRPr lang="en-US" b="1"/>
          </a:p>
          <a:p>
            <a:endParaRPr lang="en-US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x-none"/>
              <a:t>The different view issue causes additional trouble for group addressed frame delivery and reception.</a:t>
            </a: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915015" cy="4429760"/>
          </a:xfrm>
        </p:spPr>
        <p:txBody>
          <a:bodyPr/>
          <a:p>
            <a:r>
              <a:rPr lang="en-US" altLang="x-none"/>
              <a:t>Several contributions fully discuss the different view issue on AP and STA side.</a:t>
            </a:r>
            <a:endParaRPr lang="en-US" altLang="x-none"/>
          </a:p>
          <a:p>
            <a:pPr lvl="1"/>
            <a:r>
              <a:rPr lang="en-US" altLang="x-none"/>
              <a:t>AP or STA may switch to NPCA primary channel at any time once detecting the OBSS PPDU under certain conditions.</a:t>
            </a:r>
            <a:endParaRPr lang="en-US" altLang="x-none"/>
          </a:p>
          <a:p>
            <a:pPr lvl="1"/>
            <a:r>
              <a:rPr lang="en-US" altLang="x-none"/>
              <a:t>It’s hard for the AP to detect when and which STAs still stay in the primary channel.</a:t>
            </a:r>
            <a:endParaRPr lang="en-US" altLang="x-none"/>
          </a:p>
          <a:p>
            <a:pPr lvl="1"/>
            <a:r>
              <a:rPr lang="en-US" altLang="x-none"/>
              <a:t>The group addressed data and mgmt. frame intends to be received by all the STAs.</a:t>
            </a:r>
            <a:endParaRPr lang="en-US" altLang="x-none"/>
          </a:p>
          <a:p>
            <a:pPr lvl="1"/>
            <a:r>
              <a:rPr lang="en-US" altLang="x-none"/>
              <a:t>E.g. if AP obatins the group address data frame from DS, how to make the decision, deliver or buffer them? </a:t>
            </a:r>
            <a:endParaRPr lang="en-US" altLang="x-none"/>
          </a:p>
          <a:p>
            <a:pPr marL="0" indent="0">
              <a:buNone/>
            </a:pPr>
            <a:endParaRPr lang="en-US" alt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Proposal of group addressed mgmt. frame and data frame delivery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457200" lvl="4"/>
            <a:r>
              <a:rPr lang="en-US" altLang="x-none" sz="2400" b="1">
                <a:sym typeface="+mn-ea"/>
              </a:rPr>
              <a:t>Group addressed data and mgmt. frame are not allowed to be delivered on NPCA primary channel.</a:t>
            </a:r>
            <a:endParaRPr lang="en-US"/>
          </a:p>
          <a:p>
            <a:pPr lvl="1"/>
            <a:endParaRPr lang="en-US"/>
          </a:p>
          <a:p>
            <a:pPr marL="457200" lvl="2"/>
            <a:r>
              <a:rPr lang="en-US" altLang="x-none" sz="2000" b="1">
                <a:sym typeface="+mn-ea"/>
              </a:rPr>
              <a:t>NPCA STA also expects to transmit and receive the group addressed data and mgmt. frame after DTIM Beacon.</a:t>
            </a:r>
            <a:endParaRPr lang="en-US" altLang="x-none" sz="2000" b="1">
              <a:sym typeface="+mn-ea"/>
            </a:endParaRPr>
          </a:p>
          <a:p>
            <a:pPr marL="971550" lvl="3" indent="-285750">
              <a:buFont typeface="Arial" panose="020B0604020202020204" pitchFamily="34" charset="0"/>
              <a:buChar char="•"/>
            </a:pPr>
            <a:r>
              <a:rPr lang="en-US" sz="2000">
                <a:sym typeface="+mn-ea"/>
              </a:rPr>
              <a:t>In 11be baseline, EMLMR,EMLSR,PS STA device are expected to receive the group addressed mgmt.frame after DTIM Beacon on primary channel.</a:t>
            </a:r>
            <a:endParaRPr lang="en-US" altLang="x-none" sz="2000" b="1"/>
          </a:p>
          <a:p>
            <a:pPr marL="914400" lvl="5"/>
            <a:r>
              <a:rPr lang="en-US" sz="2000">
                <a:cs typeface="+mn-ea"/>
                <a:sym typeface="+mn-ea"/>
              </a:rPr>
              <a:t> </a:t>
            </a:r>
            <a:r>
              <a:rPr lang="en-US" sz="2000">
                <a:cs typeface="+mn-ea"/>
                <a:sym typeface="+mn-ea"/>
              </a:rPr>
              <a:t>To compatible with pre-UHR STA and make the implementation more simple.</a:t>
            </a:r>
            <a:endParaRPr lang="en-US" sz="2000">
              <a:cs typeface="+mn-ea"/>
              <a:sym typeface="+mn-ea"/>
            </a:endParaRPr>
          </a:p>
          <a:p>
            <a:pPr marL="685800" lvl="5" indent="0">
              <a:buNone/>
            </a:pPr>
            <a:endParaRPr lang="en-US" altLang="x-none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Analyze the trouble of group addressed frame delivery caused by different view issue on NPCA STA.</a:t>
            </a:r>
            <a:endParaRPr lang="en-US"/>
          </a:p>
          <a:p>
            <a:r>
              <a:rPr lang="en-US"/>
              <a:t>Propose the g</a:t>
            </a:r>
            <a:r>
              <a:rPr lang="en-US" altLang="x-none">
                <a:sym typeface="+mn-ea"/>
              </a:rPr>
              <a:t>roup addressed frame(s) are not allowed to be delivered on NPCA primary channel</a:t>
            </a:r>
            <a:endParaRPr lang="en-US"/>
          </a:p>
          <a:p>
            <a:r>
              <a:rPr lang="en-US"/>
              <a:t>Propose NPCA STA that are expected to receive the group addressed frame after DTIM Beacon.</a:t>
            </a: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24/209r6	TGbn Specification Framework for TGbn</a:t>
            </a:r>
            <a:endParaRPr lang="en-US" b="0" dirty="0"/>
          </a:p>
          <a:p>
            <a:r>
              <a:rPr lang="en-US" b="0" dirty="0"/>
              <a:t>24/1762r13	 PDT-MAC-NPCA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SP1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Do you agree the NPCA AP shall not transmit group addressed data and management frame on NPCA primary channel except some TBD conditions?</a:t>
            </a: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SP2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Do you agree that </a:t>
            </a:r>
            <a:r>
              <a:rPr lang="en-US">
                <a:sym typeface="+mn-ea"/>
              </a:rPr>
              <a:t>NPCA STAs are expected to receive the group addressed data and mgmt. frame after DTIM Beacon?</a:t>
            </a: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2020</Words>
  <Application>WPS Presentation</Application>
  <PresentationFormat>Widescreen</PresentationFormat>
  <Paragraphs>78</Paragraphs>
  <Slides>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Arial</vt:lpstr>
      <vt:lpstr>宋体</vt:lpstr>
      <vt:lpstr>Wingdings</vt:lpstr>
      <vt:lpstr>Times New Roman</vt:lpstr>
      <vt:lpstr>微软雅黑</vt:lpstr>
      <vt:lpstr>Arial Unicode MS</vt:lpstr>
      <vt:lpstr>Calibri</vt:lpstr>
      <vt:lpstr>等线</vt:lpstr>
      <vt:lpstr>802-11-Submission</vt:lpstr>
      <vt:lpstr>Word.Document.8</vt:lpstr>
      <vt:lpstr>NPCA following up</vt:lpstr>
      <vt:lpstr>Introduction</vt:lpstr>
      <vt:lpstr>The different view issue causes additional trouble for group addressed frame delivery and reception.</vt:lpstr>
      <vt:lpstr>The Proposal of group addressed mgmt. frame and data frame delivery</vt:lpstr>
      <vt:lpstr>Summary</vt:lpstr>
      <vt:lpstr>PowerPoint 演示文稿</vt:lpstr>
      <vt:lpstr>Reference</vt:lpstr>
      <vt:lpstr>SP1</vt:lpstr>
      <vt:lpstr>SP2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Jay Yang</cp:lastModifiedBy>
  <cp:revision>348</cp:revision>
  <dcterms:created xsi:type="dcterms:W3CDTF">2020-11-25T01:30:00Z</dcterms:created>
  <dcterms:modified xsi:type="dcterms:W3CDTF">2025-03-10T00:50:20Z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971B4454365440848F6F004B9B20D6AB_13</vt:lpwstr>
  </property>
  <property fmtid="{D5CDD505-2E9C-101B-9397-08002B2CF9AE}" pid="5" name="KSOProductBuildVer">
    <vt:lpwstr>1033-12.2.0.13201</vt:lpwstr>
  </property>
</Properties>
</file>