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6" r:id="rId8"/>
    <p:sldId id="274" r:id="rId9"/>
    <p:sldId id="275" r:id="rId10"/>
    <p:sldId id="277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>
      <p:cViewPr varScale="1">
        <p:scale>
          <a:sx n="128" d="100"/>
          <a:sy n="128" d="100"/>
        </p:scale>
        <p:origin x="1136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802.11-24/2118r0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Neel Krishnan,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802.11-24/2118r0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Neel Krishnan, Apple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0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0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9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802.11-24/2118r1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2/11-22-0779-00-0wng-802-11bx-enabling-metaverse-metaverse-ar-vr-and-wearables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014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Uplink RSSI and AP Transmit Power </a:t>
            </a:r>
            <a:br>
              <a:rPr lang="en-GB" dirty="0"/>
            </a:br>
            <a:r>
              <a:rPr lang="en-GB" dirty="0"/>
              <a:t>for Effective Roaming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2016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2024-12-18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61176"/>
              </p:ext>
            </p:extLst>
          </p:nvPr>
        </p:nvGraphicFramePr>
        <p:xfrm>
          <a:off x="1004887" y="3621824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7" y="3621824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4887" y="2918619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 #1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/>
            <a:r>
              <a:rPr lang="en-US" sz="2000" i="0" u="none" strike="noStrike" dirty="0">
                <a:solidFill>
                  <a:schemeClr val="tx1"/>
                </a:solidFill>
                <a:effectLst/>
              </a:rPr>
              <a:t>Do you support the following: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</a:rPr>
              <a:t>An AP (referred to as the reporting AP) affiliated with an AP MLD includes a TPC Report element in the Per-STA Profile subelement of the Basic Multi-link element in probe response frame for each reported AP affiliated with the same AP MLD?</a:t>
            </a:r>
          </a:p>
          <a:p>
            <a:pPr algn="just"/>
            <a:endParaRPr lang="en-US" sz="200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05EFD-95CD-4895-6E69-294523B98256}"/>
              </a:ext>
            </a:extLst>
          </p:cNvPr>
          <p:cNvSpPr txBox="1"/>
          <p:nvPr/>
        </p:nvSpPr>
        <p:spPr>
          <a:xfrm>
            <a:off x="1499389" y="655982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41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Highlight the importance of knowledge of uplink RSSI at a client device to make effective roaming decisions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Propose that AP transmit power is included in the Beacon / Probe Response frames to facilitate estimation of uplink RSSI at client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(1)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752604"/>
            <a:ext cx="10361084" cy="4494210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/>
              <a:t>Advent of new use-cases like augmented reality and virtual reality has imposed stringent Quality-of-Service (QoS) requirements on the uplink (UL) traffic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/>
              <a:t>Example: </a:t>
            </a:r>
            <a:r>
              <a:rPr lang="en-US" sz="15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11-22/779r0</a:t>
            </a:r>
            <a:r>
              <a:rPr lang="en-US" sz="1550" dirty="0"/>
              <a:t> indicates that the target e2e delay for AR/VR applications may be as low as 20 ms </a:t>
            </a:r>
          </a:p>
          <a:p>
            <a:pPr marL="1141413" lvl="2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dirty="0"/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/>
              <a:t>UL QoS requirements (throughput, latency) translate to data rate requirements and hence RSSI / SNR target in the uplink </a:t>
            </a:r>
          </a:p>
          <a:p>
            <a:pPr marL="341313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b="0" dirty="0"/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i="1" dirty="0"/>
              <a:t>Downlink (DL) RSSI </a:t>
            </a:r>
            <a:r>
              <a:rPr lang="en-US" sz="1550" b="0" i="1" dirty="0">
                <a:sym typeface="Wingdings" pitchFamily="2" charset="2"/>
              </a:rPr>
              <a:t>may not be a good proxy for the achieved UL RSSI</a:t>
            </a:r>
            <a:r>
              <a:rPr lang="en-US" sz="1550" b="0" dirty="0">
                <a:sym typeface="Wingdings" pitchFamily="2" charset="2"/>
              </a:rPr>
              <a:t>, i.e., high DL RSSI does not necessarily translate to an equivalently high UL RSSI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>
                <a:sym typeface="Wingdings" pitchFamily="2" charset="2"/>
              </a:rPr>
              <a:t>This is especially the case in 6 GHz bands in which transmit power of AP and client devices may be different owing to different regulatory limits; AP max PSD is 6 dB higher than client max PSD 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>
                <a:sym typeface="Wingdings" pitchFamily="2" charset="2"/>
              </a:rPr>
              <a:t>Knowledge of the difference in max PSD between AP and client is </a:t>
            </a:r>
            <a:r>
              <a:rPr lang="en-US" sz="1550" b="1" dirty="0">
                <a:sym typeface="Wingdings" pitchFamily="2" charset="2"/>
              </a:rPr>
              <a:t>not sufficient </a:t>
            </a:r>
            <a:r>
              <a:rPr lang="en-US" sz="1550" b="0" dirty="0">
                <a:sym typeface="Wingdings" pitchFamily="2" charset="2"/>
              </a:rPr>
              <a:t>and will lead to inaccurate estimations of uplink RSSI</a:t>
            </a:r>
          </a:p>
          <a:p>
            <a:pPr marL="1141413" lvl="2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b="0" dirty="0">
              <a:sym typeface="Wingdings" pitchFamily="2" charset="2"/>
            </a:endParaRPr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>
                <a:sym typeface="Wingdings" pitchFamily="2" charset="2"/>
              </a:rPr>
              <a:t>Desirable to devise a scheme that allows a client device to gauge uplink RSSI to roaming candidate AP(s) to make more informed roaming decisions 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>
                <a:sym typeface="Wingdings" pitchFamily="2" charset="2"/>
              </a:rPr>
              <a:t>Desirable for the scheme to entail low overhead and provide reasonable accuracy of RSSI</a:t>
            </a:r>
            <a:endParaRPr lang="en-US" sz="155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C34488B-67B0-8BAF-80C0-107F619A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62" y="4495800"/>
            <a:ext cx="10324023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algn="just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</a:rPr>
              <a:t>Refer to the illustration to the above for an example topology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</a:rPr>
              <a:t>It is possible that AP #1 operates at a transmit power lower than AP #2 (e.g., Transmit Power Control (TPC) in enterprise environments) 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effectLst/>
              </a:rPr>
              <a:t>UL RSSI may not follow the same trend as DL RSSI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effectLst/>
              </a:rPr>
              <a:t>If STA is aware of the uplink RSSI at AP #1 and AP #2, then it can make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educated roaming decisions</a:t>
            </a:r>
            <a:r>
              <a:rPr lang="en-US" sz="1600" dirty="0">
                <a:solidFill>
                  <a:schemeClr val="tx1"/>
                </a:solidFill>
                <a:effectLst/>
              </a:rPr>
              <a:t> instead of relying exclusively on DL RSSI measurements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0" kern="0" dirty="0">
              <a:sym typeface="Wingdings" pitchFamily="2" charset="2"/>
            </a:endParaRPr>
          </a:p>
        </p:txBody>
      </p:sp>
      <p:pic>
        <p:nvPicPr>
          <p:cNvPr id="18" name="Picture 17" descr="A computer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8EED649-78AA-C304-F781-E740FD0C0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61" y="1827214"/>
            <a:ext cx="55743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0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3674444"/>
            <a:ext cx="10361084" cy="2626520"/>
          </a:xfrm>
          <a:ln/>
        </p:spPr>
        <p:txBody>
          <a:bodyPr/>
          <a:lstStyle/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A 6 GHz AP may be a composite AP – i.e., it can support standard power (SP) and low-power-indoor (LPI) modes 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Such an AP may choose to transmit beacon / probe response frames using max (LPI, SP) Tx power; typically, SP Tx power is higher than LPI Tx power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A 6 GHz LPI-only client may receive such frames and record a high DL RSSI from the AP because high AP Tx power in SP mode 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The client may choose to associate with the AP based on DL RSSI only and may run into ramifications like association failures, unsatisfactory UL performance, etc.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Client Tx power in LPI mode &lt;&lt; AP Tx power in SP mode </a:t>
            </a:r>
            <a:r>
              <a:rPr lang="en-US" sz="1600" dirty="0">
                <a:sym typeface="Wingdings" pitchFamily="2" charset="2"/>
              </a:rPr>
              <a:t> </a:t>
            </a:r>
            <a:r>
              <a:rPr lang="en-US" sz="1600" b="1" dirty="0">
                <a:sym typeface="Wingdings" pitchFamily="2" charset="2"/>
              </a:rPr>
              <a:t>UL RSSI &lt;&lt; DL RSSI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ym typeface="Wingdings" pitchFamily="2" charset="2"/>
              </a:rPr>
              <a:t>Knowledge of uplink RSSI empowers client to make more intelligent AP selection </a:t>
            </a:r>
            <a:endParaRPr lang="en-US" sz="16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EF80CD1-AB9B-E1FF-8D11-1D98BFC71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(3)</a:t>
            </a:r>
          </a:p>
        </p:txBody>
      </p:sp>
      <p:pic>
        <p:nvPicPr>
          <p:cNvPr id="21" name="Picture 20" descr="A close-up of a card&#10;&#10;Description automatically generated">
            <a:extLst>
              <a:ext uri="{FF2B5EF4-FFF2-40B4-BE49-F238E27FC236}">
                <a16:creationId xmlns:a16="http://schemas.microsoft.com/office/drawing/2014/main" id="{ADAE11E0-0FDA-E6D0-0AAE-51716264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07" y="1674037"/>
            <a:ext cx="4878386" cy="18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06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Estimation of Uplink RSSI by Client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7239" y="1874576"/>
            <a:ext cx="5395383" cy="1477328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70C0"/>
                </a:solidFill>
                <a:sym typeface="Wingdings" pitchFamily="2" charset="2"/>
              </a:rPr>
              <a:t>Proposal #1</a:t>
            </a:r>
            <a:r>
              <a:rPr lang="en-US" sz="1800" b="0" dirty="0">
                <a:sym typeface="Wingdings" pitchFamily="2" charset="2"/>
              </a:rPr>
              <a:t> – AP advertises the transmit power (</a:t>
            </a:r>
            <a:r>
              <a:rPr lang="en-US" sz="1800" b="1" dirty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sz="1800" b="1" baseline="-25000" dirty="0">
                <a:solidFill>
                  <a:srgbClr val="0070C0"/>
                </a:solidFill>
                <a:sym typeface="Wingdings" pitchFamily="2" charset="2"/>
              </a:rPr>
              <a:t>TX, AP</a:t>
            </a:r>
            <a:r>
              <a:rPr lang="en-US" sz="1800" b="0" dirty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n-US" sz="1800" b="0" dirty="0">
                <a:sym typeface="Wingdings" pitchFamily="2" charset="2"/>
              </a:rPr>
              <a:t> used to transmit beacon and probe response frames</a:t>
            </a:r>
            <a:endParaRPr lang="en-US" sz="1200" b="0" dirty="0">
              <a:sym typeface="Wingdings" pitchFamily="2" charset="2"/>
            </a:endParaRP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ym typeface="Wingdings" pitchFamily="2" charset="2"/>
              </a:rPr>
              <a:t>P</a:t>
            </a:r>
            <a:r>
              <a:rPr lang="en-US" sz="1600" baseline="-25000" dirty="0">
                <a:sym typeface="Wingdings" pitchFamily="2" charset="2"/>
              </a:rPr>
              <a:t>Tx,AP </a:t>
            </a:r>
            <a:r>
              <a:rPr lang="en-US" sz="1600" dirty="0">
                <a:sym typeface="Wingdings" pitchFamily="2" charset="2"/>
              </a:rPr>
              <a:t>is normalized to 20 MHz </a:t>
            </a:r>
            <a:endParaRPr lang="en-US" sz="160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FBDF1-7D5E-62EB-6021-3EF3E839A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22" y="1874576"/>
            <a:ext cx="4294315" cy="163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966BA-B112-601B-0504-04CFD0A29580}"/>
              </a:ext>
            </a:extLst>
          </p:cNvPr>
          <p:cNvSpPr txBox="1"/>
          <p:nvPr/>
        </p:nvSpPr>
        <p:spPr>
          <a:xfrm>
            <a:off x="2436017" y="3969998"/>
            <a:ext cx="198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Math for Estimation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C6BF874-A25D-0A0A-54E7-7D65020C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10" y="3692052"/>
            <a:ext cx="5550974" cy="2720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300" b="1" kern="0" dirty="0"/>
              <a:t>Notations: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</a:t>
            </a:r>
            <a:r>
              <a:rPr lang="en-GB" sz="1200" i="1" kern="0" baseline="-25000" dirty="0"/>
              <a:t>TX,AP </a:t>
            </a:r>
            <a:r>
              <a:rPr lang="en-GB" sz="1200" kern="0" dirty="0"/>
              <a:t>= TX power of AP (advertised by the AP) </a:t>
            </a:r>
          </a:p>
          <a:p>
            <a:pPr lvl="2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kern="0" dirty="0"/>
              <a:t>TX power is measured at the output of the antenna connector; aggregated over all antenna connectors in case multiple antennas are used for frame transmission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G</a:t>
            </a:r>
            <a:r>
              <a:rPr lang="en-GB" sz="1200" i="1" kern="0" baseline="-25000" dirty="0"/>
              <a:t>TX,AP </a:t>
            </a:r>
            <a:r>
              <a:rPr lang="en-GB" sz="1200" kern="0" dirty="0"/>
              <a:t>= </a:t>
            </a:r>
            <a:r>
              <a:rPr lang="en-GB" sz="1200" i="1" kern="0" dirty="0"/>
              <a:t>G</a:t>
            </a:r>
            <a:r>
              <a:rPr lang="en-GB" sz="1200" i="1" kern="0" baseline="-25000" dirty="0"/>
              <a:t>RX,AP </a:t>
            </a:r>
            <a:r>
              <a:rPr lang="en-GB" sz="1200" kern="0" dirty="0"/>
              <a:t>= AP antenna gain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</a:t>
            </a:r>
            <a:r>
              <a:rPr lang="en-GB" sz="1200" i="1" kern="0" baseline="-25000" dirty="0"/>
              <a:t>TX,STA </a:t>
            </a:r>
            <a:r>
              <a:rPr lang="en-GB" sz="1200" kern="0" dirty="0"/>
              <a:t>= TX power of the STA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G</a:t>
            </a:r>
            <a:r>
              <a:rPr lang="en-GB" sz="1200" i="1" kern="0" baseline="-25000" dirty="0"/>
              <a:t>TX,STA </a:t>
            </a:r>
            <a:r>
              <a:rPr lang="en-GB" sz="1200" kern="0" dirty="0"/>
              <a:t>= </a:t>
            </a:r>
            <a:r>
              <a:rPr lang="en-GB" sz="1200" i="1" kern="0" dirty="0"/>
              <a:t>G</a:t>
            </a:r>
            <a:r>
              <a:rPr lang="en-GB" sz="1200" i="1" kern="0" baseline="-25000" dirty="0"/>
              <a:t>RX,STA </a:t>
            </a:r>
            <a:r>
              <a:rPr lang="en-GB" sz="1200" kern="0" dirty="0"/>
              <a:t>= STA antenna gain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PL</a:t>
            </a:r>
            <a:r>
              <a:rPr lang="en-GB" sz="1200" kern="0" dirty="0"/>
              <a:t> = Path loss between AP and STA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DL</a:t>
            </a:r>
            <a:r>
              <a:rPr lang="en-GB" sz="1200" i="1" kern="0" baseline="-25000" dirty="0"/>
              <a:t>RSSI</a:t>
            </a:r>
            <a:r>
              <a:rPr lang="en-GB" sz="1200" kern="0" dirty="0"/>
              <a:t> = Measured DL RSSI at STA from AP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UL</a:t>
            </a:r>
            <a:r>
              <a:rPr lang="en-GB" sz="1200" i="1" kern="0" baseline="-25000" dirty="0"/>
              <a:t>RSSI</a:t>
            </a:r>
            <a:r>
              <a:rPr lang="en-GB" sz="1200" i="1" kern="0" dirty="0"/>
              <a:t> </a:t>
            </a:r>
            <a:r>
              <a:rPr lang="en-GB" sz="1200" kern="0" dirty="0"/>
              <a:t>= Estimated UL RSSI by STA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3098C-062B-BDC6-2347-2D44D83A1109}"/>
              </a:ext>
            </a:extLst>
          </p:cNvPr>
          <p:cNvSpPr txBox="1"/>
          <p:nvPr/>
        </p:nvSpPr>
        <p:spPr>
          <a:xfrm>
            <a:off x="1304326" y="4390768"/>
            <a:ext cx="42498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= P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– PL + G</a:t>
            </a:r>
            <a:r>
              <a:rPr lang="en-US" sz="1800" baseline="-25000" dirty="0">
                <a:solidFill>
                  <a:schemeClr val="tx1"/>
                </a:solidFill>
              </a:rPr>
              <a:t>RX, STA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⇒ PL = 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RX, STA </a:t>
            </a:r>
            <a:r>
              <a:rPr lang="en-US" sz="1800" dirty="0">
                <a:solidFill>
                  <a:schemeClr val="tx1"/>
                </a:solidFill>
              </a:rPr>
              <a:t>– DL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UL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= P</a:t>
            </a:r>
            <a:r>
              <a:rPr lang="en-US" sz="1800" baseline="-25000" dirty="0">
                <a:solidFill>
                  <a:schemeClr val="tx1"/>
                </a:solidFill>
              </a:rPr>
              <a:t>TX, STA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STA </a:t>
            </a:r>
            <a:r>
              <a:rPr lang="en-US" sz="1800" dirty="0">
                <a:solidFill>
                  <a:schemeClr val="tx1"/>
                </a:solidFill>
              </a:rPr>
              <a:t>– PL + G</a:t>
            </a:r>
            <a:r>
              <a:rPr lang="en-US" sz="1800" baseline="-25000" dirty="0">
                <a:solidFill>
                  <a:schemeClr val="tx1"/>
                </a:solidFill>
              </a:rPr>
              <a:t>RX, AP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⇒ UL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RSSI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>
                <a:solidFill>
                  <a:schemeClr val="tx1"/>
                </a:solidFill>
                <a:sym typeface="Wingdings" pitchFamily="2" charset="2"/>
              </a:rPr>
              <a:t>≈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P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TX, STA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– </a:t>
            </a:r>
            <a:r>
              <a:rPr lang="en-US" sz="1800" b="1" dirty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sz="1800" b="1" baseline="-25000" dirty="0">
                <a:solidFill>
                  <a:srgbClr val="0070C0"/>
                </a:solidFill>
                <a:sym typeface="Wingdings" pitchFamily="2" charset="2"/>
              </a:rPr>
              <a:t>TX, AP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+ DL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RSSI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44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Results from Experiments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8C670-C53B-DDB6-3FB0-E12DB8C8F03C}"/>
              </a:ext>
            </a:extLst>
          </p:cNvPr>
          <p:cNvSpPr txBox="1"/>
          <p:nvPr/>
        </p:nvSpPr>
        <p:spPr>
          <a:xfrm>
            <a:off x="929216" y="1830390"/>
            <a:ext cx="4480983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b="1" dirty="0">
                <a:solidFill>
                  <a:srgbClr val="0070C0"/>
                </a:solidFill>
              </a:rPr>
              <a:t>Experiment setup: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Channel: 6 GHz, Channel 37 (20 MHz)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One AP, one client device (both are single-link devices)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Attenuation between the two devices was controlled by a programmable attenuator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Experiments were performed in a shield room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Butler channel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155D7-9581-ACA0-CBCE-74DD786EC15F}"/>
              </a:ext>
            </a:extLst>
          </p:cNvPr>
          <p:cNvSpPr txBox="1"/>
          <p:nvPr/>
        </p:nvSpPr>
        <p:spPr>
          <a:xfrm>
            <a:off x="914400" y="4648200"/>
            <a:ext cx="4480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b="1" dirty="0">
                <a:solidFill>
                  <a:srgbClr val="0070C0"/>
                </a:solidFill>
              </a:rPr>
              <a:t>Two key upshots: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Knowledge of actual Tx power used by AP greatly improves the accuracy of the estimated UL RSSI 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Lightweight estimation of UL RSSI by client matches closely with the actual measured UL RSSI </a:t>
            </a:r>
          </a:p>
        </p:txBody>
      </p:sp>
      <p:pic>
        <p:nvPicPr>
          <p:cNvPr id="15" name="Picture 1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E47D0F1-175F-6A97-B9B3-31C2B6FAB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53" y="1852189"/>
            <a:ext cx="5489966" cy="43483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1DA454C-F77F-ED84-6460-F288A7191604}"/>
              </a:ext>
            </a:extLst>
          </p:cNvPr>
          <p:cNvSpPr/>
          <p:nvPr/>
        </p:nvSpPr>
        <p:spPr bwMode="auto">
          <a:xfrm flipH="1">
            <a:off x="8763000" y="4278086"/>
            <a:ext cx="152400" cy="44631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BD27B-EFB5-ADD4-8302-CCEF4F1BFF38}"/>
              </a:ext>
            </a:extLst>
          </p:cNvPr>
          <p:cNvSpPr txBox="1"/>
          <p:nvPr/>
        </p:nvSpPr>
        <p:spPr>
          <a:xfrm>
            <a:off x="8191500" y="4724400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Notice the gap between red and green curves</a:t>
            </a:r>
          </a:p>
        </p:txBody>
      </p:sp>
    </p:spTree>
    <p:extLst>
      <p:ext uri="{BB962C8B-B14F-4D97-AF65-F5344CB8AC3E}">
        <p14:creationId xmlns:p14="http://schemas.microsoft.com/office/powerpoint/2010/main" val="3278244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Estimation of RSSI by Client in Other Links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587394"/>
            <a:ext cx="10361084" cy="1169142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dirty="0">
                <a:solidFill>
                  <a:srgbClr val="0070C0"/>
                </a:solidFill>
                <a:sym typeface="Wingdings" pitchFamily="2" charset="2"/>
              </a:rPr>
              <a:t>Proposal #2</a:t>
            </a:r>
            <a:r>
              <a:rPr lang="en-US" sz="1500" b="0" dirty="0">
                <a:sym typeface="Wingdings" pitchFamily="2" charset="2"/>
              </a:rPr>
              <a:t> – AP #k advertises the Tx power of other APs (AP #x, AP #y) affiliated with the same AP MLD 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ym typeface="Wingdings" pitchFamily="2" charset="2"/>
              </a:rPr>
              <a:t>Tx power of AP #x is the transmit power used by AP #x to transmit beacon / probe response frames in Link #x (normalized to 20 MHz)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dirty="0">
                <a:sym typeface="Wingdings" pitchFamily="2" charset="2"/>
              </a:rPr>
              <a:t>AP #k may include this information in multi-link (ML) probe response frames, neighbor report, RNR etc.; this is TBD</a:t>
            </a:r>
            <a:endParaRPr lang="en-US" sz="15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42C5E-DE93-F20F-64EE-69F1D5CE4284}"/>
              </a:ext>
            </a:extLst>
          </p:cNvPr>
          <p:cNvSpPr txBox="1"/>
          <p:nvPr/>
        </p:nvSpPr>
        <p:spPr>
          <a:xfrm>
            <a:off x="964231" y="4693207"/>
            <a:ext cx="102614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solidFill>
                  <a:schemeClr val="tx1"/>
                </a:solidFill>
              </a:rPr>
              <a:t>Motivation: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Based on Rx of ML probe response frame in Link #k, a STA MLD may perform the following operations: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Measure DL RSSI in Link #k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Estimate UL RSSI in Link #k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Estimate DL and UL RSSI in Link #x and Link #y (by translating PL in Link #k to other links by applying a fudge factor dependent on the center frequencies of the links)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Key upshot </a:t>
            </a:r>
            <a:r>
              <a:rPr lang="en-US" sz="1500" dirty="0">
                <a:solidFill>
                  <a:schemeClr val="tx1"/>
                </a:solidFill>
              </a:rPr>
              <a:t>– STA MLD can estimate RSSI in multiple links with minimal overhead (reduces STA power consumption)</a:t>
            </a:r>
          </a:p>
        </p:txBody>
      </p:sp>
      <p:pic>
        <p:nvPicPr>
          <p:cNvPr id="3" name="Picture 2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59DDCAE0-F5F0-2569-229C-FFDF5B95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79" y="2830583"/>
            <a:ext cx="4357928" cy="16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8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913033" y="1676400"/>
            <a:ext cx="10361084" cy="4724400"/>
          </a:xfrm>
          <a:ln/>
        </p:spPr>
        <p:txBody>
          <a:bodyPr/>
          <a:lstStyle/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Elucidated the importance of knowledge of uplink RSSI (Client </a:t>
            </a:r>
            <a:r>
              <a:rPr lang="en-GB" sz="1800" dirty="0">
                <a:sym typeface="Wingdings" pitchFamily="2" charset="2"/>
              </a:rPr>
              <a:t> Roaming candidate AP) at client-side to facilitate effective roaming decisions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a lightweight scheme that allows local estimation of uplink RSSI at client-side based on reception of beacon / probe response frames from AP 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that AP include the transmit power (measured at the output of the antenna connector) used to transmit beacon / probe response frames</a:t>
            </a:r>
          </a:p>
          <a:p>
            <a:pPr marL="1771650" lvl="3" indent="-457200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The transmit power is normalized to 20 MHz 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that an AP include the transmit power (normalized to 20 MHz) of other APs affiliated with the same AP MLD</a:t>
            </a:r>
          </a:p>
          <a:p>
            <a:pPr marL="1771650" lvl="3" indent="-457200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For e.g., AP #k affiliated with an AP MLD may include the information about other APs affiliated with the same AP MLD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presentation template" id="{E071BF39-D046-F547-A4F3-E314E88D78FE}" vid="{4A66274D-06E4-3E42-9726-CFACF704345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44187</TotalTime>
  <Words>1382</Words>
  <Application>Microsoft Macintosh PowerPoint</Application>
  <PresentationFormat>Widescreen</PresentationFormat>
  <Paragraphs>153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Courier New</vt:lpstr>
      <vt:lpstr>Times New Roman</vt:lpstr>
      <vt:lpstr>Wingdings</vt:lpstr>
      <vt:lpstr>Office Theme</vt:lpstr>
      <vt:lpstr>Document</vt:lpstr>
      <vt:lpstr>Uplink RSSI and AP Transmit Power  for Effective Roaming</vt:lpstr>
      <vt:lpstr>Abstract</vt:lpstr>
      <vt:lpstr>Motivating Scenarios – Importance of Uplink RSSI (1)</vt:lpstr>
      <vt:lpstr>Motivating Scenarios – Importance of Uplink RSSI (2)</vt:lpstr>
      <vt:lpstr>Motivating Scenarios – Importance of Uplink RSSI (3)</vt:lpstr>
      <vt:lpstr>Estimation of Uplink RSSI by Client</vt:lpstr>
      <vt:lpstr>Results from Experiments</vt:lpstr>
      <vt:lpstr>Estimation of RSSI by Client in Other Links</vt:lpstr>
      <vt:lpstr>Conclusion</vt:lpstr>
      <vt:lpstr>SP #1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Uplink RSSI and AP Transmit Power  for Effective Roaming</dc:title>
  <dc:creator>Neel Nurani Krishnan</dc:creator>
  <cp:keywords/>
  <cp:lastModifiedBy>Jarkko Kneckt</cp:lastModifiedBy>
  <cp:revision>42</cp:revision>
  <cp:lastPrinted>1601-01-01T00:00:00Z</cp:lastPrinted>
  <dcterms:created xsi:type="dcterms:W3CDTF">2024-07-22T22:17:59Z</dcterms:created>
  <dcterms:modified xsi:type="dcterms:W3CDTF">2025-03-12T02:24:10Z</dcterms:modified>
  <cp:category>Name, Affiliation</cp:category>
</cp:coreProperties>
</file>