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23" r:id="rId17"/>
    <p:sldId id="2374" r:id="rId18"/>
    <p:sldId id="2377" r:id="rId19"/>
    <p:sldId id="27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48" autoAdjust="0"/>
    <p:restoredTop sz="94660"/>
  </p:normalViewPr>
  <p:slideViewPr>
    <p:cSldViewPr>
      <p:cViewPr varScale="1">
        <p:scale>
          <a:sx n="76" d="100"/>
          <a:sy n="76" d="100"/>
        </p:scale>
        <p:origin x="139"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256C0593-D8FA-4E06-9B75-BEC60D216E95}"/>
    <pc:docChg chg="modMainMaster">
      <pc:chgData name="Ansley, Carol (CCI-Atlanta)" userId="cbcdc21a-90c4-4b2f-81f7-da4165205229" providerId="ADAL" clId="{256C0593-D8FA-4E06-9B75-BEC60D216E95}" dt="2025-01-12T23:51:39.900" v="1" actId="20577"/>
      <pc:docMkLst>
        <pc:docMk/>
      </pc:docMkLst>
      <pc:sldMasterChg chg="modSp mod">
        <pc:chgData name="Ansley, Carol (CCI-Atlanta)" userId="cbcdc21a-90c4-4b2f-81f7-da4165205229" providerId="ADAL" clId="{256C0593-D8FA-4E06-9B75-BEC60D216E95}" dt="2025-01-12T23:51:39.900" v="1" actId="20577"/>
        <pc:sldMasterMkLst>
          <pc:docMk/>
          <pc:sldMasterMk cId="0" sldId="2147483648"/>
        </pc:sldMasterMkLst>
        <pc:spChg chg="mod">
          <ac:chgData name="Ansley, Carol (CCI-Atlanta)" userId="cbcdc21a-90c4-4b2f-81f7-da4165205229" providerId="ADAL" clId="{256C0593-D8FA-4E06-9B75-BEC60D216E95}" dt="2025-01-12T23:51:39.900"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802.11-24/2117r2</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January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2025-01-11</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January 13, 2024 – PM1</a:t>
            </a:r>
          </a:p>
        </p:txBody>
      </p:sp>
      <p:sp>
        <p:nvSpPr>
          <p:cNvPr id="9218" name="Rectangle 2"/>
          <p:cNvSpPr>
            <a:spLocks noGrp="1" noChangeArrowheads="1"/>
          </p:cNvSpPr>
          <p:nvPr>
            <p:ph idx="1"/>
          </p:nvPr>
        </p:nvSpPr>
        <p:spPr>
          <a:xfrm>
            <a:off x="914401" y="1338927"/>
            <a:ext cx="10361084" cy="4833271"/>
          </a:xfrm>
          <a:ln/>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Monday			PM1 – Stephan Baron 24/1999, Jarkko </a:t>
            </a:r>
            <a:r>
              <a:rPr lang="en-US" sz="1800" dirty="0" err="1">
                <a:solidFill>
                  <a:schemeClr val="tx1"/>
                </a:solidFill>
                <a:latin typeface="Times New Roman" panose="02020603050405020304" pitchFamily="18" charset="0"/>
                <a:cs typeface="Times New Roman" panose="02020603050405020304" pitchFamily="18" charset="0"/>
              </a:rPr>
              <a:t>Kneckt</a:t>
            </a:r>
            <a:endParaRPr lang="en-US" sz="1800" dirty="0">
              <a:solidFill>
                <a:schemeClr val="tx1"/>
              </a:solidFill>
              <a:latin typeface="Times New Roman" panose="02020603050405020304" pitchFamily="18" charset="0"/>
              <a:cs typeface="Times New Roman" panose="02020603050405020304" pitchFamily="18" charset="0"/>
            </a:endParaRP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Tuesday			AM1 – Po-Kai Huang 25/44r1 &amp; 1927r1</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Tuesday			PM2 – Dominico </a:t>
            </a:r>
            <a:r>
              <a:rPr lang="en-US" sz="1800" dirty="0" err="1">
                <a:solidFill>
                  <a:schemeClr val="tx1"/>
                </a:solidFill>
                <a:latin typeface="Times New Roman" panose="02020603050405020304" pitchFamily="18" charset="0"/>
                <a:cs typeface="Times New Roman" panose="02020603050405020304" pitchFamily="18" charset="0"/>
              </a:rPr>
              <a:t>Ficara</a:t>
            </a:r>
            <a:r>
              <a:rPr lang="en-US" sz="1800" dirty="0">
                <a:solidFill>
                  <a:schemeClr val="tx1"/>
                </a:solidFill>
                <a:latin typeface="Times New Roman" panose="02020603050405020304" pitchFamily="18" charset="0"/>
                <a:cs typeface="Times New Roman" panose="02020603050405020304" pitchFamily="18" charset="0"/>
              </a:rPr>
              <a:t> 24/1714r5, Antonio de la Oliva</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Wednesday		AM1 –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tx1"/>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rPr>
              <a:t>Approval of Accumulated minutes – 24/1911r0 and 2052r0</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24/1999r0</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Jarkko </a:t>
            </a:r>
            <a:r>
              <a:rPr lang="en-US" sz="1800" spc="-1" dirty="0" err="1">
                <a:solidFill>
                  <a:schemeClr val="tx1"/>
                </a:solidFill>
                <a:latin typeface="Times New Roman" panose="02020603050405020304" pitchFamily="18" charset="0"/>
                <a:cs typeface="Times New Roman" panose="02020603050405020304" pitchFamily="18" charset="0"/>
                <a:sym typeface="Times New Roman"/>
              </a:rPr>
              <a:t>Kneckt</a:t>
            </a:r>
            <a:r>
              <a:rPr lang="en-US" sz="1800" spc="-1">
                <a:solidFill>
                  <a:schemeClr val="tx1"/>
                </a:solidFill>
                <a:latin typeface="Times New Roman" panose="02020603050405020304" pitchFamily="18" charset="0"/>
                <a:cs typeface="Times New Roman" panose="02020603050405020304" pitchFamily="18" charset="0"/>
                <a:sym typeface="Times New Roman"/>
              </a:rPr>
              <a:t> submission(s)</a:t>
            </a: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53</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11-24/1911r0 (November Plenary minutes), 11-14/2052r0 (December and January teleconference minutes)</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 xx Yes, x No, x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January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3"/>
              </a:rPr>
              <a:t>https://cvent.me/d5xo5D</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8322</TotalTime>
  <Words>2117</Words>
  <Application>Microsoft Office PowerPoint</Application>
  <PresentationFormat>Widescreen</PresentationFormat>
  <Paragraphs>208</Paragraphs>
  <Slides>20</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Helvetica Neue</vt:lpstr>
      <vt:lpstr>Monotype Sorts</vt:lpstr>
      <vt:lpstr>Symbol</vt:lpstr>
      <vt:lpstr>Times New Roman</vt:lpstr>
      <vt:lpstr>Office Theme</vt:lpstr>
      <vt:lpstr>Document</vt:lpstr>
      <vt:lpstr>January Interim Session Agenda</vt:lpstr>
      <vt:lpstr>Abstract</vt:lpstr>
      <vt:lpstr>IEEE 802.11   Enhanced Data Privacy Task Group</vt:lpstr>
      <vt:lpstr>Registration for the January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January 13, 2024 – PM1</vt:lpstr>
      <vt:lpstr>Timeline</vt:lpstr>
      <vt:lpstr>Motion # 53</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84</cp:revision>
  <cp:lastPrinted>1601-01-01T00:00:00Z</cp:lastPrinted>
  <dcterms:created xsi:type="dcterms:W3CDTF">2023-11-10T19:40:49Z</dcterms:created>
  <dcterms:modified xsi:type="dcterms:W3CDTF">2025-01-12T23:51:47Z</dcterms:modified>
  <cp:category>Name, Affiliation</cp:category>
</cp:coreProperties>
</file>