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9"/>
  </p:notesMasterIdLst>
  <p:handoutMasterIdLst>
    <p:handoutMasterId r:id="rId40"/>
  </p:handoutMasterIdLst>
  <p:sldIdLst>
    <p:sldId id="269" r:id="rId3"/>
    <p:sldId id="370" r:id="rId4"/>
    <p:sldId id="427" r:id="rId5"/>
    <p:sldId id="428" r:id="rId6"/>
    <p:sldId id="464" r:id="rId7"/>
    <p:sldId id="465" r:id="rId8"/>
    <p:sldId id="285" r:id="rId9"/>
    <p:sldId id="286" r:id="rId10"/>
    <p:sldId id="436" r:id="rId11"/>
    <p:sldId id="568" r:id="rId12"/>
    <p:sldId id="570" r:id="rId13"/>
    <p:sldId id="689" r:id="rId14"/>
    <p:sldId id="690" r:id="rId15"/>
    <p:sldId id="479" r:id="rId16"/>
    <p:sldId id="485" r:id="rId17"/>
    <p:sldId id="487" r:id="rId18"/>
    <p:sldId id="486" r:id="rId19"/>
    <p:sldId id="488" r:id="rId20"/>
    <p:sldId id="569" r:id="rId21"/>
    <p:sldId id="480" r:id="rId22"/>
    <p:sldId id="559" r:id="rId23"/>
    <p:sldId id="404" r:id="rId24"/>
    <p:sldId id="430" r:id="rId25"/>
    <p:sldId id="406" r:id="rId26"/>
    <p:sldId id="451" r:id="rId27"/>
    <p:sldId id="572" r:id="rId28"/>
    <p:sldId id="492" r:id="rId29"/>
    <p:sldId id="409" r:id="rId30"/>
    <p:sldId id="455" r:id="rId31"/>
    <p:sldId id="474" r:id="rId32"/>
    <p:sldId id="475" r:id="rId33"/>
    <p:sldId id="554" r:id="rId34"/>
    <p:sldId id="553" r:id="rId35"/>
    <p:sldId id="454" r:id="rId36"/>
    <p:sldId id="478" r:id="rId37"/>
    <p:sldId id="490" r:id="rId38"/>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99FF22B-8990-4889-91BB-B27451BAFAEC}" v="3" dt="2025-01-15T04:22:27.8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autoAdjust="0"/>
    <p:restoredTop sz="92643" autoAdjust="0"/>
  </p:normalViewPr>
  <p:slideViewPr>
    <p:cSldViewPr>
      <p:cViewPr varScale="1">
        <p:scale>
          <a:sx n="95" d="100"/>
          <a:sy n="95" d="100"/>
        </p:scale>
        <p:origin x="298" y="72"/>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45"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microsoft.com/office/2015/10/relationships/revisionInfo" Target="revisionInfo.xml"/><Relationship Id="rId20" Type="http://schemas.openxmlformats.org/officeDocument/2006/relationships/slide" Target="slides/slide18.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E99FF22B-8990-4889-91BB-B27451BAFAEC}"/>
    <pc:docChg chg="custSel addSld modSld">
      <pc:chgData name="Stacey, Robert" userId="8f61b79c-1993-4b76-a5c5-6bb0e2071c28" providerId="ADAL" clId="{E99FF22B-8990-4889-91BB-B27451BAFAEC}" dt="2025-01-15T04:19:47.607" v="764" actId="20577"/>
      <pc:docMkLst>
        <pc:docMk/>
      </pc:docMkLst>
      <pc:sldChg chg="modSp mod">
        <pc:chgData name="Stacey, Robert" userId="8f61b79c-1993-4b76-a5c5-6bb0e2071c28" providerId="ADAL" clId="{E99FF22B-8990-4889-91BB-B27451BAFAEC}" dt="2025-01-15T04:19:47.607" v="764" actId="20577"/>
        <pc:sldMkLst>
          <pc:docMk/>
          <pc:sldMk cId="0" sldId="269"/>
        </pc:sldMkLst>
        <pc:spChg chg="mod">
          <ac:chgData name="Stacey, Robert" userId="8f61b79c-1993-4b76-a5c5-6bb0e2071c28" providerId="ADAL" clId="{E99FF22B-8990-4889-91BB-B27451BAFAEC}" dt="2025-01-15T04:19:47.607" v="764" actId="20577"/>
          <ac:spMkLst>
            <pc:docMk/>
            <pc:sldMk cId="0" sldId="269"/>
            <ac:spMk id="6147" creationId="{00000000-0000-0000-0000-000000000000}"/>
          </ac:spMkLst>
        </pc:spChg>
      </pc:sldChg>
      <pc:sldChg chg="modSp mod">
        <pc:chgData name="Stacey, Robert" userId="8f61b79c-1993-4b76-a5c5-6bb0e2071c28" providerId="ADAL" clId="{E99FF22B-8990-4889-91BB-B27451BAFAEC}" dt="2025-01-14T21:18:22.825" v="1"/>
        <pc:sldMkLst>
          <pc:docMk/>
          <pc:sldMk cId="3638171427" sldId="570"/>
        </pc:sldMkLst>
        <pc:spChg chg="mod">
          <ac:chgData name="Stacey, Robert" userId="8f61b79c-1993-4b76-a5c5-6bb0e2071c28" providerId="ADAL" clId="{E99FF22B-8990-4889-91BB-B27451BAFAEC}" dt="2025-01-14T21:18:22.825" v="1"/>
          <ac:spMkLst>
            <pc:docMk/>
            <pc:sldMk cId="3638171427" sldId="570"/>
            <ac:spMk id="21506" creationId="{00000000-0000-0000-0000-000000000000}"/>
          </ac:spMkLst>
        </pc:spChg>
      </pc:sldChg>
      <pc:sldChg chg="modSp new mod">
        <pc:chgData name="Stacey, Robert" userId="8f61b79c-1993-4b76-a5c5-6bb0e2071c28" providerId="ADAL" clId="{E99FF22B-8990-4889-91BB-B27451BAFAEC}" dt="2025-01-15T00:52:32.334" v="756" actId="20577"/>
        <pc:sldMkLst>
          <pc:docMk/>
          <pc:sldMk cId="2098735602" sldId="690"/>
        </pc:sldMkLst>
        <pc:spChg chg="mod">
          <ac:chgData name="Stacey, Robert" userId="8f61b79c-1993-4b76-a5c5-6bb0e2071c28" providerId="ADAL" clId="{E99FF22B-8990-4889-91BB-B27451BAFAEC}" dt="2025-01-14T21:42:01.925" v="746" actId="20577"/>
          <ac:spMkLst>
            <pc:docMk/>
            <pc:sldMk cId="2098735602" sldId="690"/>
            <ac:spMk id="2" creationId="{9E587763-D59E-2054-E97C-FD8C35A19ADA}"/>
          </ac:spMkLst>
        </pc:spChg>
        <pc:spChg chg="mod">
          <ac:chgData name="Stacey, Robert" userId="8f61b79c-1993-4b76-a5c5-6bb0e2071c28" providerId="ADAL" clId="{E99FF22B-8990-4889-91BB-B27451BAFAEC}" dt="2025-01-15T00:52:32.334" v="756" actId="20577"/>
          <ac:spMkLst>
            <pc:docMk/>
            <pc:sldMk cId="2098735602" sldId="690"/>
            <ac:spMk id="3" creationId="{F3B8D784-4591-5F85-856F-9BB7AFE92D9B}"/>
          </ac:spMkLst>
        </pc:spChg>
      </pc:sldChg>
    </pc:docChg>
  </pc:docChgLst>
  <pc:docChgLst>
    <pc:chgData name="Stacey, Robert" userId="8f61b79c-1993-4b76-a5c5-6bb0e2071c28" providerId="ADAL" clId="{B0CD72DE-6924-49C7-8A13-30DE9AF2D0B9}"/>
    <pc:docChg chg="modSld modMainMaster">
      <pc:chgData name="Stacey, Robert" userId="8f61b79c-1993-4b76-a5c5-6bb0e2071c28" providerId="ADAL" clId="{B0CD72DE-6924-49C7-8A13-30DE9AF2D0B9}" dt="2024-12-16T20:27:10.841" v="107" actId="20577"/>
      <pc:docMkLst>
        <pc:docMk/>
      </pc:docMkLst>
      <pc:sldChg chg="modSp mod">
        <pc:chgData name="Stacey, Robert" userId="8f61b79c-1993-4b76-a5c5-6bb0e2071c28" providerId="ADAL" clId="{B0CD72DE-6924-49C7-8A13-30DE9AF2D0B9}" dt="2024-12-16T20:27:10.841" v="107" actId="20577"/>
        <pc:sldMkLst>
          <pc:docMk/>
          <pc:sldMk cId="0" sldId="269"/>
        </pc:sldMkLst>
        <pc:spChg chg="mod">
          <ac:chgData name="Stacey, Robert" userId="8f61b79c-1993-4b76-a5c5-6bb0e2071c28" providerId="ADAL" clId="{B0CD72DE-6924-49C7-8A13-30DE9AF2D0B9}" dt="2024-12-16T20:27:10.841" v="107" actId="20577"/>
          <ac:spMkLst>
            <pc:docMk/>
            <pc:sldMk cId="0" sldId="269"/>
            <ac:spMk id="6146" creationId="{00000000-0000-0000-0000-000000000000}"/>
          </ac:spMkLst>
        </pc:spChg>
        <pc:spChg chg="mod">
          <ac:chgData name="Stacey, Robert" userId="8f61b79c-1993-4b76-a5c5-6bb0e2071c28" providerId="ADAL" clId="{B0CD72DE-6924-49C7-8A13-30DE9AF2D0B9}" dt="2024-12-16T19:39:09.926" v="13" actId="20577"/>
          <ac:spMkLst>
            <pc:docMk/>
            <pc:sldMk cId="0" sldId="269"/>
            <ac:spMk id="6147" creationId="{00000000-0000-0000-0000-000000000000}"/>
          </ac:spMkLst>
        </pc:spChg>
      </pc:sldChg>
      <pc:sldChg chg="modSp mod">
        <pc:chgData name="Stacey, Robert" userId="8f61b79c-1993-4b76-a5c5-6bb0e2071c28" providerId="ADAL" clId="{B0CD72DE-6924-49C7-8A13-30DE9AF2D0B9}" dt="2024-12-16T19:39:17.485" v="22" actId="20577"/>
        <pc:sldMkLst>
          <pc:docMk/>
          <pc:sldMk cId="0" sldId="370"/>
        </pc:sldMkLst>
        <pc:spChg chg="mod">
          <ac:chgData name="Stacey, Robert" userId="8f61b79c-1993-4b76-a5c5-6bb0e2071c28" providerId="ADAL" clId="{B0CD72DE-6924-49C7-8A13-30DE9AF2D0B9}" dt="2024-12-16T19:39:17.485" v="22" actId="20577"/>
          <ac:spMkLst>
            <pc:docMk/>
            <pc:sldMk cId="0" sldId="370"/>
            <ac:spMk id="8194" creationId="{00000000-0000-0000-0000-000000000000}"/>
          </ac:spMkLst>
        </pc:spChg>
      </pc:sldChg>
      <pc:sldChg chg="modSp mod">
        <pc:chgData name="Stacey, Robert" userId="8f61b79c-1993-4b76-a5c5-6bb0e2071c28" providerId="ADAL" clId="{B0CD72DE-6924-49C7-8A13-30DE9AF2D0B9}" dt="2024-12-16T19:49:18.857" v="98"/>
        <pc:sldMkLst>
          <pc:docMk/>
          <pc:sldMk cId="0" sldId="409"/>
        </pc:sldMkLst>
        <pc:spChg chg="mod">
          <ac:chgData name="Stacey, Robert" userId="8f61b79c-1993-4b76-a5c5-6bb0e2071c28" providerId="ADAL" clId="{B0CD72DE-6924-49C7-8A13-30DE9AF2D0B9}" dt="2024-12-16T19:49:18.857" v="98"/>
          <ac:spMkLst>
            <pc:docMk/>
            <pc:sldMk cId="0" sldId="409"/>
            <ac:spMk id="3" creationId="{00000000-0000-0000-0000-000000000000}"/>
          </ac:spMkLst>
        </pc:spChg>
      </pc:sldChg>
      <pc:sldChg chg="modSp mod">
        <pc:chgData name="Stacey, Robert" userId="8f61b79c-1993-4b76-a5c5-6bb0e2071c28" providerId="ADAL" clId="{B0CD72DE-6924-49C7-8A13-30DE9AF2D0B9}" dt="2024-12-16T19:47:06.014" v="65" actId="122"/>
        <pc:sldMkLst>
          <pc:docMk/>
          <pc:sldMk cId="0" sldId="430"/>
        </pc:sldMkLst>
        <pc:graphicFrameChg chg="modGraphic">
          <ac:chgData name="Stacey, Robert" userId="8f61b79c-1993-4b76-a5c5-6bb0e2071c28" providerId="ADAL" clId="{B0CD72DE-6924-49C7-8A13-30DE9AF2D0B9}" dt="2024-12-16T19:47:06.014" v="65" actId="122"/>
          <ac:graphicFrameMkLst>
            <pc:docMk/>
            <pc:sldMk cId="0" sldId="430"/>
            <ac:graphicFrameMk id="77901" creationId="{00000000-0000-0000-0000-000000000000}"/>
          </ac:graphicFrameMkLst>
        </pc:graphicFrameChg>
      </pc:sldChg>
      <pc:sldChg chg="modSp mod">
        <pc:chgData name="Stacey, Robert" userId="8f61b79c-1993-4b76-a5c5-6bb0e2071c28" providerId="ADAL" clId="{B0CD72DE-6924-49C7-8A13-30DE9AF2D0B9}" dt="2024-12-16T19:48:34.906" v="77" actId="6549"/>
        <pc:sldMkLst>
          <pc:docMk/>
          <pc:sldMk cId="188861040" sldId="492"/>
        </pc:sldMkLst>
        <pc:spChg chg="mod">
          <ac:chgData name="Stacey, Robert" userId="8f61b79c-1993-4b76-a5c5-6bb0e2071c28" providerId="ADAL" clId="{B0CD72DE-6924-49C7-8A13-30DE9AF2D0B9}" dt="2024-12-16T19:48:34.906" v="77" actId="6549"/>
          <ac:spMkLst>
            <pc:docMk/>
            <pc:sldMk cId="188861040" sldId="492"/>
            <ac:spMk id="32771" creationId="{00000000-0000-0000-0000-000000000000}"/>
          </ac:spMkLst>
        </pc:spChg>
      </pc:sldChg>
      <pc:sldChg chg="modSp mod">
        <pc:chgData name="Stacey, Robert" userId="8f61b79c-1993-4b76-a5c5-6bb0e2071c28" providerId="ADAL" clId="{B0CD72DE-6924-49C7-8A13-30DE9AF2D0B9}" dt="2024-12-16T19:40:27.463" v="43" actId="20577"/>
        <pc:sldMkLst>
          <pc:docMk/>
          <pc:sldMk cId="3764112748" sldId="559"/>
        </pc:sldMkLst>
        <pc:spChg chg="mod">
          <ac:chgData name="Stacey, Robert" userId="8f61b79c-1993-4b76-a5c5-6bb0e2071c28" providerId="ADAL" clId="{B0CD72DE-6924-49C7-8A13-30DE9AF2D0B9}" dt="2024-12-16T19:40:19.716" v="40" actId="20577"/>
          <ac:spMkLst>
            <pc:docMk/>
            <pc:sldMk cId="3764112748" sldId="559"/>
            <ac:spMk id="20483" creationId="{00000000-0000-0000-0000-000000000000}"/>
          </ac:spMkLst>
        </pc:spChg>
        <pc:spChg chg="mod">
          <ac:chgData name="Stacey, Robert" userId="8f61b79c-1993-4b76-a5c5-6bb0e2071c28" providerId="ADAL" clId="{B0CD72DE-6924-49C7-8A13-30DE9AF2D0B9}" dt="2024-12-16T19:40:27.463" v="43" actId="20577"/>
          <ac:spMkLst>
            <pc:docMk/>
            <pc:sldMk cId="3764112748" sldId="559"/>
            <ac:spMk id="21506" creationId="{00000000-0000-0000-0000-000000000000}"/>
          </ac:spMkLst>
        </pc:spChg>
      </pc:sldChg>
      <pc:sldChg chg="modSp mod">
        <pc:chgData name="Stacey, Robert" userId="8f61b79c-1993-4b76-a5c5-6bb0e2071c28" providerId="ADAL" clId="{B0CD72DE-6924-49C7-8A13-30DE9AF2D0B9}" dt="2024-12-16T19:39:48.126" v="30"/>
        <pc:sldMkLst>
          <pc:docMk/>
          <pc:sldMk cId="3638171427" sldId="570"/>
        </pc:sldMkLst>
        <pc:spChg chg="mod">
          <ac:chgData name="Stacey, Robert" userId="8f61b79c-1993-4b76-a5c5-6bb0e2071c28" providerId="ADAL" clId="{B0CD72DE-6924-49C7-8A13-30DE9AF2D0B9}" dt="2024-12-16T19:39:32.052" v="29" actId="20577"/>
          <ac:spMkLst>
            <pc:docMk/>
            <pc:sldMk cId="3638171427" sldId="570"/>
            <ac:spMk id="20483" creationId="{00000000-0000-0000-0000-000000000000}"/>
          </ac:spMkLst>
        </pc:spChg>
        <pc:spChg chg="mod">
          <ac:chgData name="Stacey, Robert" userId="8f61b79c-1993-4b76-a5c5-6bb0e2071c28" providerId="ADAL" clId="{B0CD72DE-6924-49C7-8A13-30DE9AF2D0B9}" dt="2024-12-16T19:39:48.126" v="30"/>
          <ac:spMkLst>
            <pc:docMk/>
            <pc:sldMk cId="3638171427" sldId="570"/>
            <ac:spMk id="21506" creationId="{00000000-0000-0000-0000-000000000000}"/>
          </ac:spMkLst>
        </pc:spChg>
      </pc:sldChg>
      <pc:sldChg chg="modSp mod">
        <pc:chgData name="Stacey, Robert" userId="8f61b79c-1993-4b76-a5c5-6bb0e2071c28" providerId="ADAL" clId="{B0CD72DE-6924-49C7-8A13-30DE9AF2D0B9}" dt="2024-12-16T19:40:04.391" v="31" actId="6549"/>
        <pc:sldMkLst>
          <pc:docMk/>
          <pc:sldMk cId="2311818621" sldId="571"/>
        </pc:sldMkLst>
        <pc:spChg chg="mod">
          <ac:chgData name="Stacey, Robert" userId="8f61b79c-1993-4b76-a5c5-6bb0e2071c28" providerId="ADAL" clId="{B0CD72DE-6924-49C7-8A13-30DE9AF2D0B9}" dt="2024-12-16T19:40:04.391" v="31" actId="6549"/>
          <ac:spMkLst>
            <pc:docMk/>
            <pc:sldMk cId="2311818621" sldId="571"/>
            <ac:spMk id="2" creationId="{61EE4C39-7080-E5F4-5D82-318CB2F5CD44}"/>
          </ac:spMkLst>
        </pc:spChg>
      </pc:sldChg>
      <pc:sldMasterChg chg="modSp mod">
        <pc:chgData name="Stacey, Robert" userId="8f61b79c-1993-4b76-a5c5-6bb0e2071c28" providerId="ADAL" clId="{B0CD72DE-6924-49C7-8A13-30DE9AF2D0B9}" dt="2024-12-16T19:38:47.741" v="9" actId="6549"/>
        <pc:sldMasterMkLst>
          <pc:docMk/>
          <pc:sldMasterMk cId="0" sldId="2147483648"/>
        </pc:sldMasterMkLst>
        <pc:spChg chg="mod">
          <ac:chgData name="Stacey, Robert" userId="8f61b79c-1993-4b76-a5c5-6bb0e2071c28" providerId="ADAL" clId="{B0CD72DE-6924-49C7-8A13-30DE9AF2D0B9}" dt="2024-12-16T19:38:47.741" v="9"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14</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15</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17</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18</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22</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23</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24</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25</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27</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28</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30</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31</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32</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33</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34</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35</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36</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January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January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January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January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January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January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802.11-24/2107r0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January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ken.ieice.org/ken/search/index.php?search_mode=form&amp;year=39&amp;psort=1&amp;pskey=aff%3A%22Wi-SUN+Alliance%22&amp;ps3=1&amp;layout=&amp;lang=eng&amp;term=AFFILIATION" TargetMode="External"/><Relationship Id="rId13" Type="http://schemas.openxmlformats.org/officeDocument/2006/relationships/hyperlink" Target="https://ken.ieice.org/ken/search/index.php?search_mode=form&amp;year=39&amp;psort=1&amp;pskey=author%3A%22Kazuto+Yano%22&amp;ps2=1&amp;layout=&amp;lang=eng&amp;term=AUTHOR" TargetMode="External"/><Relationship Id="rId3" Type="http://schemas.openxmlformats.org/officeDocument/2006/relationships/hyperlink" Target="https://ken.ieice.org/ken/paper/20250117Uc7P/eng/" TargetMode="External"/><Relationship Id="rId7" Type="http://schemas.openxmlformats.org/officeDocument/2006/relationships/hyperlink" Target="https://ken.ieice.org/ken/search/index.php?search_mode=form&amp;year=39&amp;psort=1&amp;pskey=author%3A%22Phil+Beecher%22&amp;ps2=1&amp;layout=&amp;lang=eng&amp;term=AUTHOR" TargetMode="External"/><Relationship Id="rId12" Type="http://schemas.openxmlformats.org/officeDocument/2006/relationships/hyperlink" Target="https://ken.ieice.org/ken/paper/20250117ac7p/eng/" TargetMode="External"/><Relationship Id="rId2" Type="http://schemas.openxmlformats.org/officeDocument/2006/relationships/image" Target="../media/image7.gif"/><Relationship Id="rId16"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hyperlink" Target="https://ken.ieice.org/ken/paper/20250117Zc7o/eng/" TargetMode="External"/><Relationship Id="rId11" Type="http://schemas.openxmlformats.org/officeDocument/2006/relationships/hyperlink" Target="https://ken.ieice.org/ken/search/index.php?search_mode=form&amp;year=39&amp;psort=1&amp;pskey=aff%3A%22Nagoya+Inst.+of+Tech.%22&amp;ps3=1&amp;layout=&amp;lang=eng&amp;term=AFFILIATION" TargetMode="External"/><Relationship Id="rId5" Type="http://schemas.openxmlformats.org/officeDocument/2006/relationships/hyperlink" Target="https://ken.ieice.org/ken/search/index.php?search_mode=form&amp;year=39&amp;psort=1&amp;pskey=aff%3A%22Ofinno%22&amp;ps3=1&amp;layout=&amp;lang=eng&amp;term=AFFILIATION" TargetMode="External"/><Relationship Id="rId15" Type="http://schemas.openxmlformats.org/officeDocument/2006/relationships/hyperlink" Target="https://ken.ieice.org/ken/program/index.php?tgs_regid=58056984cfac617843301b8c7cd5c46dd6c281f7addbd8c4f4245a7de3ec65e9&amp;tgid=IEICE-SRW&amp;lang=eng" TargetMode="External"/><Relationship Id="rId10" Type="http://schemas.openxmlformats.org/officeDocument/2006/relationships/hyperlink" Target="https://ken.ieice.org/ken/search/index.php?search_mode=form&amp;year=39&amp;psort=1&amp;pskey=author%3A%22Daisuke+Anzai%22&amp;ps2=1&amp;layout=&amp;lang=eng&amp;term=AUTHOR" TargetMode="External"/><Relationship Id="rId4" Type="http://schemas.openxmlformats.org/officeDocument/2006/relationships/hyperlink" Target="https://ken.ieice.org/ken/search/index.php?search_mode=form&amp;year=39&amp;psort=1&amp;pskey=author%3A%22Tuncer+Baykas%22&amp;ps2=1&amp;layout=&amp;lang=eng&amp;term=AUTHOR" TargetMode="External"/><Relationship Id="rId9" Type="http://schemas.openxmlformats.org/officeDocument/2006/relationships/hyperlink" Target="https://ken.ieice.org/ken/paper/20250117nc7P/eng/" TargetMode="External"/><Relationship Id="rId14" Type="http://schemas.openxmlformats.org/officeDocument/2006/relationships/hyperlink" Target="https://ken.ieice.org/ken/search/index.php?search_mode=form&amp;year=39&amp;psort=1&amp;pskey=aff%3A%22ATR%22&amp;ps3=1&amp;layout=&amp;lang=eng&amp;term=AFFILIA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store.accuristech.com/ieee/standards/ieee-p802-11bf?product_id=290144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4.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January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2025-01-15</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January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Mr. Fujita, </a:t>
            </a:r>
            <a:r>
              <a:rPr lang="en-US" sz="1600" dirty="0"/>
              <a:t>Director-General of the Kinki Telecommunications Bureau MIC, Mid-Week Plenary </a:t>
            </a:r>
            <a:r>
              <a:rPr lang="nn-NO" sz="1600" dirty="0"/>
              <a:t>(Wed PM1)</a:t>
            </a:r>
          </a:p>
          <a:p>
            <a:pPr lvl="1"/>
            <a:r>
              <a:rPr lang="en-US" sz="1600" dirty="0"/>
              <a:t>Steve Arendt, Cable Labs, AUTO TIG (Mon PM2)</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2024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F2652-4221-9A23-9FBA-E8ABB5FA5ACA}"/>
              </a:ext>
            </a:extLst>
          </p:cNvPr>
          <p:cNvSpPr>
            <a:spLocks noGrp="1"/>
          </p:cNvSpPr>
          <p:nvPr>
            <p:ph type="title"/>
          </p:nvPr>
        </p:nvSpPr>
        <p:spPr>
          <a:xfrm>
            <a:off x="711200" y="513992"/>
            <a:ext cx="10363200" cy="1143000"/>
          </a:xfrm>
        </p:spPr>
        <p:txBody>
          <a:bodyPr/>
          <a:lstStyle/>
          <a:p>
            <a:r>
              <a:rPr lang="en-US" dirty="0"/>
              <a:t>W2.5 - IEICE Conference in Kyoto</a:t>
            </a:r>
          </a:p>
        </p:txBody>
      </p:sp>
      <p:sp>
        <p:nvSpPr>
          <p:cNvPr id="5" name="Slide Number Placeholder 4">
            <a:extLst>
              <a:ext uri="{FF2B5EF4-FFF2-40B4-BE49-F238E27FC236}">
                <a16:creationId xmlns:a16="http://schemas.microsoft.com/office/drawing/2014/main" id="{DD4918E4-EE2A-F006-2FD4-4B03768B1100}"/>
              </a:ext>
            </a:extLst>
          </p:cNvPr>
          <p:cNvSpPr>
            <a:spLocks noGrp="1"/>
          </p:cNvSpPr>
          <p:nvPr>
            <p:ph type="sldNum" sz="quarter" idx="11"/>
          </p:nvPr>
        </p:nvSpPr>
        <p:spPr/>
        <p:txBody>
          <a:bodyPr/>
          <a:lstStyle/>
          <a:p>
            <a:fld id="{427953F7-7028-42D5-916D-7BE6627B0238}" type="slidenum">
              <a:rPr lang="en-US" smtClean="0"/>
              <a:pPr/>
              <a:t>12</a:t>
            </a:fld>
            <a:endParaRPr lang="en-US"/>
          </a:p>
        </p:txBody>
      </p:sp>
      <p:pic>
        <p:nvPicPr>
          <p:cNvPr id="1030" name="Picture 6">
            <a:extLst>
              <a:ext uri="{FF2B5EF4-FFF2-40B4-BE49-F238E27FC236}">
                <a16:creationId xmlns:a16="http://schemas.microsoft.com/office/drawing/2014/main" id="{0B252D0C-1170-A906-5A26-58D5057028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24366" y="6204872"/>
            <a:ext cx="190500" cy="1905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B29CC699-E55E-6B4C-4EF8-B595C845146C}"/>
              </a:ext>
            </a:extLst>
          </p:cNvPr>
          <p:cNvGraphicFramePr>
            <a:graphicFrameLocks noGrp="1"/>
          </p:cNvGraphicFramePr>
          <p:nvPr/>
        </p:nvGraphicFramePr>
        <p:xfrm>
          <a:off x="1101558" y="1477115"/>
          <a:ext cx="10099843" cy="4133690"/>
        </p:xfrm>
        <a:graphic>
          <a:graphicData uri="http://schemas.openxmlformats.org/drawingml/2006/table">
            <a:tbl>
              <a:tblPr/>
              <a:tblGrid>
                <a:gridCol w="1457395">
                  <a:extLst>
                    <a:ext uri="{9D8B030D-6E8A-4147-A177-3AD203B41FA5}">
                      <a16:colId xmlns:a16="http://schemas.microsoft.com/office/drawing/2014/main" val="3451783588"/>
                    </a:ext>
                  </a:extLst>
                </a:gridCol>
                <a:gridCol w="1375861">
                  <a:extLst>
                    <a:ext uri="{9D8B030D-6E8A-4147-A177-3AD203B41FA5}">
                      <a16:colId xmlns:a16="http://schemas.microsoft.com/office/drawing/2014/main" val="216226079"/>
                    </a:ext>
                  </a:extLst>
                </a:gridCol>
                <a:gridCol w="4741626">
                  <a:extLst>
                    <a:ext uri="{9D8B030D-6E8A-4147-A177-3AD203B41FA5}">
                      <a16:colId xmlns:a16="http://schemas.microsoft.com/office/drawing/2014/main" val="3316198348"/>
                    </a:ext>
                  </a:extLst>
                </a:gridCol>
                <a:gridCol w="2524961">
                  <a:extLst>
                    <a:ext uri="{9D8B030D-6E8A-4147-A177-3AD203B41FA5}">
                      <a16:colId xmlns:a16="http://schemas.microsoft.com/office/drawing/2014/main" val="970259893"/>
                    </a:ext>
                  </a:extLst>
                </a:gridCol>
              </a:tblGrid>
              <a:tr h="310243">
                <a:tc gridSpan="4">
                  <a:txBody>
                    <a:bodyPr/>
                    <a:lstStyle/>
                    <a:p>
                      <a:r>
                        <a:rPr lang="en-US" sz="1200" b="1" dirty="0">
                          <a:effectLst/>
                          <a:latin typeface="MS PGothic" panose="020B0600070205080204" pitchFamily="34" charset="-128"/>
                          <a:ea typeface="MS PGothic" panose="020B0600070205080204" pitchFamily="34" charset="-128"/>
                        </a:rPr>
                        <a:t>Fri, Jan 17 AM  Special Session on IEEE 802 Standardization (</a:t>
                      </a:r>
                      <a:r>
                        <a:rPr lang="en-US" sz="1200" b="1" dirty="0" err="1">
                          <a:effectLst/>
                          <a:latin typeface="MS PGothic" panose="020B0600070205080204" pitchFamily="34" charset="-128"/>
                          <a:ea typeface="MS PGothic" panose="020B0600070205080204" pitchFamily="34" charset="-128"/>
                        </a:rPr>
                        <a:t>Maskawa</a:t>
                      </a:r>
                      <a:r>
                        <a:rPr lang="en-US" sz="1200" b="1" dirty="0">
                          <a:effectLst/>
                          <a:latin typeface="MS PGothic" panose="020B0600070205080204" pitchFamily="34" charset="-128"/>
                          <a:ea typeface="MS PGothic" panose="020B0600070205080204" pitchFamily="34" charset="-128"/>
                        </a:rPr>
                        <a:t> Hall, Kyoto University) 11:00 - 17:30</a:t>
                      </a:r>
                    </a:p>
                  </a:txBody>
                  <a:tcPr marL="8164" marR="8164" marT="8164" marB="8164" anchor="ctr">
                    <a:lnL>
                      <a:noFill/>
                    </a:lnL>
                    <a:lnR>
                      <a:noFill/>
                    </a:lnR>
                    <a:lnT>
                      <a:noFill/>
                    </a:lnT>
                    <a:lnB>
                      <a:noFill/>
                    </a:lnB>
                    <a:solidFill>
                      <a:srgbClr val="FFEFD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8554161"/>
                  </a:ext>
                </a:extLst>
              </a:tr>
              <a:tr h="604157">
                <a:tc>
                  <a:txBody>
                    <a:bodyPr/>
                    <a:lstStyle/>
                    <a:p>
                      <a:pPr algn="ctr"/>
                      <a:r>
                        <a:rPr lang="en-US" sz="1200" b="1" dirty="0">
                          <a:effectLst/>
                          <a:latin typeface="MS PGothic" panose="020B0600070205080204" pitchFamily="34" charset="-128"/>
                          <a:ea typeface="MS PGothic" panose="020B0600070205080204" pitchFamily="34" charset="-128"/>
                        </a:rPr>
                        <a:t>(1)</a:t>
                      </a:r>
                    </a:p>
                  </a:txBody>
                  <a:tcPr marL="8164" marR="8164" marT="8164" marB="8164" anchor="ctr">
                    <a:lnL>
                      <a:noFill/>
                    </a:lnL>
                    <a:lnR>
                      <a:noFill/>
                    </a:lnR>
                    <a:lnT>
                      <a:noFill/>
                    </a:lnT>
                    <a:lnB>
                      <a:noFill/>
                    </a:lnB>
                    <a:solidFill>
                      <a:srgbClr val="FFFFFF"/>
                    </a:solidFill>
                  </a:tcPr>
                </a:tc>
                <a:tc>
                  <a:txBody>
                    <a:bodyPr/>
                    <a:lstStyle/>
                    <a:p>
                      <a:r>
                        <a:rPr lang="en-US" sz="1200" b="1">
                          <a:effectLst/>
                          <a:latin typeface="MS PGothic" panose="020B0600070205080204" pitchFamily="34" charset="-128"/>
                          <a:ea typeface="MS PGothic" panose="020B0600070205080204" pitchFamily="34" charset="-128"/>
                        </a:rPr>
                        <a:t>11:00-11:50</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rPr>
                        <a:t>[Invited Talk]</a:t>
                      </a:r>
                      <a:br>
                        <a:rPr lang="en-US" sz="1200" b="1" dirty="0">
                          <a:effectLst/>
                          <a:latin typeface="MS PGothic" panose="020B0600070205080204" pitchFamily="34" charset="-128"/>
                          <a:ea typeface="MS PGothic" panose="020B0600070205080204" pitchFamily="34" charset="-128"/>
                        </a:rPr>
                      </a:br>
                      <a:r>
                        <a:rPr lang="en-US" sz="1200" b="1" dirty="0">
                          <a:effectLst/>
                          <a:latin typeface="MS PGothic" panose="020B0600070205080204" pitchFamily="34" charset="-128"/>
                          <a:ea typeface="MS PGothic" panose="020B0600070205080204" pitchFamily="34" charset="-128"/>
                          <a:hlinkClick r:id="rId3"/>
                        </a:rPr>
                        <a:t>IEEE 802.19 Wireless Coexistence Working Group</a:t>
                      </a:r>
                      <a:r>
                        <a:rPr lang="en-US" sz="1200" b="1" dirty="0">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a:effectLst/>
                          <a:latin typeface="MS PGothic" panose="020B0600070205080204" pitchFamily="34" charset="-128"/>
                          <a:ea typeface="MS PGothic" panose="020B0600070205080204" pitchFamily="34" charset="-128"/>
                          <a:hlinkClick r:id="rId4"/>
                        </a:rPr>
                        <a:t>Tuncer Baykas</a:t>
                      </a:r>
                      <a:r>
                        <a:rPr lang="en-US" sz="1200" b="1">
                          <a:effectLst/>
                          <a:latin typeface="MS PGothic" panose="020B0600070205080204" pitchFamily="34" charset="-128"/>
                          <a:ea typeface="MS PGothic" panose="020B0600070205080204" pitchFamily="34" charset="-128"/>
                        </a:rPr>
                        <a:t> (</a:t>
                      </a:r>
                      <a:r>
                        <a:rPr lang="en-US" sz="1200" b="1">
                          <a:effectLst/>
                          <a:latin typeface="MS PGothic" panose="020B0600070205080204" pitchFamily="34" charset="-128"/>
                          <a:ea typeface="MS PGothic" panose="020B0600070205080204" pitchFamily="34" charset="-128"/>
                          <a:hlinkClick r:id="rId5"/>
                        </a:rPr>
                        <a:t>Ofinno</a:t>
                      </a:r>
                      <a:r>
                        <a:rPr lang="en-US" sz="1200" b="1">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4047420154"/>
                  </a:ext>
                </a:extLst>
              </a:tr>
              <a:tr h="163286">
                <a:tc>
                  <a:txBody>
                    <a:bodyPr/>
                    <a:lstStyle/>
                    <a:p>
                      <a:r>
                        <a:rPr lang="en-US" sz="1200" b="1">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CE0"/>
                    </a:solidFill>
                  </a:tcPr>
                </a:tc>
                <a:tc>
                  <a:txBody>
                    <a:bodyPr/>
                    <a:lstStyle/>
                    <a:p>
                      <a:r>
                        <a:rPr lang="en-US" sz="1200" b="1">
                          <a:effectLst/>
                          <a:latin typeface="MS PGothic" panose="020B0600070205080204" pitchFamily="34" charset="-128"/>
                          <a:ea typeface="MS PGothic" panose="020B0600070205080204" pitchFamily="34" charset="-128"/>
                        </a:rPr>
                        <a:t>11:50-13:00</a:t>
                      </a:r>
                    </a:p>
                  </a:txBody>
                  <a:tcPr marL="8164" marR="8164" marT="8164" marB="8164" anchor="ctr">
                    <a:lnL>
                      <a:noFill/>
                    </a:lnL>
                    <a:lnR>
                      <a:noFill/>
                    </a:lnR>
                    <a:lnT>
                      <a:noFill/>
                    </a:lnT>
                    <a:lnB>
                      <a:noFill/>
                    </a:lnB>
                    <a:solidFill>
                      <a:srgbClr val="FFFCE0"/>
                    </a:solidFill>
                  </a:tcPr>
                </a:tc>
                <a:tc gridSpan="2">
                  <a:txBody>
                    <a:bodyPr/>
                    <a:lstStyle/>
                    <a:p>
                      <a:r>
                        <a:rPr lang="en-US" sz="1200" b="1">
                          <a:effectLst/>
                          <a:latin typeface="MS PGothic" panose="020B0600070205080204" pitchFamily="34" charset="-128"/>
                          <a:ea typeface="MS PGothic" panose="020B0600070205080204" pitchFamily="34" charset="-128"/>
                        </a:rPr>
                        <a:t>Lunch Break ( 70 min. )</a:t>
                      </a:r>
                    </a:p>
                  </a:txBody>
                  <a:tcPr marL="8164" marR="8164" marT="8164" marB="8164" anchor="ctr">
                    <a:lnL>
                      <a:noFill/>
                    </a:lnL>
                    <a:lnR>
                      <a:noFill/>
                    </a:lnR>
                    <a:lnT>
                      <a:noFill/>
                    </a:lnT>
                    <a:lnB>
                      <a:noFill/>
                    </a:lnB>
                    <a:solidFill>
                      <a:srgbClr val="FFFCE0"/>
                    </a:solidFill>
                  </a:tcPr>
                </a:tc>
                <a:tc hMerge="1">
                  <a:txBody>
                    <a:bodyPr/>
                    <a:lstStyle/>
                    <a:p>
                      <a:endParaRPr lang="en-US"/>
                    </a:p>
                  </a:txBody>
                  <a:tcPr/>
                </a:tc>
                <a:extLst>
                  <a:ext uri="{0D108BD9-81ED-4DB2-BD59-A6C34878D82A}">
                    <a16:rowId xmlns:a16="http://schemas.microsoft.com/office/drawing/2014/main" val="2513456664"/>
                  </a:ext>
                </a:extLst>
              </a:tr>
              <a:tr h="604157">
                <a:tc>
                  <a:txBody>
                    <a:bodyPr/>
                    <a:lstStyle/>
                    <a:p>
                      <a:pPr algn="ctr"/>
                      <a:r>
                        <a:rPr lang="en-US" sz="1200" b="1" dirty="0">
                          <a:effectLst/>
                          <a:latin typeface="MS PGothic" panose="020B0600070205080204" pitchFamily="34" charset="-128"/>
                          <a:ea typeface="MS PGothic" panose="020B0600070205080204" pitchFamily="34" charset="-128"/>
                        </a:rPr>
                        <a:t>(2)</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rPr>
                        <a:t>13:00-13:50</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rPr>
                        <a:t>[Invited Talk]</a:t>
                      </a:r>
                      <a:br>
                        <a:rPr lang="en-US" sz="1200" b="1" dirty="0">
                          <a:effectLst/>
                          <a:latin typeface="MS PGothic" panose="020B0600070205080204" pitchFamily="34" charset="-128"/>
                          <a:ea typeface="MS PGothic" panose="020B0600070205080204" pitchFamily="34" charset="-128"/>
                        </a:rPr>
                      </a:br>
                      <a:r>
                        <a:rPr lang="en-US" sz="1200" b="1" dirty="0">
                          <a:effectLst/>
                          <a:latin typeface="MS PGothic" panose="020B0600070205080204" pitchFamily="34" charset="-128"/>
                          <a:ea typeface="MS PGothic" panose="020B0600070205080204" pitchFamily="34" charset="-128"/>
                          <a:hlinkClick r:id="rId6"/>
                        </a:rPr>
                        <a:t>Latest Trends in IEEE 802.15 and Wi-SUN Alliance</a:t>
                      </a:r>
                      <a:r>
                        <a:rPr lang="en-US" sz="1200" b="1" dirty="0">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a:effectLst/>
                          <a:latin typeface="MS PGothic" panose="020B0600070205080204" pitchFamily="34" charset="-128"/>
                          <a:ea typeface="MS PGothic" panose="020B0600070205080204" pitchFamily="34" charset="-128"/>
                          <a:hlinkClick r:id="rId7"/>
                        </a:rPr>
                        <a:t>Phil Beecher</a:t>
                      </a:r>
                      <a:r>
                        <a:rPr lang="en-US" sz="1200" b="1">
                          <a:effectLst/>
                          <a:latin typeface="MS PGothic" panose="020B0600070205080204" pitchFamily="34" charset="-128"/>
                          <a:ea typeface="MS PGothic" panose="020B0600070205080204" pitchFamily="34" charset="-128"/>
                        </a:rPr>
                        <a:t> (</a:t>
                      </a:r>
                      <a:r>
                        <a:rPr lang="en-US" sz="1200" b="1">
                          <a:effectLst/>
                          <a:latin typeface="MS PGothic" panose="020B0600070205080204" pitchFamily="34" charset="-128"/>
                          <a:ea typeface="MS PGothic" panose="020B0600070205080204" pitchFamily="34" charset="-128"/>
                          <a:hlinkClick r:id="rId8"/>
                        </a:rPr>
                        <a:t>Wi-SUN Alliance</a:t>
                      </a:r>
                      <a:r>
                        <a:rPr lang="en-US" sz="1200" b="1">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250063195"/>
                  </a:ext>
                </a:extLst>
              </a:tr>
              <a:tr h="163286">
                <a:tc>
                  <a:txBody>
                    <a:bodyPr/>
                    <a:lstStyle/>
                    <a:p>
                      <a:r>
                        <a:rPr lang="en-US" sz="1200" b="1">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CE0"/>
                    </a:solidFill>
                  </a:tcPr>
                </a:tc>
                <a:tc>
                  <a:txBody>
                    <a:bodyPr/>
                    <a:lstStyle/>
                    <a:p>
                      <a:r>
                        <a:rPr lang="en-US" sz="1200" b="1" dirty="0">
                          <a:effectLst/>
                          <a:latin typeface="MS PGothic" panose="020B0600070205080204" pitchFamily="34" charset="-128"/>
                          <a:ea typeface="MS PGothic" panose="020B0600070205080204" pitchFamily="34" charset="-128"/>
                        </a:rPr>
                        <a:t>13:50-13:55</a:t>
                      </a:r>
                    </a:p>
                  </a:txBody>
                  <a:tcPr marL="8164" marR="8164" marT="8164" marB="8164" anchor="ctr">
                    <a:lnL>
                      <a:noFill/>
                    </a:lnL>
                    <a:lnR>
                      <a:noFill/>
                    </a:lnR>
                    <a:lnT>
                      <a:noFill/>
                    </a:lnT>
                    <a:lnB>
                      <a:noFill/>
                    </a:lnB>
                    <a:solidFill>
                      <a:srgbClr val="FFFCE0"/>
                    </a:solidFill>
                  </a:tcPr>
                </a:tc>
                <a:tc gridSpan="2">
                  <a:txBody>
                    <a:bodyPr/>
                    <a:lstStyle/>
                    <a:p>
                      <a:r>
                        <a:rPr lang="en-US" sz="1200" b="1" dirty="0">
                          <a:effectLst/>
                          <a:latin typeface="MS PGothic" panose="020B0600070205080204" pitchFamily="34" charset="-128"/>
                          <a:ea typeface="MS PGothic" panose="020B0600070205080204" pitchFamily="34" charset="-128"/>
                        </a:rPr>
                        <a:t>Break ( 5 min. )</a:t>
                      </a:r>
                    </a:p>
                  </a:txBody>
                  <a:tcPr marL="8164" marR="8164" marT="8164" marB="8164" anchor="ctr">
                    <a:lnL>
                      <a:noFill/>
                    </a:lnL>
                    <a:lnR>
                      <a:noFill/>
                    </a:lnR>
                    <a:lnT>
                      <a:noFill/>
                    </a:lnT>
                    <a:lnB>
                      <a:noFill/>
                    </a:lnB>
                    <a:solidFill>
                      <a:srgbClr val="FFFCE0"/>
                    </a:solidFill>
                  </a:tcPr>
                </a:tc>
                <a:tc hMerge="1">
                  <a:txBody>
                    <a:bodyPr/>
                    <a:lstStyle/>
                    <a:p>
                      <a:endParaRPr lang="en-US"/>
                    </a:p>
                  </a:txBody>
                  <a:tcPr/>
                </a:tc>
                <a:extLst>
                  <a:ext uri="{0D108BD9-81ED-4DB2-BD59-A6C34878D82A}">
                    <a16:rowId xmlns:a16="http://schemas.microsoft.com/office/drawing/2014/main" val="3950733442"/>
                  </a:ext>
                </a:extLst>
              </a:tr>
              <a:tr h="604157">
                <a:tc>
                  <a:txBody>
                    <a:bodyPr/>
                    <a:lstStyle/>
                    <a:p>
                      <a:pPr algn="ctr"/>
                      <a:r>
                        <a:rPr lang="en-US" sz="1200" b="1">
                          <a:effectLst/>
                          <a:latin typeface="MS PGothic" panose="020B0600070205080204" pitchFamily="34" charset="-128"/>
                          <a:ea typeface="MS PGothic" panose="020B0600070205080204" pitchFamily="34" charset="-128"/>
                        </a:rPr>
                        <a:t>(3)</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rPr>
                        <a:t>13:55-14:45</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rPr>
                        <a:t>[Invited Talk]</a:t>
                      </a:r>
                      <a:br>
                        <a:rPr lang="en-US" sz="1200" b="1" dirty="0">
                          <a:effectLst/>
                          <a:latin typeface="MS PGothic" panose="020B0600070205080204" pitchFamily="34" charset="-128"/>
                          <a:ea typeface="MS PGothic" panose="020B0600070205080204" pitchFamily="34" charset="-128"/>
                        </a:rPr>
                      </a:br>
                      <a:r>
                        <a:rPr lang="en-US" sz="1200" b="1" dirty="0">
                          <a:effectLst/>
                          <a:latin typeface="MS PGothic" panose="020B0600070205080204" pitchFamily="34" charset="-128"/>
                          <a:ea typeface="MS PGothic" panose="020B0600070205080204" pitchFamily="34" charset="-128"/>
                          <a:hlinkClick r:id="rId9"/>
                        </a:rPr>
                        <a:t>Latest Trends in In-Body CA Localization and IEEE 802.15.6ma</a:t>
                      </a:r>
                      <a:r>
                        <a:rPr lang="en-US" sz="1200" b="1" dirty="0">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a:effectLst/>
                          <a:latin typeface="MS PGothic" panose="020B0600070205080204" pitchFamily="34" charset="-128"/>
                          <a:ea typeface="MS PGothic" panose="020B0600070205080204" pitchFamily="34" charset="-128"/>
                          <a:hlinkClick r:id="rId10"/>
                        </a:rPr>
                        <a:t>Daisuke Anzai</a:t>
                      </a:r>
                      <a:r>
                        <a:rPr lang="en-US" sz="1200" b="1">
                          <a:effectLst/>
                          <a:latin typeface="MS PGothic" panose="020B0600070205080204" pitchFamily="34" charset="-128"/>
                          <a:ea typeface="MS PGothic" panose="020B0600070205080204" pitchFamily="34" charset="-128"/>
                        </a:rPr>
                        <a:t> (</a:t>
                      </a:r>
                      <a:r>
                        <a:rPr lang="en-US" sz="1200" b="1">
                          <a:effectLst/>
                          <a:latin typeface="MS PGothic" panose="020B0600070205080204" pitchFamily="34" charset="-128"/>
                          <a:ea typeface="MS PGothic" panose="020B0600070205080204" pitchFamily="34" charset="-128"/>
                          <a:hlinkClick r:id="rId11"/>
                        </a:rPr>
                        <a:t>Nagoya Inst. of Tech.</a:t>
                      </a:r>
                      <a:r>
                        <a:rPr lang="en-US" sz="1200" b="1">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2969089815"/>
                  </a:ext>
                </a:extLst>
              </a:tr>
              <a:tr h="163286">
                <a:tc>
                  <a:txBody>
                    <a:bodyPr/>
                    <a:lstStyle/>
                    <a:p>
                      <a:r>
                        <a:rPr lang="en-US" sz="1200" b="1">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CE0"/>
                    </a:solidFill>
                  </a:tcPr>
                </a:tc>
                <a:tc>
                  <a:txBody>
                    <a:bodyPr/>
                    <a:lstStyle/>
                    <a:p>
                      <a:r>
                        <a:rPr lang="en-US" sz="1200" b="1" dirty="0">
                          <a:effectLst/>
                          <a:latin typeface="MS PGothic" panose="020B0600070205080204" pitchFamily="34" charset="-128"/>
                          <a:ea typeface="MS PGothic" panose="020B0600070205080204" pitchFamily="34" charset="-128"/>
                        </a:rPr>
                        <a:t>14:45-15:00</a:t>
                      </a:r>
                    </a:p>
                  </a:txBody>
                  <a:tcPr marL="8164" marR="8164" marT="8164" marB="8164" anchor="ctr">
                    <a:lnL>
                      <a:noFill/>
                    </a:lnL>
                    <a:lnR>
                      <a:noFill/>
                    </a:lnR>
                    <a:lnT>
                      <a:noFill/>
                    </a:lnT>
                    <a:lnB>
                      <a:noFill/>
                    </a:lnB>
                    <a:solidFill>
                      <a:srgbClr val="FFFCE0"/>
                    </a:solidFill>
                  </a:tcPr>
                </a:tc>
                <a:tc gridSpan="2">
                  <a:txBody>
                    <a:bodyPr/>
                    <a:lstStyle/>
                    <a:p>
                      <a:r>
                        <a:rPr lang="en-US" sz="1200" b="1">
                          <a:effectLst/>
                          <a:latin typeface="MS PGothic" panose="020B0600070205080204" pitchFamily="34" charset="-128"/>
                          <a:ea typeface="MS PGothic" panose="020B0600070205080204" pitchFamily="34" charset="-128"/>
                        </a:rPr>
                        <a:t>Break ( 15 min. )</a:t>
                      </a:r>
                    </a:p>
                  </a:txBody>
                  <a:tcPr marL="8164" marR="8164" marT="8164" marB="8164" anchor="ctr">
                    <a:lnL>
                      <a:noFill/>
                    </a:lnL>
                    <a:lnR>
                      <a:noFill/>
                    </a:lnR>
                    <a:lnT>
                      <a:noFill/>
                    </a:lnT>
                    <a:lnB>
                      <a:noFill/>
                    </a:lnB>
                    <a:solidFill>
                      <a:srgbClr val="FFFCE0"/>
                    </a:solidFill>
                  </a:tcPr>
                </a:tc>
                <a:tc hMerge="1">
                  <a:txBody>
                    <a:bodyPr/>
                    <a:lstStyle/>
                    <a:p>
                      <a:endParaRPr lang="en-US"/>
                    </a:p>
                  </a:txBody>
                  <a:tcPr/>
                </a:tc>
                <a:extLst>
                  <a:ext uri="{0D108BD9-81ED-4DB2-BD59-A6C34878D82A}">
                    <a16:rowId xmlns:a16="http://schemas.microsoft.com/office/drawing/2014/main" val="1987728312"/>
                  </a:ext>
                </a:extLst>
              </a:tr>
              <a:tr h="1214144">
                <a:tc>
                  <a:txBody>
                    <a:bodyPr/>
                    <a:lstStyle/>
                    <a:p>
                      <a:pPr algn="ctr"/>
                      <a:r>
                        <a:rPr lang="en-US" sz="1200" b="1">
                          <a:effectLst/>
                          <a:latin typeface="MS PGothic" panose="020B0600070205080204" pitchFamily="34" charset="-128"/>
                          <a:ea typeface="MS PGothic" panose="020B0600070205080204" pitchFamily="34" charset="-128"/>
                        </a:rPr>
                        <a:t>(4)</a:t>
                      </a:r>
                    </a:p>
                  </a:txBody>
                  <a:tcPr marL="8164" marR="8164" marT="8164" marB="8164" anchor="ctr">
                    <a:lnL>
                      <a:noFill/>
                    </a:lnL>
                    <a:lnR>
                      <a:noFill/>
                    </a:lnR>
                    <a:lnT>
                      <a:noFill/>
                    </a:lnT>
                    <a:lnB>
                      <a:noFill/>
                    </a:lnB>
                    <a:solidFill>
                      <a:srgbClr val="FFFFFF"/>
                    </a:solidFill>
                  </a:tcPr>
                </a:tc>
                <a:tc>
                  <a:txBody>
                    <a:bodyPr/>
                    <a:lstStyle/>
                    <a:p>
                      <a:r>
                        <a:rPr lang="en-US" sz="1200" b="1">
                          <a:effectLst/>
                          <a:latin typeface="MS PGothic" panose="020B0600070205080204" pitchFamily="34" charset="-128"/>
                          <a:ea typeface="MS PGothic" panose="020B0600070205080204" pitchFamily="34" charset="-128"/>
                        </a:rPr>
                        <a:t>15:00-15:50</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rPr>
                        <a:t>[Invited Talk]</a:t>
                      </a:r>
                      <a:br>
                        <a:rPr lang="en-US" sz="1200" b="1" dirty="0">
                          <a:effectLst/>
                          <a:latin typeface="MS PGothic" panose="020B0600070205080204" pitchFamily="34" charset="-128"/>
                          <a:ea typeface="MS PGothic" panose="020B0600070205080204" pitchFamily="34" charset="-128"/>
                        </a:rPr>
                      </a:br>
                      <a:r>
                        <a:rPr lang="en-US" sz="1200" b="1" dirty="0">
                          <a:effectLst/>
                          <a:latin typeface="MS PGothic" panose="020B0600070205080204" pitchFamily="34" charset="-128"/>
                          <a:ea typeface="MS PGothic" panose="020B0600070205080204" pitchFamily="34" charset="-128"/>
                          <a:hlinkClick r:id="rId12"/>
                        </a:rPr>
                        <a:t>Latest trend of wireless LAN standardization in IEEE 802.11, and development of system-level simulator for evaluating reliability of cybernetic avatar operation</a:t>
                      </a:r>
                      <a:r>
                        <a:rPr lang="en-US" sz="1200" b="1" dirty="0">
                          <a:effectLst/>
                          <a:latin typeface="MS PGothic" panose="020B0600070205080204" pitchFamily="34" charset="-128"/>
                          <a:ea typeface="MS PGothic" panose="020B0600070205080204" pitchFamily="34" charset="-128"/>
                        </a:rPr>
                        <a:t> </a:t>
                      </a:r>
                    </a:p>
                  </a:txBody>
                  <a:tcPr marL="8164" marR="8164" marT="8164" marB="8164" anchor="ctr">
                    <a:lnL>
                      <a:noFill/>
                    </a:lnL>
                    <a:lnR>
                      <a:noFill/>
                    </a:lnR>
                    <a:lnT>
                      <a:noFill/>
                    </a:lnT>
                    <a:lnB>
                      <a:noFill/>
                    </a:lnB>
                    <a:solidFill>
                      <a:srgbClr val="FFFFFF"/>
                    </a:solidFill>
                  </a:tcPr>
                </a:tc>
                <a:tc>
                  <a:txBody>
                    <a:bodyPr/>
                    <a:lstStyle/>
                    <a:p>
                      <a:r>
                        <a:rPr lang="en-US" sz="1200" b="1" dirty="0">
                          <a:effectLst/>
                          <a:latin typeface="MS PGothic" panose="020B0600070205080204" pitchFamily="34" charset="-128"/>
                          <a:ea typeface="MS PGothic" panose="020B0600070205080204" pitchFamily="34" charset="-128"/>
                          <a:hlinkClick r:id="rId13"/>
                        </a:rPr>
                        <a:t>Kazuto Yano</a:t>
                      </a:r>
                      <a:r>
                        <a:rPr lang="en-US" sz="1200" b="1" dirty="0">
                          <a:effectLst/>
                          <a:latin typeface="MS PGothic" panose="020B0600070205080204" pitchFamily="34" charset="-128"/>
                          <a:ea typeface="MS PGothic" panose="020B0600070205080204" pitchFamily="34" charset="-128"/>
                        </a:rPr>
                        <a:t> (</a:t>
                      </a:r>
                      <a:r>
                        <a:rPr lang="en-US" sz="1200" b="1" dirty="0">
                          <a:effectLst/>
                          <a:latin typeface="MS PGothic" panose="020B0600070205080204" pitchFamily="34" charset="-128"/>
                          <a:ea typeface="MS PGothic" panose="020B0600070205080204" pitchFamily="34" charset="-128"/>
                          <a:hlinkClick r:id="rId14"/>
                        </a:rPr>
                        <a:t>ATR</a:t>
                      </a:r>
                      <a:r>
                        <a:rPr lang="en-US" sz="1200" b="1" dirty="0">
                          <a:effectLst/>
                          <a:latin typeface="MS PGothic" panose="020B0600070205080204" pitchFamily="34" charset="-128"/>
                          <a:ea typeface="MS PGothic" panose="020B0600070205080204" pitchFamily="34" charset="-128"/>
                        </a:rPr>
                        <a:t>)</a:t>
                      </a:r>
                    </a:p>
                  </a:txBody>
                  <a:tcPr marL="8164" marR="8164" marT="8164" marB="8164" anchor="ctr">
                    <a:lnL>
                      <a:noFill/>
                    </a:lnL>
                    <a:lnR>
                      <a:noFill/>
                    </a:lnR>
                    <a:lnT>
                      <a:noFill/>
                    </a:lnT>
                    <a:lnB>
                      <a:noFill/>
                    </a:lnB>
                    <a:solidFill>
                      <a:srgbClr val="FFFFFF"/>
                    </a:solidFill>
                  </a:tcPr>
                </a:tc>
                <a:extLst>
                  <a:ext uri="{0D108BD9-81ED-4DB2-BD59-A6C34878D82A}">
                    <a16:rowId xmlns:a16="http://schemas.microsoft.com/office/drawing/2014/main" val="394484192"/>
                  </a:ext>
                </a:extLst>
              </a:tr>
              <a:tr h="163286">
                <a:tc>
                  <a:txBody>
                    <a:bodyPr/>
                    <a:lstStyle/>
                    <a:p>
                      <a:pPr algn="ctr"/>
                      <a:r>
                        <a:rPr lang="en-US" sz="1200" b="1">
                          <a:effectLst/>
                          <a:latin typeface="MS PGothic" panose="020B0600070205080204" pitchFamily="34" charset="-128"/>
                          <a:ea typeface="MS PGothic" panose="020B0600070205080204" pitchFamily="34" charset="-128"/>
                        </a:rPr>
                        <a:t>(5)</a:t>
                      </a:r>
                    </a:p>
                  </a:txBody>
                  <a:tcPr marL="8164" marR="8164" marT="8164" marB="8164" anchor="ctr">
                    <a:lnL>
                      <a:noFill/>
                    </a:lnL>
                    <a:lnR>
                      <a:noFill/>
                    </a:lnR>
                    <a:lnT>
                      <a:noFill/>
                    </a:lnT>
                    <a:lnB>
                      <a:noFill/>
                    </a:lnB>
                    <a:solidFill>
                      <a:srgbClr val="FFFFFF"/>
                    </a:solidFill>
                  </a:tcPr>
                </a:tc>
                <a:tc>
                  <a:txBody>
                    <a:bodyPr/>
                    <a:lstStyle/>
                    <a:p>
                      <a:r>
                        <a:rPr lang="en-US" sz="1200" b="1">
                          <a:effectLst/>
                          <a:latin typeface="MS PGothic" panose="020B0600070205080204" pitchFamily="34" charset="-128"/>
                          <a:ea typeface="MS PGothic" panose="020B0600070205080204" pitchFamily="34" charset="-128"/>
                        </a:rPr>
                        <a:t>16:00-17:30</a:t>
                      </a:r>
                    </a:p>
                  </a:txBody>
                  <a:tcPr marL="8164" marR="8164" marT="8164" marB="8164" anchor="ctr">
                    <a:lnL>
                      <a:noFill/>
                    </a:lnL>
                    <a:lnR>
                      <a:noFill/>
                    </a:lnR>
                    <a:lnT>
                      <a:noFill/>
                    </a:lnT>
                    <a:lnB>
                      <a:noFill/>
                    </a:lnB>
                    <a:solidFill>
                      <a:srgbClr val="FFFFFF"/>
                    </a:solidFill>
                  </a:tcPr>
                </a:tc>
                <a:tc gridSpan="2">
                  <a:txBody>
                    <a:bodyPr/>
                    <a:lstStyle/>
                    <a:p>
                      <a:r>
                        <a:rPr lang="en-US" sz="1200" b="1" dirty="0">
                          <a:effectLst/>
                          <a:latin typeface="MS PGothic" panose="020B0600070205080204" pitchFamily="34" charset="-128"/>
                          <a:ea typeface="MS PGothic" panose="020B0600070205080204" pitchFamily="34" charset="-128"/>
                        </a:rPr>
                        <a:t>Discussion session</a:t>
                      </a:r>
                    </a:p>
                  </a:txBody>
                  <a:tcPr marL="8164" marR="8164" marT="8164" marB="8164" anchor="ctr">
                    <a:lnL>
                      <a:noFill/>
                    </a:lnL>
                    <a:lnR>
                      <a:noFill/>
                    </a:lnR>
                    <a:lnT>
                      <a:noFill/>
                    </a:lnT>
                    <a:lnB>
                      <a:noFill/>
                    </a:lnB>
                    <a:solidFill>
                      <a:srgbClr val="FFFFFF"/>
                    </a:solidFill>
                  </a:tcPr>
                </a:tc>
                <a:tc hMerge="1">
                  <a:txBody>
                    <a:bodyPr/>
                    <a:lstStyle/>
                    <a:p>
                      <a:endParaRPr lang="en-US"/>
                    </a:p>
                  </a:txBody>
                  <a:tcPr/>
                </a:tc>
                <a:extLst>
                  <a:ext uri="{0D108BD9-81ED-4DB2-BD59-A6C34878D82A}">
                    <a16:rowId xmlns:a16="http://schemas.microsoft.com/office/drawing/2014/main" val="2802032223"/>
                  </a:ext>
                </a:extLst>
              </a:tr>
            </a:tbl>
          </a:graphicData>
        </a:graphic>
      </p:graphicFrame>
      <p:sp>
        <p:nvSpPr>
          <p:cNvPr id="10" name="TextBox 9">
            <a:extLst>
              <a:ext uri="{FF2B5EF4-FFF2-40B4-BE49-F238E27FC236}">
                <a16:creationId xmlns:a16="http://schemas.microsoft.com/office/drawing/2014/main" id="{50870C45-1A94-274E-704B-2D0C358A8AE3}"/>
              </a:ext>
            </a:extLst>
          </p:cNvPr>
          <p:cNvSpPr txBox="1"/>
          <p:nvPr/>
        </p:nvSpPr>
        <p:spPr>
          <a:xfrm>
            <a:off x="1168400" y="5454991"/>
            <a:ext cx="10312400" cy="1077218"/>
          </a:xfrm>
          <a:prstGeom prst="rect">
            <a:avLst/>
          </a:prstGeom>
          <a:noFill/>
        </p:spPr>
        <p:txBody>
          <a:bodyPr wrap="square">
            <a:spAutoFit/>
          </a:bodyPr>
          <a:lstStyle/>
          <a:p>
            <a:r>
              <a:rPr lang="en-US" dirty="0"/>
              <a:t>For more info: </a:t>
            </a:r>
            <a:r>
              <a:rPr lang="en-US" sz="2000" dirty="0">
                <a:hlinkClick r:id="rId15"/>
              </a:rPr>
              <a:t>https://ken.ieice.org/ken/program/index.php?tgs_regid=58056984cfac617843301b8c7cd5c46dd6c281f7addbd8c4f4245a7de3ec65e9&amp;tgid=IEICE-SRW&amp;lang=eng</a:t>
            </a:r>
            <a:endParaRPr lang="en-US" dirty="0"/>
          </a:p>
        </p:txBody>
      </p:sp>
      <p:pic>
        <p:nvPicPr>
          <p:cNvPr id="1025" name="Picture 1">
            <a:extLst>
              <a:ext uri="{FF2B5EF4-FFF2-40B4-BE49-F238E27FC236}">
                <a16:creationId xmlns:a16="http://schemas.microsoft.com/office/drawing/2014/main" id="{0A0E900E-B85B-8BD4-9A8C-99A0DCA5E936}"/>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AD9033DF-346E-A2D5-8B6B-D7652596B3FE}"/>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DA5568EB-B3D0-BDE5-8236-C88128413342}"/>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90500" cy="1905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192BE9B3-C850-48EA-E852-2DD0C8F85DD5}"/>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0"/>
            <a:ext cx="190500" cy="190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5663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981200"/>
            <a:ext cx="10363200" cy="4343400"/>
          </a:xfrm>
        </p:spPr>
        <p:txBody>
          <a:bodyPr/>
          <a:lstStyle/>
          <a:p>
            <a:r>
              <a:rPr lang="en-US" dirty="0"/>
              <a:t>802.11 has reciprocal credit relationship with</a:t>
            </a:r>
          </a:p>
          <a:p>
            <a:pPr lvl="1"/>
            <a:r>
              <a:rPr lang="en-US" dirty="0"/>
              <a:t>802.1, 802.18, 802.19, 802.24 and 802 JTC1</a:t>
            </a:r>
          </a:p>
          <a:p>
            <a:r>
              <a:rPr lang="en-US" dirty="0"/>
              <a:t>Reciprocal credit allows attendees to receive credit towards maintaining voting rights in a group by attending another group’s meetings.</a:t>
            </a:r>
          </a:p>
          <a:p>
            <a:r>
              <a:rPr lang="en-US" dirty="0"/>
              <a:t>This is only available to Voting members of the other group</a:t>
            </a:r>
          </a:p>
          <a:p>
            <a:pPr lvl="1"/>
            <a:r>
              <a:rPr lang="en-US" dirty="0"/>
              <a:t>E.g., if you are a voting member of 802.19 and attend an 802.11 meeting, then you get attendance credit for 802.11 and 802.19</a:t>
            </a:r>
          </a:p>
          <a:p>
            <a:pPr lvl="1"/>
            <a:r>
              <a:rPr lang="en-US" dirty="0"/>
              <a:t>And vice versa; if you are a voting member of 802.11 and attend an 802.19 meeting, then you get attendance credit for 802.19 and 802.11</a:t>
            </a:r>
          </a:p>
          <a:p>
            <a:r>
              <a:rPr lang="en-US" dirty="0"/>
              <a:t>For 802.18, credit is limited to the slots where 802.18 meets</a:t>
            </a:r>
          </a:p>
          <a:p>
            <a:r>
              <a:rPr lang="en-US" dirty="0"/>
              <a:t>For the other groups, any 802.11 credit applies</a:t>
            </a:r>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January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13</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18</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January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19</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January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January 12-17, 2024, Kobe, Japan</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2024-12-16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dirty="0"/>
              <a:t>Monday 2025-01-06 at 09:00 ET</a:t>
            </a:r>
          </a:p>
          <a:p>
            <a:pPr marL="457200" lvl="1" indent="0">
              <a:buNone/>
              <a:defRPr/>
            </a:pPr>
            <a:r>
              <a:rPr lang="en-GB" altLang="en-US" dirty="0"/>
              <a:t>CAC in-person/remote: </a:t>
            </a:r>
            <a:r>
              <a:rPr lang="en-GB" altLang="en-US" b="1" dirty="0"/>
              <a:t>Sunday 2025-01-12 at </a:t>
            </a:r>
            <a:r>
              <a:rPr lang="en-GB" altLang="en-US" b="1"/>
              <a:t>18:00 Kobe, Japan</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Emily Qi, Self, Editors (Tue AM0)</a:t>
            </a:r>
          </a:p>
          <a:p>
            <a:pPr lvl="1"/>
            <a:r>
              <a:rPr lang="nn-NO" sz="1600" dirty="0"/>
              <a:t>Mr. Fujita, </a:t>
            </a:r>
            <a:r>
              <a:rPr lang="en-US" sz="1600" dirty="0"/>
              <a:t>Director-General of the Kinki Telecommunications Bureau MIC, Mid-Week Plenary </a:t>
            </a:r>
            <a:r>
              <a:rPr lang="nn-NO" sz="1600" dirty="0"/>
              <a:t>(Wed PM1)</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F2.5 Announcements: 2025 January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21</a:t>
            </a:fld>
            <a:endParaRPr lang="en-US" altLang="en-US" sz="1200" b="0"/>
          </a:p>
        </p:txBody>
      </p:sp>
    </p:spTree>
    <p:extLst>
      <p:ext uri="{BB962C8B-B14F-4D97-AF65-F5344CB8AC3E}">
        <p14:creationId xmlns:p14="http://schemas.microsoft.com/office/powerpoint/2010/main" val="37641127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22</a:t>
            </a:fld>
            <a:endParaRPr lang="en-US" altLang="en-US" sz="1200" b="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23</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2024-11-01</a:t>
            </a:r>
          </a:p>
        </p:txBody>
      </p:sp>
      <p:graphicFrame>
        <p:nvGraphicFramePr>
          <p:cNvPr id="77901" name="Group 77"/>
          <p:cNvGraphicFramePr>
            <a:graphicFrameLocks noGrp="1"/>
          </p:cNvGraphicFramePr>
          <p:nvPr>
            <p:ph idx="1"/>
            <p:extLst>
              <p:ext uri="{D42A27DB-BD31-4B8C-83A1-F6EECF244321}">
                <p14:modId xmlns:p14="http://schemas.microsoft.com/office/powerpoint/2010/main" val="646842579"/>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graphicFrame>
        <p:nvGraphicFramePr>
          <p:cNvPr id="2" name="Table 1"/>
          <p:cNvGraphicFramePr>
            <a:graphicFrameLocks noGrp="1"/>
          </p:cNvGraphicFramePr>
          <p:nvPr>
            <p:extLst>
              <p:ext uri="{D42A27DB-BD31-4B8C-83A1-F6EECF244321}">
                <p14:modId xmlns:p14="http://schemas.microsoft.com/office/powerpoint/2010/main" val="1487403678"/>
              </p:ext>
            </p:extLst>
          </p:nvPr>
        </p:nvGraphicFramePr>
        <p:xfrm>
          <a:off x="462756" y="1596515"/>
          <a:ext cx="11266487" cy="2285553"/>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Livestream</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April 2024</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25</a:t>
            </a:fld>
            <a:endParaRPr lang="en-US" altLang="en-US" sz="1200" b="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January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26</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February 12, 2025, 3PM ET</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27</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en-US" sz="3200" dirty="0"/>
              <a:t>March 9-14, 2025, </a:t>
            </a:r>
            <a:r>
              <a:rPr lang="sv-SE" sz="3200" dirty="0"/>
              <a:t>Hilton Atlanta, Atlanta GA, USA</a:t>
            </a:r>
          </a:p>
          <a:p>
            <a:pPr>
              <a:defRPr/>
            </a:pPr>
            <a:r>
              <a:rPr lang="sv-SE" sz="3200" dirty="0"/>
              <a:t>May 11-16, 2025, </a:t>
            </a:r>
            <a:r>
              <a:rPr lang="en-US" sz="3200" dirty="0"/>
              <a:t>Warsaw Presidential Hotel, Warsaw, Poland</a:t>
            </a:r>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31</a:t>
            </a:fld>
            <a:endParaRPr lang="en-US" altLang="en-US" sz="1200" b="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32</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dirty="0"/>
              <a:t>Tech Talks: </a:t>
            </a:r>
            <a:r>
              <a:rPr lang="en-US" dirty="0">
                <a:hlinkClick r:id="rId3"/>
              </a:rPr>
              <a:t>https://innovationatwork.ieee.org/events/techtalk-panel-802/</a:t>
            </a:r>
            <a:endParaRPr lang="en-US" dirty="0"/>
          </a:p>
          <a:p>
            <a:pPr lvl="1">
              <a:defRPr/>
            </a:pPr>
            <a:r>
              <a:rPr lang="en-US" altLang="en-US" dirty="0">
                <a:hlinkClick r:id="rId4"/>
              </a:rPr>
              <a:t>2020-11-04 Tech talk on 802.11bf and WLAN Sensing </a:t>
            </a:r>
            <a:r>
              <a:rPr lang="en-US" altLang="en-US" dirty="0"/>
              <a:t>, Tony Han, Claudio Da Silva</a:t>
            </a:r>
            <a:r>
              <a:rPr lang="en-US" dirty="0"/>
              <a:t>  </a:t>
            </a:r>
          </a:p>
          <a:p>
            <a:pPr lvl="1">
              <a:defRPr/>
            </a:pPr>
            <a:r>
              <a:rPr lang="en-US" dirty="0">
                <a:hlinkClick r:id="rId5"/>
              </a:rPr>
              <a:t>2021-05-26  Tech talk on 802.11</a:t>
            </a:r>
            <a:r>
              <a:rPr lang="en-US" dirty="0"/>
              <a:t>, D. Stanley, P. Nikolich</a:t>
            </a:r>
          </a:p>
          <a:p>
            <a:pPr lvl="1">
              <a:defRPr/>
            </a:pPr>
            <a:r>
              <a:rPr lang="en-US" dirty="0">
                <a:hlinkClick r:id="rId6"/>
              </a:rPr>
              <a:t>2022 June Tech talk on Coexistence</a:t>
            </a:r>
            <a:r>
              <a:rPr lang="en-US" dirty="0"/>
              <a:t>, see </a:t>
            </a:r>
            <a:r>
              <a:rPr lang="en-US" dirty="0">
                <a:hlinkClick r:id="rId7"/>
              </a:rPr>
              <a:t>11-22-0921</a:t>
            </a:r>
            <a:r>
              <a:rPr lang="en-US" dirty="0"/>
              <a:t>, A. Myles</a:t>
            </a:r>
          </a:p>
          <a:p>
            <a:pPr>
              <a:defRPr/>
            </a:pPr>
            <a:r>
              <a:rPr lang="en-US" sz="2200" dirty="0">
                <a:hlinkClick r:id="rId8"/>
              </a:rPr>
              <a:t>2021-01-20 January Computer Society Standards Activities Board Webinar Series </a:t>
            </a:r>
            <a:r>
              <a:rPr lang="en-US" sz="2200" dirty="0"/>
              <a:t> 802 Wireless Standards: D. Stanley, P. Kinney, P. Nikolich</a:t>
            </a:r>
          </a:p>
          <a:p>
            <a:pPr>
              <a:defRPr/>
            </a:pPr>
            <a:r>
              <a:rPr lang="en-US" sz="2200" dirty="0"/>
              <a:t>2023-04-04 </a:t>
            </a:r>
            <a:r>
              <a:rPr lang="en-US" sz="2200" dirty="0">
                <a:hlinkClick r:id="rId9"/>
              </a:rPr>
              <a:t>Computer Society hosted 2023 webinar</a:t>
            </a:r>
            <a:r>
              <a:rPr lang="en-US" sz="2200" dirty="0"/>
              <a:t> on 802.11bb and 802.11bc</a:t>
            </a:r>
          </a:p>
          <a:p>
            <a:pPr>
              <a:defRPr/>
            </a:pPr>
            <a:r>
              <a:rPr lang="en-US" sz="2200" dirty="0"/>
              <a:t>2023-05-22 </a:t>
            </a:r>
            <a:r>
              <a:rPr lang="en-US" sz="2200" dirty="0">
                <a:hlinkClick r:id="rId10"/>
              </a:rPr>
              <a:t>Wi-Fi Now tutorial on 802.11az</a:t>
            </a:r>
            <a:r>
              <a:rPr lang="en-US" sz="2200" dirty="0"/>
              <a:t> technology: J. </a:t>
            </a:r>
            <a:r>
              <a:rPr lang="en-US" sz="2200" dirty="0" err="1"/>
              <a:t>Segev</a:t>
            </a:r>
            <a:r>
              <a:rPr lang="en-US" sz="2200" dirty="0"/>
              <a:t>, R. Want</a:t>
            </a:r>
          </a:p>
          <a:p>
            <a:pPr>
              <a:defRPr/>
            </a:pPr>
            <a:r>
              <a:rPr lang="en-US" sz="2200" dirty="0"/>
              <a:t>2023-11-07 IEEE Computer Society webinar on 802.11az: J. </a:t>
            </a:r>
            <a:r>
              <a:rPr lang="en-US" sz="2200" dirty="0" err="1"/>
              <a:t>Segev</a:t>
            </a:r>
            <a:r>
              <a:rPr lang="en-US" sz="2200" dirty="0"/>
              <a:t>, C. Berger</a:t>
            </a:r>
          </a:p>
          <a:p>
            <a:pPr>
              <a:defRPr/>
            </a:pPr>
            <a:r>
              <a:rPr lang="en-US" sz="2200" dirty="0"/>
              <a:t>2023-11-09 IEEE SA Webinar on 802.11az: R. Want, A, Raissinia</a:t>
            </a:r>
          </a:p>
          <a:p>
            <a:pPr>
              <a:defRPr/>
            </a:pPr>
            <a:r>
              <a:rPr lang="en-US" sz="2200" dirty="0"/>
              <a:t>2023-11-16 IEEE SA Livestream on 802.11bb: N. </a:t>
            </a:r>
            <a:r>
              <a:rPr lang="en-US" sz="2200" dirty="0" err="1"/>
              <a:t>Serafimovski</a:t>
            </a:r>
            <a:r>
              <a:rPr lang="en-US" sz="2200" dirty="0"/>
              <a:t>, T. Baykas</a:t>
            </a:r>
          </a:p>
          <a:p>
            <a:pPr>
              <a:defRPr/>
            </a:pPr>
            <a:r>
              <a:rPr lang="en-US" sz="2200" dirty="0"/>
              <a:t>2024-01-24 IEEE GEPS Webinar on 802.11: D. Stanley, H. Yaghoobi, R. </a:t>
            </a:r>
            <a:r>
              <a:rPr lang="en-US" sz="2200" dirty="0" err="1"/>
              <a:t>DeVegt</a:t>
            </a:r>
            <a:r>
              <a:rPr lang="en-US" sz="2200" dirty="0"/>
              <a:t>, E. Au</a:t>
            </a:r>
            <a:br>
              <a:rPr lang="en-US" dirty="0"/>
            </a:br>
            <a:r>
              <a:rPr lang="en-US" dirty="0"/>
              <a:t> </a:t>
            </a:r>
          </a:p>
          <a:p>
            <a:pPr marL="0" indent="0">
              <a:buFontTx/>
              <a:buNone/>
              <a:defRPr/>
            </a:pPr>
            <a:r>
              <a:rPr lang="en-US" dirty="0"/>
              <a:t> </a:t>
            </a:r>
            <a:endParaRPr lang="en-GB" dirty="0"/>
          </a:p>
          <a:p>
            <a:pPr marL="457200" lvl="1" indent="0">
              <a:buNone/>
              <a:defRPr/>
            </a:pPr>
            <a:endParaRPr lang="en-US"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Tree>
    <p:extLst>
      <p:ext uri="{BB962C8B-B14F-4D97-AF65-F5344CB8AC3E}">
        <p14:creationId xmlns:p14="http://schemas.microsoft.com/office/powerpoint/2010/main" val="2233275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33</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35</a:t>
            </a:fld>
            <a:endParaRPr lang="en-US" altLang="en-US" sz="1200" b="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36</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January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January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171048</TotalTime>
  <Words>4548</Words>
  <Application>Microsoft Office PowerPoint</Application>
  <PresentationFormat>Widescreen</PresentationFormat>
  <Paragraphs>615</Paragraphs>
  <Slides>36</Slides>
  <Notes>30</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36</vt:i4>
      </vt:variant>
    </vt:vector>
  </HeadingPairs>
  <TitlesOfParts>
    <vt:vector size="43" baseType="lpstr">
      <vt:lpstr>MS PGothic</vt:lpstr>
      <vt:lpstr>Arial</vt:lpstr>
      <vt:lpstr>Calibri</vt:lpstr>
      <vt:lpstr>Times New Roman</vt:lpstr>
      <vt:lpstr>Default Design</vt:lpstr>
      <vt:lpstr>Custom Design</vt:lpstr>
      <vt:lpstr>Document</vt:lpstr>
      <vt:lpstr>January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2024 January Designation of Individual experts</vt:lpstr>
      <vt:lpstr>W2.5 - IEICE Conference in Kyoto</vt:lpstr>
      <vt:lpstr>W2.5 – Attendance: Reciprocal Credit</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Announcements: 2025 January Designation of Individual experts</vt:lpstr>
      <vt:lpstr>F2.7 Requests for Letters of Assurance</vt:lpstr>
      <vt:lpstr>F2.8 Drafts for Sale by IEEE– as of 2024-11-01</vt:lpstr>
      <vt:lpstr>F2.9 ISO/IEC JTC1/SC6</vt:lpstr>
      <vt:lpstr>F2.10 Social media, blog posts and similar</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2490</cp:revision>
  <cp:lastPrinted>1998-02-10T13:28:06Z</cp:lastPrinted>
  <dcterms:created xsi:type="dcterms:W3CDTF">1998-02-10T13:07:52Z</dcterms:created>
  <dcterms:modified xsi:type="dcterms:W3CDTF">2025-01-15T04:22:36Z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