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83" r:id="rId4"/>
    <p:sldId id="275" r:id="rId5"/>
    <p:sldId id="267" r:id="rId6"/>
    <p:sldId id="286" r:id="rId7"/>
    <p:sldId id="280" r:id="rId8"/>
    <p:sldId id="285" r:id="rId9"/>
    <p:sldId id="287" r:id="rId10"/>
    <p:sldId id="273" r:id="rId11"/>
    <p:sldId id="279" r:id="rId12"/>
    <p:sldId id="264" r:id="rId13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94"/>
  </p:normalViewPr>
  <p:slideViewPr>
    <p:cSldViewPr>
      <p:cViewPr varScale="1">
        <p:scale>
          <a:sx n="161" d="100"/>
          <a:sy n="161" d="100"/>
        </p:scale>
        <p:origin x="504" y="200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802.11-24/2104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802.11-24/2104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802.11-24/2104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802.11-24/2104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de-DE"/>
              <a:t>doc.: IEEE 802.11-24/2104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68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802.11-24/2104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802.11-24/2104r0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ee802.org/11/private/ETSI_documents/BRAN/05-CONTRIBUTIONS/2024/2024_12_16_OR_BRAN%23127/BRAN(24)127006r1_BRAN_24_125a003r5_as_sent_out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Coex</a:t>
            </a:r>
            <a:r>
              <a:rPr lang="en-GB" dirty="0"/>
              <a:t> SC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2025-01-16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912886"/>
              </p:ext>
            </p:extLst>
          </p:nvPr>
        </p:nvGraphicFramePr>
        <p:xfrm>
          <a:off x="1524000" y="1707654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2514600" progId="Word.Document.8">
                  <p:embed/>
                </p:oleObj>
              </mc:Choice>
              <mc:Fallback>
                <p:oleObj name="Document" r:id="rId3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07654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AD243-3AA6-87D8-6191-370CAF77D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A459E-2387-4221-74BE-AFF3B6A1F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20" y="1029295"/>
            <a:ext cx="7770813" cy="3084910"/>
          </a:xfrm>
        </p:spPr>
        <p:txBody>
          <a:bodyPr/>
          <a:lstStyle/>
          <a:p>
            <a:pPr marL="0" indent="0"/>
            <a:r>
              <a:rPr lang="en-US" sz="1400" dirty="0"/>
              <a:t>Two dot11 </a:t>
            </a:r>
            <a:r>
              <a:rPr lang="en-US" sz="1400" dirty="0" err="1"/>
              <a:t>Coex</a:t>
            </a:r>
            <a:r>
              <a:rPr lang="en-US" sz="1400" dirty="0"/>
              <a:t> (only) slots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Tuesday AM2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Thursday AM1</a:t>
            </a:r>
          </a:p>
          <a:p>
            <a:pPr marL="0" indent="0"/>
            <a:r>
              <a:rPr lang="en-US" sz="1400" dirty="0"/>
              <a:t>One joint session with 802.15.4ab Tuesday PM3/EVE</a:t>
            </a:r>
            <a:endParaRPr lang="en-US" sz="1700" dirty="0"/>
          </a:p>
          <a:p>
            <a:pPr marL="0" indent="0"/>
            <a:r>
              <a:rPr lang="en-US" sz="1400" dirty="0"/>
              <a:t>Topics: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Update on ETSI BRAN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Update on Bluetooth SIG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Technical submissions (tba)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Note: coexistence-related topics are welcome. Please contact the Chair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E0154-4AE3-C47A-AAA4-24D6633517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3562D-7301-2AC8-9F50-1787B4C4F8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91ADBC-F14C-C398-C591-7D36BE7359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30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D37C7-86CE-8D8E-8A8B-F6760BECE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Telcos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D3F1B-B9F4-63CB-5805-C0A4E3EB2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telco scheduled.</a:t>
            </a:r>
          </a:p>
          <a:p>
            <a:endParaRPr lang="en-US" dirty="0"/>
          </a:p>
          <a:p>
            <a:r>
              <a:rPr lang="en-US" dirty="0"/>
              <a:t>May be announced with 10-day notice. Member feeling the need for telco and have submissions ready for discussion are asked to approach the Chair.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93961-FDD9-8EEE-4EBC-C3268EEBE3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4989D-4D70-AECA-3D35-5F85CF792B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E4E450-3F7B-C977-288A-9D6CE5DBD0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842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References for this week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11-24/2101</a:t>
            </a:r>
          </a:p>
          <a:p>
            <a:r>
              <a:rPr lang="en-US" dirty="0"/>
              <a:t>Snapshot Slide:						11-24/2102</a:t>
            </a:r>
          </a:p>
          <a:p>
            <a:r>
              <a:rPr lang="en-US" dirty="0"/>
              <a:t>Meeting / Chair’s Slide Deck:		11-24/2103</a:t>
            </a:r>
          </a:p>
          <a:p>
            <a:r>
              <a:rPr lang="en-US" dirty="0"/>
              <a:t>Closing report:						11-24/2104</a:t>
            </a:r>
          </a:p>
          <a:p>
            <a:r>
              <a:rPr lang="en-US" dirty="0"/>
              <a:t>Meeting minutes:					11-25/0072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Coex</a:t>
            </a:r>
            <a:r>
              <a:rPr lang="en-GB" dirty="0"/>
              <a:t> SC (Coexistence Standing Committee) for January 2025.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F1A-D660-5288-C5CB-CCDBBEEA4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SC’s week at a glance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32AE5-FEF0-17E5-3639-85AAE468C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SC met once this week</a:t>
            </a:r>
          </a:p>
          <a:p>
            <a:endParaRPr lang="en-US" dirty="0"/>
          </a:p>
          <a:p>
            <a:r>
              <a:rPr lang="en-US" dirty="0"/>
              <a:t>Technical discussion topics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ETSI BRAN Update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Bluetooth SIG Update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Review of NBE with LBT normative text for EN 303.687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Status update on proposed comment resolution for LBT comments against 802.15.4.ab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8B034-B1C8-3E6F-63FC-2595AD3DD2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C08E9-D0A1-225D-04BA-BFEE4AFDDE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89CB65-284F-25DD-18B8-AE0B242C17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21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BRAN Update to 802.11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15032"/>
            <a:ext cx="7770813" cy="308491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dirty="0">
                <a:latin typeface="Helvetica" pitchFamily="2" charset="0"/>
              </a:rPr>
              <a:t>EN 303 687 (Wireless Access System/Radio Local Area Network (WAS/RLAN) in the license-exempt 6 GHz band)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Version 1.1.1 has been published; Updates to OJEU expected during first quarter in 2025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Work on next version continued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TC BRAN achieved consensus on Narrowband Frequency Hopping (NB FH) medium access rules (see draft version 1.1.6)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General concept approved; 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details (e. g., various durations) reman to be defined at future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Publication in OJEU still on hold: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Open question on potential lack of technology neutrality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Request for clarification arrived after BRAN #125</a:t>
            </a:r>
            <a:endParaRPr lang="en-US" dirty="0">
              <a:latin typeface="Helvetica" pitchFamily="2" charset="0"/>
            </a:endParaRP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ETSI’s response to the EC is available from </a:t>
            </a:r>
            <a:r>
              <a:rPr lang="en-US" dirty="0">
                <a:hlinkClick r:id="rId2"/>
              </a:rPr>
              <a:t>BRAN(24)127006r1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discuss proposals related to requirements for NB FH operation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contribution discusses the inclusion of Client-to-Client (C2C)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992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ETST BRAN Update to 802.11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31056"/>
            <a:ext cx="7770813" cy="308491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dirty="0">
                <a:latin typeface="Helvetica" pitchFamily="2" charset="0"/>
              </a:rPr>
              <a:t>EN 301 893 (Wireless Access System/Radio Local Area Network (WAS/RLAN) in the license-exempt 5 GHz band)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Final national voting concluded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No objections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No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ETSI published version 2.2.1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Offered to European Commission for citation in the Official Journal of the European Union (OJEU)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Currently, average duration of </a:t>
            </a:r>
            <a:r>
              <a:rPr lang="en-US" b="0" dirty="0" err="1">
                <a:latin typeface="Helvetica" pitchFamily="2" charset="0"/>
              </a:rPr>
              <a:t>Harmonised</a:t>
            </a:r>
            <a:r>
              <a:rPr lang="en-US" b="0" dirty="0">
                <a:latin typeface="Helvetica" pitchFamily="2" charset="0"/>
              </a:rPr>
              <a:t> Standards (HSs) exceeds one year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286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D8640-4167-0A6F-700E-F49E790B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ETST BRAN Update to 802.11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50997-CD68-1890-117C-46AA20F58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European Commission decision 2021/1067 (and amendments)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updates related to Out-Of-Band Emissions (OOBE) below 5935 MHz for Very Low Power (VLP) devices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Decision to raise OOBE from −45 dBm/MHz to −37 dBm/MHz delayed until end of this year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24EB4E-0F45-9211-5886-910DDB9C4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8647C-7EA2-EA50-E473-92EBB020DF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822723B-3CB5-05F5-39D1-C3FA4F1C5C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294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5567B-2CFC-8223-6950-BF298979C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from Bluetooth SIG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A3634-F82D-A682-0C6D-7A0026D64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31056"/>
            <a:ext cx="7770813" cy="3084910"/>
          </a:xfrm>
        </p:spPr>
        <p:txBody>
          <a:bodyPr/>
          <a:lstStyle/>
          <a:p>
            <a:pPr marL="0" lvl="1" indent="0">
              <a:spcBef>
                <a:spcPts val="450"/>
              </a:spcBef>
            </a:pPr>
            <a:r>
              <a:rPr lang="en-US" sz="1800" b="1" dirty="0">
                <a:latin typeface="Helvetica" pitchFamily="2" charset="0"/>
                <a:cs typeface="+mn-cs"/>
              </a:rPr>
              <a:t>Work on technical proposal for ETSI BRAN: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itchFamily="2" charset="0"/>
                <a:cs typeface="+mn-cs"/>
              </a:rPr>
              <a:t>Draft text for EN 303 687 (Clause 4)</a:t>
            </a:r>
          </a:p>
          <a:p>
            <a:pPr marL="585787" lvl="2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  <a:cs typeface="+mn-cs"/>
              </a:rPr>
              <a:t>ACCEPTED in December (BRAN #127)</a:t>
            </a:r>
          </a:p>
          <a:p>
            <a:pPr marL="585787" lvl="2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  <a:cs typeface="+mn-cs"/>
              </a:rPr>
              <a:t>A few TBD parameters still need to be finalized in February 2025 (BRAN #128) </a:t>
            </a:r>
          </a:p>
          <a:p>
            <a:pPr marL="0" lvl="1" indent="0">
              <a:spcBef>
                <a:spcPts val="450"/>
              </a:spcBef>
            </a:pPr>
            <a:r>
              <a:rPr lang="en-US" sz="1800" b="1" dirty="0">
                <a:latin typeface="Helvetica" pitchFamily="2" charset="0"/>
                <a:cs typeface="+mn-cs"/>
              </a:rPr>
              <a:t>FCC strategy in process 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itchFamily="2" charset="0"/>
                <a:cs typeface="+mn-cs"/>
              </a:rPr>
              <a:t>Change in Leadership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itchFamily="2" charset="0"/>
                <a:cs typeface="+mn-cs"/>
              </a:rPr>
              <a:t>FCC shifting back to Republican control; timing of NPRM activities uncertain; Net Neutrality the focus again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06AA2-1B60-F129-48CC-BE0D05536E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F5FA7-1870-9BCB-7328-637D8475DD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1CFC43-66A2-957F-1195-9544FD2864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5325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0C1ED-9DD0-8DA0-2353-A0D2DF32E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Discussions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DCE4C-1566-BC57-0534-9EB49DF8B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of BRAN(24)124017r3 (NBE with LBT normative text)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itchFamily="2" charset="0"/>
                <a:cs typeface="+mn-cs"/>
              </a:rPr>
              <a:t>New alternative type of channel access mechanism:</a:t>
            </a:r>
          </a:p>
          <a:p>
            <a:pPr marL="585787" lvl="2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  <a:cs typeface="+mn-cs"/>
              </a:rPr>
              <a:t>“Narrowband Equipment (NBE) with listen before talk (LBT)”</a:t>
            </a:r>
          </a:p>
          <a:p>
            <a:pPr marL="585787" lvl="2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  <a:cs typeface="+mn-cs"/>
              </a:rPr>
              <a:t>NBE-LBT shall perform an NB CCA before transmitting on an NB channel,</a:t>
            </a:r>
          </a:p>
          <a:p>
            <a:pPr marL="585787" lvl="2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  <a:cs typeface="+mn-cs"/>
              </a:rPr>
              <a:t>Two priority classes: determine how often CCA is repeated in case of busy channels</a:t>
            </a:r>
          </a:p>
          <a:p>
            <a:pPr marL="585787" lvl="2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  <a:cs typeface="+mn-cs"/>
              </a:rPr>
              <a:t>EDT = function of TX power. Having upper and lower limits</a:t>
            </a:r>
          </a:p>
          <a:p>
            <a:pPr marL="0" lvl="1" indent="0">
              <a:spcBef>
                <a:spcPts val="450"/>
              </a:spcBef>
            </a:pPr>
            <a:r>
              <a:rPr lang="en-US" sz="1800" b="1" dirty="0">
                <a:cs typeface="+mn-cs"/>
              </a:rPr>
              <a:t>Reminder: Local copy of ETSI BRAN documents available in the 802.11 members’ area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A4B9CF-EB10-33AF-58C0-8DFDB3A17F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61805-8D9C-9B90-EB6B-35CDF061B7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A9AD3B-C3EA-E717-A31C-9B69D4E4ED1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6480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3340B6-EA87-61D1-AD70-A1F8DDF2BB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976F2-2336-0167-63DC-F4C3CE618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Discussions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3563D-E12D-037A-D6A4-53C468980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spcBef>
                <a:spcPts val="450"/>
              </a:spcBef>
            </a:pPr>
            <a:r>
              <a:rPr lang="en-US" sz="1800" b="1" dirty="0">
                <a:cs typeface="+mn-cs"/>
              </a:rPr>
              <a:t>Review of 15-24/0407r7 (“Proposed Resolution for Comments #988” on LBT for 802.15.4ab)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itchFamily="2" charset="0"/>
                <a:cs typeface="+mn-cs"/>
              </a:rPr>
              <a:t>Building on BRAN(24)124017r3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itchFamily="2" charset="0"/>
                <a:cs typeface="+mn-cs"/>
              </a:rPr>
              <a:t>Proposing that LBT-based solution should be the de facto channel access mechanism in 802.15.4ab. 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itchFamily="2" charset="0"/>
                <a:cs typeface="+mn-cs"/>
              </a:rPr>
              <a:t>Ongoing discussion; no consensus so far; expecting deferral of technical comment resolution (withdraw comment or rejection based on non-consensus of the comment resolution committee)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6A817-7976-4600-9DD5-EFEA72D676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3EB40-3350-6C95-4DCB-02CF5B212D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12D412-FF5C-BDFA-6764-64AD14D497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82237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3566</TotalTime>
  <Words>873</Words>
  <Application>Microsoft Macintosh PowerPoint</Application>
  <PresentationFormat>On-screen Show (16:9)</PresentationFormat>
  <Paragraphs>138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Arial</vt:lpstr>
      <vt:lpstr>Helvetica</vt:lpstr>
      <vt:lpstr>Times New Roman</vt:lpstr>
      <vt:lpstr>802-11-Submission-Koden-TI-plain</vt:lpstr>
      <vt:lpstr>Document</vt:lpstr>
      <vt:lpstr>Coex SC Closing Report</vt:lpstr>
      <vt:lpstr>Abstract</vt:lpstr>
      <vt:lpstr>Coex SC’s week at a glance</vt:lpstr>
      <vt:lpstr>ETSI BRAN Update to 802.11 (1/3)</vt:lpstr>
      <vt:lpstr>ETST BRAN Update to 802.11 (2/3)</vt:lpstr>
      <vt:lpstr>ETST BRAN Update to 802.11 (3/3)</vt:lpstr>
      <vt:lpstr>Update from Bluetooth SIG Work</vt:lpstr>
      <vt:lpstr>Technical Discussions (1/2)</vt:lpstr>
      <vt:lpstr>Technical Discussions (2/2)</vt:lpstr>
      <vt:lpstr>Plans for March</vt:lpstr>
      <vt:lpstr>Telcos</vt:lpstr>
      <vt:lpstr>References for this week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 SC Closing Report</dc:title>
  <dc:subject/>
  <dc:creator>Marc Emmelmann</dc:creator>
  <cp:keywords/>
  <dc:description/>
  <cp:lastModifiedBy>Emmelmann, Marc</cp:lastModifiedBy>
  <cp:revision>195</cp:revision>
  <cp:lastPrinted>1601-01-01T00:00:00Z</cp:lastPrinted>
  <dcterms:created xsi:type="dcterms:W3CDTF">2019-09-17T07:48:51Z</dcterms:created>
  <dcterms:modified xsi:type="dcterms:W3CDTF">2025-01-15T14:03:42Z</dcterms:modified>
  <cp:category/>
</cp:coreProperties>
</file>