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3-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5-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r>
              <a:rPr lang="en-US" altLang="en-US" b="0" dirty="0"/>
              <a:t>14 Jan (Tues) 13:30, 16 Jan (Thurs) 10:30</a:t>
            </a:r>
            <a:endParaRPr lang="en-GB" b="0"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 (and revisit Thurs AM2)</a:t>
            </a:r>
          </a:p>
          <a:p>
            <a:pPr marL="800100" lvl="1" indent="-342900">
              <a:spcBef>
                <a:spcPts val="0"/>
              </a:spcBef>
              <a:spcAft>
                <a:spcPts val="0"/>
              </a:spcAft>
              <a:buFont typeface="Arial" panose="020B0604020202020204" pitchFamily="34" charset="0"/>
              <a:buChar char="•"/>
              <a:defRPr/>
            </a:pPr>
            <a:r>
              <a:rPr lang="en-US" sz="2400" dirty="0"/>
              <a:t>Annex G way forward (slide 20) – Thurs AM2</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400" dirty="0">
                <a:solidFill>
                  <a:srgbClr val="000000"/>
                </a:solidFill>
              </a:rPr>
              <a:t>Moved: Joe Levy  Second: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11-25/0150r3</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highlight>
                  <a:srgbClr val="00FFFF"/>
                </a:highlight>
                <a:latin typeface="Times New Roman" panose="02020603050405020304" pitchFamily="18" charset="0"/>
                <a:cs typeface="+mn-cs"/>
              </a:rPr>
              <a:t>Review </a:t>
            </a:r>
            <a:r>
              <a:rPr lang="en-US" sz="1800" dirty="0">
                <a:highlight>
                  <a:srgbClr val="00FFFF"/>
                </a:highlight>
                <a:latin typeface="Times New Roman" panose="02020603050405020304" pitchFamily="18" charset="0"/>
                <a:cs typeface="+mn-cs"/>
                <a:hlinkClick r:id="rId4"/>
              </a:rPr>
              <a:t>11-25/0161r0</a:t>
            </a:r>
            <a:r>
              <a:rPr lang="en-US" sz="1800" dirty="0">
                <a:highlight>
                  <a:srgbClr val="00FFFF"/>
                </a:highlight>
                <a:latin typeface="Times New Roman" panose="02020603050405020304" pitchFamily="18" charset="0"/>
                <a:cs typeface="+mn-cs"/>
              </a:rPr>
              <a:t> as follow-up to discussion on </a:t>
            </a:r>
            <a:r>
              <a:rPr lang="en-US" sz="1800" dirty="0">
                <a:highlight>
                  <a:srgbClr val="00FFFF"/>
                </a:highlight>
                <a:ea typeface="ＭＳ Ｐゴシック" pitchFamily="2"/>
                <a:hlinkClick r:id="rId3"/>
              </a:rPr>
              <a:t>11-25/0150</a:t>
            </a:r>
            <a:r>
              <a:rPr lang="en-US" sz="1800" dirty="0">
                <a:highlight>
                  <a:srgbClr val="00FFFF"/>
                </a:highlight>
                <a:latin typeface="Times New Roman" panose="02020603050405020304" pitchFamily="18" charset="0"/>
                <a:cs typeface="+mn-cs"/>
              </a:rPr>
              <a:t> in Tuesday’s meeting</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11-23/0880r5</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3</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  None, but might schedule w/10 days’ notice</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endParaRPr lang="en-US" sz="2400" dirty="0">
              <a:hlinkClick r:id="rId4"/>
            </a:endParaRP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43009</TotalTime>
  <Words>2545</Words>
  <Application>Microsoft Office PowerPoint</Application>
  <PresentationFormat>Widescreen</PresentationFormat>
  <Paragraphs>235</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219</cp:revision>
  <cp:lastPrinted>1601-01-01T00:00:00Z</cp:lastPrinted>
  <dcterms:created xsi:type="dcterms:W3CDTF">2021-01-26T19:12:38Z</dcterms:created>
  <dcterms:modified xsi:type="dcterms:W3CDTF">2025-01-16T06:34:53Z</dcterms:modified>
</cp:coreProperties>
</file>