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72" r:id="rId4"/>
    <p:sldId id="273" r:id="rId5"/>
    <p:sldId id="266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이광호" initials="" lastIdx="3" clrIdx="0">
    <p:extLst>
      <p:ext uri="{19B8F6BF-5375-455C-9EA6-DF929625EA0E}">
        <p15:presenceInfo xmlns:p15="http://schemas.microsoft.com/office/powerpoint/2012/main" userId="S::1978065@office.ut.ac.kr::a75b2822-602c-46bc-8654-0729d48d0e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CBEFAF-C8A9-4D63-8E32-FD6D1D40207A}" v="72" dt="2024-12-14T11:21:34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51" autoAdjust="0"/>
    <p:restoredTop sz="94547" autoAdjust="0"/>
  </p:normalViewPr>
  <p:slideViewPr>
    <p:cSldViewPr>
      <p:cViewPr varScale="1">
        <p:scale>
          <a:sx n="83" d="100"/>
          <a:sy n="83" d="100"/>
        </p:scale>
        <p:origin x="669" y="5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9461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안우진" userId="3fb5ba11-30dd-425b-aebc-201b1d72ac32" providerId="ADAL" clId="{70CBEFAF-C8A9-4D63-8E32-FD6D1D40207A}"/>
    <pc:docChg chg="undo custSel modSld modMainMaster">
      <pc:chgData name="안우진" userId="3fb5ba11-30dd-425b-aebc-201b1d72ac32" providerId="ADAL" clId="{70CBEFAF-C8A9-4D63-8E32-FD6D1D40207A}" dt="2024-12-14T11:23:28.980" v="362" actId="20577"/>
      <pc:docMkLst>
        <pc:docMk/>
      </pc:docMkLst>
      <pc:sldChg chg="addSp modSp mod">
        <pc:chgData name="안우진" userId="3fb5ba11-30dd-425b-aebc-201b1d72ac32" providerId="ADAL" clId="{70CBEFAF-C8A9-4D63-8E32-FD6D1D40207A}" dt="2024-12-14T11:21:34.226" v="358"/>
        <pc:sldMkLst>
          <pc:docMk/>
          <pc:sldMk cId="0" sldId="256"/>
        </pc:sldMkLst>
        <pc:graphicFrameChg chg="mod">
          <ac:chgData name="안우진" userId="3fb5ba11-30dd-425b-aebc-201b1d72ac32" providerId="ADAL" clId="{70CBEFAF-C8A9-4D63-8E32-FD6D1D40207A}" dt="2024-12-14T11:21:34.226" v="358"/>
          <ac:graphicFrameMkLst>
            <pc:docMk/>
            <pc:sldMk cId="0" sldId="256"/>
            <ac:graphicFrameMk id="3075" creationId="{00000000-0000-0000-0000-000000000000}"/>
          </ac:graphicFrameMkLst>
        </pc:graphicFrameChg>
        <pc:cxnChg chg="add mod modVis">
          <ac:chgData name="안우진" userId="3fb5ba11-30dd-425b-aebc-201b1d72ac32" providerId="ADAL" clId="{70CBEFAF-C8A9-4D63-8E32-FD6D1D40207A}" dt="2024-12-14T11:15:25.101" v="146"/>
          <ac:cxnSpMkLst>
            <pc:docMk/>
            <pc:sldMk cId="0" sldId="256"/>
            <ac:cxnSpMk id="2" creationId="{63B7B4E1-6E8E-5835-196F-807860C7780A}"/>
          </ac:cxnSpMkLst>
        </pc:cxnChg>
      </pc:sldChg>
      <pc:sldChg chg="addSp delSp modSp mod">
        <pc:chgData name="안우진" userId="3fb5ba11-30dd-425b-aebc-201b1d72ac32" providerId="ADAL" clId="{70CBEFAF-C8A9-4D63-8E32-FD6D1D40207A}" dt="2024-12-14T11:15:25.101" v="146"/>
        <pc:sldMkLst>
          <pc:docMk/>
          <pc:sldMk cId="0" sldId="257"/>
        </pc:sldMkLst>
        <pc:spChg chg="add del mod">
          <ac:chgData name="안우진" userId="3fb5ba11-30dd-425b-aebc-201b1d72ac32" providerId="ADAL" clId="{70CBEFAF-C8A9-4D63-8E32-FD6D1D40207A}" dt="2024-12-14T11:15:25.101" v="146"/>
          <ac:spMkLst>
            <pc:docMk/>
            <pc:sldMk cId="0" sldId="257"/>
            <ac:spMk id="2" creationId="{46525587-DA90-4F79-81AD-84FD238DF1D7}"/>
          </ac:spMkLst>
        </pc:spChg>
        <pc:cxnChg chg="add mod modVis">
          <ac:chgData name="안우진" userId="3fb5ba11-30dd-425b-aebc-201b1d72ac32" providerId="ADAL" clId="{70CBEFAF-C8A9-4D63-8E32-FD6D1D40207A}" dt="2024-12-14T11:15:25.101" v="146"/>
          <ac:cxnSpMkLst>
            <pc:docMk/>
            <pc:sldMk cId="0" sldId="257"/>
            <ac:cxnSpMk id="3" creationId="{E748931F-B30D-4C13-DEEB-37D43840E29A}"/>
          </ac:cxnSpMkLst>
        </pc:cxnChg>
      </pc:sldChg>
      <pc:sldChg chg="addSp delSp modSp mod">
        <pc:chgData name="안우진" userId="3fb5ba11-30dd-425b-aebc-201b1d72ac32" providerId="ADAL" clId="{70CBEFAF-C8A9-4D63-8E32-FD6D1D40207A}" dt="2024-12-14T11:18:23.041" v="156" actId="15"/>
        <pc:sldMkLst>
          <pc:docMk/>
          <pc:sldMk cId="1581896197" sldId="266"/>
        </pc:sldMkLst>
        <pc:spChg chg="add del mod">
          <ac:chgData name="안우진" userId="3fb5ba11-30dd-425b-aebc-201b1d72ac32" providerId="ADAL" clId="{70CBEFAF-C8A9-4D63-8E32-FD6D1D40207A}" dt="2024-12-14T11:15:25.101" v="146"/>
          <ac:spMkLst>
            <pc:docMk/>
            <pc:sldMk cId="1581896197" sldId="266"/>
            <ac:spMk id="3" creationId="{1B0920D2-E9D4-D5C1-6BF0-0540C1745FE8}"/>
          </ac:spMkLst>
        </pc:spChg>
        <pc:spChg chg="mod">
          <ac:chgData name="안우진" userId="3fb5ba11-30dd-425b-aebc-201b1d72ac32" providerId="ADAL" clId="{70CBEFAF-C8A9-4D63-8E32-FD6D1D40207A}" dt="2024-12-14T11:18:23.041" v="156" actId="15"/>
          <ac:spMkLst>
            <pc:docMk/>
            <pc:sldMk cId="1581896197" sldId="266"/>
            <ac:spMk id="9218" creationId="{0663FBF2-48EA-33BA-582C-E43730631589}"/>
          </ac:spMkLst>
        </pc:spChg>
        <pc:cxnChg chg="add mod modVis">
          <ac:chgData name="안우진" userId="3fb5ba11-30dd-425b-aebc-201b1d72ac32" providerId="ADAL" clId="{70CBEFAF-C8A9-4D63-8E32-FD6D1D40207A}" dt="2024-12-14T11:15:25.101" v="146"/>
          <ac:cxnSpMkLst>
            <pc:docMk/>
            <pc:sldMk cId="1581896197" sldId="266"/>
            <ac:cxnSpMk id="7" creationId="{8EB82930-888D-2817-BFF8-0E149684B3A1}"/>
          </ac:cxnSpMkLst>
        </pc:cxnChg>
      </pc:sldChg>
      <pc:sldChg chg="addSp delSp modSp mod">
        <pc:chgData name="안우진" userId="3fb5ba11-30dd-425b-aebc-201b1d72ac32" providerId="ADAL" clId="{70CBEFAF-C8A9-4D63-8E32-FD6D1D40207A}" dt="2024-12-14T11:18:39.728" v="157"/>
        <pc:sldMkLst>
          <pc:docMk/>
          <pc:sldMk cId="3238610860" sldId="272"/>
        </pc:sldMkLst>
        <pc:spChg chg="mod">
          <ac:chgData name="안우진" userId="3fb5ba11-30dd-425b-aebc-201b1d72ac32" providerId="ADAL" clId="{70CBEFAF-C8A9-4D63-8E32-FD6D1D40207A}" dt="2024-12-14T11:18:39.728" v="157"/>
          <ac:spMkLst>
            <pc:docMk/>
            <pc:sldMk cId="3238610860" sldId="272"/>
            <ac:spMk id="2" creationId="{00DB4D8A-F48D-5CBE-3441-80622928EF51}"/>
          </ac:spMkLst>
        </pc:spChg>
        <pc:spChg chg="add del mod">
          <ac:chgData name="안우진" userId="3fb5ba11-30dd-425b-aebc-201b1d72ac32" providerId="ADAL" clId="{70CBEFAF-C8A9-4D63-8E32-FD6D1D40207A}" dt="2024-12-14T11:15:25.101" v="146"/>
          <ac:spMkLst>
            <pc:docMk/>
            <pc:sldMk cId="3238610860" sldId="272"/>
            <ac:spMk id="3" creationId="{EAB14583-AFB3-C335-9B9D-5A7565CCD5D6}"/>
          </ac:spMkLst>
        </pc:spChg>
        <pc:cxnChg chg="add mod modVis">
          <ac:chgData name="안우진" userId="3fb5ba11-30dd-425b-aebc-201b1d72ac32" providerId="ADAL" clId="{70CBEFAF-C8A9-4D63-8E32-FD6D1D40207A}" dt="2024-12-14T11:15:25.101" v="146"/>
          <ac:cxnSpMkLst>
            <pc:docMk/>
            <pc:sldMk cId="3238610860" sldId="272"/>
            <ac:cxnSpMk id="7" creationId="{8004ED14-0499-8C30-0853-797A03AD4342}"/>
          </ac:cxnSpMkLst>
        </pc:cxnChg>
      </pc:sldChg>
      <pc:sldChg chg="addSp delSp modSp mod">
        <pc:chgData name="안우진" userId="3fb5ba11-30dd-425b-aebc-201b1d72ac32" providerId="ADAL" clId="{70CBEFAF-C8A9-4D63-8E32-FD6D1D40207A}" dt="2024-12-14T11:21:19.596" v="357" actId="20577"/>
        <pc:sldMkLst>
          <pc:docMk/>
          <pc:sldMk cId="2413271649" sldId="273"/>
        </pc:sldMkLst>
        <pc:spChg chg="mod">
          <ac:chgData name="안우진" userId="3fb5ba11-30dd-425b-aebc-201b1d72ac32" providerId="ADAL" clId="{70CBEFAF-C8A9-4D63-8E32-FD6D1D40207A}" dt="2024-12-14T11:18:46.656" v="158"/>
          <ac:spMkLst>
            <pc:docMk/>
            <pc:sldMk cId="2413271649" sldId="273"/>
            <ac:spMk id="2" creationId="{8B423149-CB7A-844D-E182-7288B5EFDC6A}"/>
          </ac:spMkLst>
        </pc:spChg>
        <pc:spChg chg="add del mod">
          <ac:chgData name="안우진" userId="3fb5ba11-30dd-425b-aebc-201b1d72ac32" providerId="ADAL" clId="{70CBEFAF-C8A9-4D63-8E32-FD6D1D40207A}" dt="2024-12-14T11:15:25.101" v="146"/>
          <ac:spMkLst>
            <pc:docMk/>
            <pc:sldMk cId="2413271649" sldId="273"/>
            <ac:spMk id="3" creationId="{E65DD6DE-DBB3-C51F-BE02-7C96B2ADE528}"/>
          </ac:spMkLst>
        </pc:spChg>
        <pc:spChg chg="mod">
          <ac:chgData name="안우진" userId="3fb5ba11-30dd-425b-aebc-201b1d72ac32" providerId="ADAL" clId="{70CBEFAF-C8A9-4D63-8E32-FD6D1D40207A}" dt="2024-12-14T11:21:19.596" v="357" actId="20577"/>
          <ac:spMkLst>
            <pc:docMk/>
            <pc:sldMk cId="2413271649" sldId="273"/>
            <ac:spMk id="9218" creationId="{6DBEBDBD-3F1A-A08E-E0CF-4F6E7796182B}"/>
          </ac:spMkLst>
        </pc:spChg>
        <pc:cxnChg chg="add mod modVis">
          <ac:chgData name="안우진" userId="3fb5ba11-30dd-425b-aebc-201b1d72ac32" providerId="ADAL" clId="{70CBEFAF-C8A9-4D63-8E32-FD6D1D40207A}" dt="2024-12-14T11:15:25.101" v="146"/>
          <ac:cxnSpMkLst>
            <pc:docMk/>
            <pc:sldMk cId="2413271649" sldId="273"/>
            <ac:cxnSpMk id="7" creationId="{64DC31F7-88EA-A1EA-C29F-536EB961DF28}"/>
          </ac:cxnSpMkLst>
        </pc:cxnChg>
      </pc:sldChg>
      <pc:sldMasterChg chg="modSp mod">
        <pc:chgData name="안우진" userId="3fb5ba11-30dd-425b-aebc-201b1d72ac32" providerId="ADAL" clId="{70CBEFAF-C8A9-4D63-8E32-FD6D1D40207A}" dt="2024-12-14T11:23:28.980" v="362" actId="20577"/>
        <pc:sldMasterMkLst>
          <pc:docMk/>
          <pc:sldMasterMk cId="0" sldId="2147483648"/>
        </pc:sldMasterMkLst>
        <pc:spChg chg="mod">
          <ac:chgData name="안우진" userId="3fb5ba11-30dd-425b-aebc-201b1d72ac32" providerId="ADAL" clId="{70CBEFAF-C8A9-4D63-8E32-FD6D1D40207A}" dt="2024-12-14T11:23:28.980" v="36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0D3449-ADA1-8078-D2E9-F61FFC63EA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3E325C5-407F-072A-5618-5D4AD531362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D13D569-7E12-D008-90AD-C7E3B4C4FF7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5467C9-A9FD-20BE-65CC-6D8F8C214F7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6490579-5FBD-73F3-6BF9-A5833488B61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B486E7BF-9FDD-7C97-6603-B0DB9E65025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A4CDA31-FD71-3B39-6E69-B7C7D0F38DA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43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E248541-C15F-64E9-2094-D351BC844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46079FF-1F51-65FA-5382-B8CEE2FD3AD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BFCA750-209F-1B9A-9805-6B03FF3F786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212B1B-D447-B7C4-9520-A433244A234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E2C223E-F1FA-9348-3401-35751AEB741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9F12E9B5-5F88-AD7D-CA2C-FEEA2EB9A48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B28A5AA8-D903-02D8-7FF4-FEE57384B5B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98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E2B5E1-53B9-E859-61A3-6AB70E9F18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9018067-FC0A-F91A-C5E2-7DCB85A9D7B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E42BD2A-0239-723D-1AF9-6AA47693020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192D45-1B6C-31AE-C68E-BE638E92CA7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0D664F3-8A0E-3AB9-49FB-15B748339E7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2146A73B-9F92-2CBF-5E1D-7BD1425015E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E2E0966-01A2-B9F7-E703-62790D7D1CE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8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Woojin Ahn, KNUT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KNUT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Woojin Ahn, KNUT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Woojin Ahn, KNUT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802.11-24/2093r0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NPCA Triggered by Intra-BSS TXOP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Woojin Ahn, KNUT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83997"/>
              </p:ext>
            </p:extLst>
          </p:nvPr>
        </p:nvGraphicFramePr>
        <p:xfrm>
          <a:off x="993775" y="2409825"/>
          <a:ext cx="10090150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9825"/>
                        <a:ext cx="10090150" cy="2459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/>
              <a:t>NPCA has been proposed in </a:t>
            </a:r>
            <a:r>
              <a:rPr lang="en-US" altLang="ko-KR" dirty="0" err="1"/>
              <a:t>TGbn</a:t>
            </a:r>
            <a:r>
              <a:rPr lang="en-US" altLang="ko-KR" dirty="0"/>
              <a:t> to improve medium efficiency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800" dirty="0"/>
              <a:t>When OBSS transmissions occupy the primary channel, NPCA operation can be triggered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/>
              <a:t>Discussions are ongoing about using a separate NPCA EDCA state variable in addition to the existing EDCA state variable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/>
              <a:t>This contribution proposes NPCA operation triggered by intra-BSS TXOP exploiting NPCA EDCA behavior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800" dirty="0"/>
              <a:t>Considering the asymmetric operational bandwidth between AP and STAs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Leveraging preemption mechanism</a:t>
            </a: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KNUT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D75E0E-C267-985F-66BD-C13B2849B8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B4D8A-F48D-5CBE-3441-80622928E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NPCA Triggered by Intra-BSS TXOP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F2A021FA-1C01-A849-5CBE-B30957C65D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ko-KR" sz="2000" dirty="0"/>
              <a:t>A non-AP STA acquires TXOP occupying only a part of the BSS operational bandwidth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600" dirty="0"/>
              <a:t>The NPCA primary channel remains unoccupied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600" dirty="0"/>
              <a:t>It is assumed that the non-AP STA allows preemption within its TXOP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ko-KR" sz="2000" dirty="0"/>
              <a:t>The AP initiates NPCA EDCA operation within the non-AP STA's TXOP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600" dirty="0"/>
              <a:t>The timing of EDCA initiation may vary depending on the AP's hardware capability and in-band interference</a:t>
            </a:r>
            <a:endParaRPr lang="en-US" altLang="ko-KR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0C8BA-F5AE-0A4A-11C8-9659866A82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90CE4-5659-8F31-B1C7-02AE9225D9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ED919-958F-91A3-925C-005B851FB2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 2024</a:t>
            </a:r>
            <a:endParaRPr lang="en-GB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129C43B8-60DC-630B-1E08-BAAF4D629F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15461" y="3992176"/>
            <a:ext cx="9158963" cy="246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6108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EBAAA4-8433-C49E-D749-A441A2A81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23149-CB7A-844D-E182-7288B5EFD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NPCA Triggered by Intra-BSS TXOP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6DBEBDBD-3F1A-A08E-E0CF-4F6E779618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ko-KR" sz="2000" dirty="0"/>
              <a:t>A Preemption Request is sent by one or more STAs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ko-KR" sz="2000" dirty="0"/>
              <a:t>When the AP responds with a control frame (e.g., BSRP), it includes idle NPCA channels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600" dirty="0"/>
              <a:t>Only when the NPCA backoff counter reaches zero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ko-KR" sz="2000" dirty="0"/>
              <a:t>The NPCA TXOP should be terminated before the end of the primary channel TXOP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5E92-5A75-D43A-9290-81E02BE14E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CFEF8-5DD6-C670-AD42-88E47CA63C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01EB9-37EB-3564-5FA6-87A98249D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 2024</a:t>
            </a:r>
            <a:endParaRPr lang="en-GB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FF78C40A-B2BF-F019-3C70-E29FE602CF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15461" y="3992175"/>
            <a:ext cx="9158963" cy="2461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271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144969-3C2E-594B-32E0-302B28631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A31BA-C453-3354-9E56-0FC788A3E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663FBF2-48EA-33BA-582C-E437306315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This contribution proposes NPCA operation triggered by intra-BSS TXOP to enhance medium efficiency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approach leverages NPCA EDCA </a:t>
            </a:r>
            <a:r>
              <a:rPr lang="en-GB" dirty="0" err="1"/>
              <a:t>behavior</a:t>
            </a:r>
            <a:r>
              <a:rPr lang="en-GB" dirty="0"/>
              <a:t> and </a:t>
            </a:r>
            <a:r>
              <a:rPr lang="en-GB" dirty="0" err="1"/>
              <a:t>preemption</a:t>
            </a:r>
            <a:r>
              <a:rPr lang="en-GB" dirty="0"/>
              <a:t> within non-AP STA TXOP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402C2-406F-1D97-B71B-3DE479D5F8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E3B97-8C0E-95FB-4723-0DA96F642C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8A1EF-0C0B-0D1C-AA37-A149EA9890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896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Preemption Scheme Using NPCA r0</Template>
  <TotalTime>1706</TotalTime>
  <Words>340</Words>
  <Application>Microsoft Office PowerPoint</Application>
  <PresentationFormat>Widescreen</PresentationFormat>
  <Paragraphs>59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Arial</vt:lpstr>
      <vt:lpstr>Times New Roman</vt:lpstr>
      <vt:lpstr>Office 테마</vt:lpstr>
      <vt:lpstr>Microsoft Word 97 - 2003 Document</vt:lpstr>
      <vt:lpstr>NPCA Triggered by Intra-BSS TXOP</vt:lpstr>
      <vt:lpstr>Introduction</vt:lpstr>
      <vt:lpstr>NPCA Triggered by Intra-BSS TXOP</vt:lpstr>
      <vt:lpstr>NPCA Triggered by Intra-BSS TXOP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이광호</dc:creator>
  <cp:keywords/>
  <cp:lastModifiedBy>Woojin Ahn</cp:lastModifiedBy>
  <cp:revision>146</cp:revision>
  <cp:lastPrinted>1601-01-01T00:00:00Z</cp:lastPrinted>
  <dcterms:created xsi:type="dcterms:W3CDTF">2024-10-31T02:42:51Z</dcterms:created>
  <dcterms:modified xsi:type="dcterms:W3CDTF">2024-12-14T11:23:37Z</dcterms:modified>
  <cp:category>Name, Affiliation</cp:category>
</cp:coreProperties>
</file>