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574"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98" d="100"/>
          <a:sy n="98" d="100"/>
        </p:scale>
        <p:origin x="566" y="7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xfrm>
            <a:off x="1154113" y="701675"/>
            <a:ext cx="4624387" cy="3467100"/>
          </a:xfrm>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1950-00-auto-automotive-tig-meeting-minutes-for-november-11-2024.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134-01-0wng-proposal-on-data-offload-using-wlan-in-connected-vehicle-case.pptx" TargetMode="External"/><Relationship Id="rId2" Type="http://schemas.openxmlformats.org/officeDocument/2006/relationships/hyperlink" Target="https://www.ieee802.org/11/Reports/auto_update.htm"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8-00-0wng-wlan-for-high-mobility-users.potx" TargetMode="External"/><Relationship Id="rId5" Type="http://schemas.openxmlformats.org/officeDocument/2006/relationships/hyperlink" Target="https://mentor.ieee.org/802.11/dcn/24/11-24-0793-01-0wng-follow-up-of-data-offload-using-wlan-in-connected-vehicle-case.pptx" TargetMode="External"/><Relationship Id="rId4" Type="http://schemas.openxmlformats.org/officeDocument/2006/relationships/hyperlink" Target="https://mentor.ieee.org/802.11/dcn/24/11-24-1062-03-0wng-automotive-tig-proposal.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315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January 2025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646698779"/>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533400" y="1600200"/>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November</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hlinkClick r:id="rId2"/>
              </a:rPr>
              <a:t>https://mentor.ieee.org/802.11/dcn/24/11-24-1950-00-auto-automotive-tig-meeting-minutes-for-november-11-2024.docx</a:t>
            </a:r>
            <a:r>
              <a:rPr lang="en-US" sz="14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“Field Considerations on </a:t>
            </a:r>
            <a:r>
              <a:rPr lang="en-US" sz="1800" dirty="0" err="1">
                <a:latin typeface="Arial" panose="020B0604020202020204" pitchFamily="34" charset="0"/>
                <a:cs typeface="Arial" panose="020B0604020202020204" pitchFamily="34" charset="0"/>
              </a:rPr>
              <a:t>WiFi</a:t>
            </a:r>
            <a:r>
              <a:rPr lang="en-US" sz="1800" dirty="0">
                <a:latin typeface="Arial" panose="020B0604020202020204" pitchFamily="34" charset="0"/>
                <a:cs typeface="Arial" panose="020B0604020202020204" pitchFamily="34" charset="0"/>
              </a:rPr>
              <a:t> for Vehicles,” Javier Contreras (Cisco Systems)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“Mobile-Wi-Fi,” Lili </a:t>
            </a:r>
            <a:r>
              <a:rPr lang="en-US" sz="1800" dirty="0" err="1">
                <a:latin typeface="Arial" panose="020B0604020202020204" pitchFamily="34" charset="0"/>
                <a:cs typeface="Arial" panose="020B0604020202020204" pitchFamily="34" charset="0"/>
              </a:rPr>
              <a:t>Hervieu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CableLabs</a:t>
            </a:r>
            <a:r>
              <a:rPr lang="en-US" sz="1800" dirty="0">
                <a:latin typeface="Arial" panose="020B0604020202020204" pitchFamily="34" charset="0"/>
                <a:cs typeface="Arial" panose="020B0604020202020204" pitchFamily="34" charset="0"/>
              </a:rPr>
              <a:t>)</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“Follow-up of Automotive WLAN use case study,”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March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a:t>
            </a:r>
            <a:r>
              <a:rPr lang="en-US" dirty="0">
                <a:latin typeface="Arial" panose="020B0604020202020204" pitchFamily="34" charset="0"/>
                <a:cs typeface="Arial" panose="020B0604020202020204" pitchFamily="34" charset="0"/>
              </a:rPr>
              <a:t>March</a:t>
            </a:r>
            <a:r>
              <a:rPr lang="en-US" sz="2400" dirty="0">
                <a:latin typeface="Arial" panose="020B0604020202020204" pitchFamily="34" charset="0"/>
                <a:cs typeface="Arial" panose="020B0604020202020204" pitchFamily="34" charset="0"/>
              </a:rPr>
              <a:t>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Goal is to complete final report by July 2025</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dirty="0"/>
              <a:t>Automotive TIG webpage</a:t>
            </a:r>
          </a:p>
          <a:p>
            <a:pPr marL="800100" lvl="1" indent="-342900">
              <a:spcBef>
                <a:spcPts val="0"/>
              </a:spcBef>
              <a:buFont typeface="Arial" panose="020B0604020202020204" pitchFamily="34" charset="0"/>
              <a:buChar char="•"/>
            </a:pPr>
            <a:r>
              <a:rPr lang="en-US" dirty="0">
                <a:hlinkClick r:id="rId2"/>
              </a:rPr>
              <a:t>https://www.ieee802.org/11/Reports/auto_update.htm</a:t>
            </a:r>
            <a:r>
              <a:rPr lang="en-US" dirty="0"/>
              <a:t> </a:t>
            </a:r>
          </a:p>
          <a:p>
            <a:pPr marL="457200" lvl="1" indent="0">
              <a:spcBef>
                <a:spcPts val="0"/>
              </a:spcBef>
            </a:pPr>
            <a:endParaRPr lang="en-US" dirty="0"/>
          </a:p>
          <a:p>
            <a:pPr>
              <a:spcBef>
                <a:spcPts val="0"/>
              </a:spcBef>
              <a:buFont typeface="Arial" panose="020B0604020202020204" pitchFamily="34" charset="0"/>
              <a:buChar char="•"/>
            </a:pPr>
            <a:r>
              <a:rPr lang="en-US" dirty="0"/>
              <a:t>Background documents</a:t>
            </a:r>
          </a:p>
          <a:p>
            <a:pPr lvl="1">
              <a:spcBef>
                <a:spcPts val="0"/>
              </a:spcBef>
              <a:buFont typeface="Arial" panose="020B0604020202020204" pitchFamily="34" charset="0"/>
              <a:buChar char="•"/>
            </a:pPr>
            <a:r>
              <a:rPr lang="en-US" sz="1800" dirty="0">
                <a:hlinkClick r:id="rId3"/>
              </a:rPr>
              <a:t>https://mentor.ieee.org/802.11/dcn/24/11-24-1134-01-0wng-proposal-on-data-offload-using-wlan-in-connected-vehicle-case.pptx</a:t>
            </a:r>
            <a:r>
              <a:rPr lang="en-US" sz="1800" dirty="0"/>
              <a:t> </a:t>
            </a:r>
          </a:p>
          <a:p>
            <a:pPr lvl="1">
              <a:spcBef>
                <a:spcPts val="0"/>
              </a:spcBef>
              <a:buFont typeface="Arial" panose="020B0604020202020204" pitchFamily="34" charset="0"/>
              <a:buChar char="•"/>
            </a:pPr>
            <a:r>
              <a:rPr lang="en-US" sz="1800" dirty="0">
                <a:hlinkClick r:id="rId4"/>
              </a:rPr>
              <a:t>https://mentor.ieee.org/802.11/dcn/24/11-24-1062-03-0wng-automotive-tig-proposal.pptx</a:t>
            </a:r>
            <a:r>
              <a:rPr lang="en-US" sz="1800" dirty="0"/>
              <a:t> </a:t>
            </a:r>
          </a:p>
          <a:p>
            <a:pPr lvl="1">
              <a:spcBef>
                <a:spcPts val="0"/>
              </a:spcBef>
              <a:buFont typeface="Arial" panose="020B0604020202020204" pitchFamily="34" charset="0"/>
              <a:buChar char="•"/>
            </a:pPr>
            <a:r>
              <a:rPr lang="en-US" sz="1800" dirty="0">
                <a:hlinkClick r:id="rId5"/>
              </a:rPr>
              <a:t>https://mentor.ieee.org/802.11/dcn/24/11-24-0793-01-0wng-follow-up-of-data-offload-using-wlan-in-connected-vehicle-case.pptx</a:t>
            </a:r>
            <a:r>
              <a:rPr lang="en-US" sz="1800" dirty="0"/>
              <a:t> </a:t>
            </a:r>
          </a:p>
          <a:p>
            <a:pPr lvl="1">
              <a:spcBef>
                <a:spcPts val="0"/>
              </a:spcBef>
              <a:buFont typeface="Arial" panose="020B0604020202020204" pitchFamily="34" charset="0"/>
              <a:buChar char="•"/>
            </a:pPr>
            <a:r>
              <a:rPr lang="en-US" sz="1800" dirty="0">
                <a:hlinkClick r:id="rId6"/>
              </a:rPr>
              <a:t>https://mentor.ieee.org/802.11/dcn/24/11-24-0378-00-0wng-wlan-for-high-mobility-users.potx</a:t>
            </a:r>
            <a:r>
              <a:rPr lang="en-US" sz="18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696914" y="963085"/>
            <a:ext cx="7845425" cy="6858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762000" y="1828800"/>
            <a:ext cx="7912777" cy="3487340"/>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 unless you have received a waiver from the chair</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300038" lvl="1" indent="0"/>
            <a:r>
              <a:rPr lang="en-US" sz="1800" dirty="0">
                <a:hlinkClick r:id="rId3"/>
              </a:rPr>
              <a:t>https://touchpoint.eventsair.com/2025-jan-ieee-802-wireless-interim-session/registration</a:t>
            </a:r>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750455" y="304800"/>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January 2025</a:t>
            </a:r>
            <a:endParaRPr lang="en-US" altLang="en-US" sz="1350" dirty="0"/>
          </a:p>
        </p:txBody>
      </p:sp>
      <p:sp>
        <p:nvSpPr>
          <p:cNvPr id="4" name="TextBox 3">
            <a:extLst>
              <a:ext uri="{FF2B5EF4-FFF2-40B4-BE49-F238E27FC236}">
                <a16:creationId xmlns:a16="http://schemas.microsoft.com/office/drawing/2014/main" id="{2C9B5BB6-A08F-4FC2-9897-996D99A0666D}"/>
              </a:ext>
            </a:extLst>
          </p:cNvPr>
          <p:cNvSpPr txBox="1"/>
          <p:nvPr/>
        </p:nvSpPr>
        <p:spPr>
          <a:xfrm>
            <a:off x="6797486" y="6477000"/>
            <a:ext cx="1905000" cy="276999"/>
          </a:xfrm>
          <a:prstGeom prst="rect">
            <a:avLst/>
          </a:prstGeom>
          <a:noFill/>
        </p:spPr>
        <p:txBody>
          <a:bodyPr wrap="square">
            <a:spAutoFit/>
          </a:bodyPr>
          <a:lstStyle/>
          <a:p>
            <a:r>
              <a:rPr lang="en-GB" sz="1200" dirty="0">
                <a:solidFill>
                  <a:schemeClr val="tx1"/>
                </a:solidFill>
              </a:rPr>
              <a:t>Jim Lansford, </a:t>
            </a:r>
            <a:r>
              <a:rPr lang="en-GB" sz="1200" dirty="0" err="1">
                <a:solidFill>
                  <a:schemeClr val="tx1"/>
                </a:solidFill>
              </a:rPr>
              <a:t>Farafir</a:t>
            </a:r>
            <a:r>
              <a:rPr lang="en-GB" sz="1200" dirty="0">
                <a:solidFill>
                  <a:schemeClr val="tx1"/>
                </a:solidFill>
              </a:rPr>
              <a:t> SRL</a:t>
            </a:r>
          </a:p>
        </p:txBody>
      </p:sp>
    </p:spTree>
    <p:extLst>
      <p:ext uri="{BB962C8B-B14F-4D97-AF65-F5344CB8AC3E}">
        <p14:creationId xmlns:p14="http://schemas.microsoft.com/office/powerpoint/2010/main" val="239521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pPr>
              <a:spcBef>
                <a:spcPct val="0"/>
              </a:spcBef>
              <a:buFontTx/>
              <a:buNone/>
            </a:pPr>
            <a:r>
              <a:rPr lang="en-US" dirty="0"/>
              <a:t>January 2025</a:t>
            </a:r>
            <a:endParaRPr lang="en-US" altLang="en-US" sz="1100"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pPr>
              <a:spcBef>
                <a:spcPct val="0"/>
              </a:spcBef>
              <a:buFontTx/>
              <a:buNone/>
            </a:pPr>
            <a:r>
              <a:rPr lang="en-US" dirty="0"/>
              <a:t>January 2025</a:t>
            </a:r>
            <a:endParaRPr lang="en-US" altLang="en-US" sz="1100"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217319</TotalTime>
  <Words>1802</Words>
  <Application>Microsoft Office PowerPoint</Application>
  <PresentationFormat>On-screen Show (4:3)</PresentationFormat>
  <Paragraphs>162</Paragraphs>
  <Slides>14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MS Gothic</vt:lpstr>
      <vt:lpstr>Arial</vt:lpstr>
      <vt:lpstr>Arial Unicode MS</vt:lpstr>
      <vt:lpstr>Calibri</vt:lpstr>
      <vt:lpstr>Monotype Sorts</vt:lpstr>
      <vt:lpstr>Times New Roman</vt:lpstr>
      <vt:lpstr>Wingdings</vt:lpstr>
      <vt:lpstr>Office Theme</vt:lpstr>
      <vt:lpstr>Document</vt:lpstr>
      <vt:lpstr>Automotive Topic Interest Group January 2025 Meeting Agenda</vt:lpstr>
      <vt:lpstr>Registration for the January IEEE 802 interim session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James Lansford</cp:lastModifiedBy>
  <cp:revision>1456</cp:revision>
  <cp:lastPrinted>1601-01-01T00:00:00Z</cp:lastPrinted>
  <dcterms:created xsi:type="dcterms:W3CDTF">2017-01-26T15:28:16Z</dcterms:created>
  <dcterms:modified xsi:type="dcterms:W3CDTF">2025-01-11T06:38:50Z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