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92" r:id="rId121"/>
    <p:sldId id="1493" r:id="rId122"/>
    <p:sldId id="1435" r:id="rId123"/>
    <p:sldId id="356" r:id="rId124"/>
    <p:sldId id="1424" r:id="rId125"/>
    <p:sldId id="1390" r:id="rId126"/>
    <p:sldId id="997" r:id="rId127"/>
    <p:sldId id="362" r:id="rId128"/>
    <p:sldId id="1494" r:id="rId129"/>
    <p:sldId id="1034" r:id="rId130"/>
    <p:sldId id="323"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4098C-F890-46C9-82D0-9CE358BF6D31}" v="26" dt="2025-02-03T21:48:56.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139"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2-03T21:50:56.488" v="313" actId="5793"/>
      <pc:docMkLst>
        <pc:docMk/>
      </pc:docMkLst>
      <pc:sldChg chg="modSp mod">
        <pc:chgData name="Alfred Asterjadhi" userId="39de57b9-85c0-4fd1-aaac-8ca2b6560ad0" providerId="ADAL" clId="{EEF4098C-F890-46C9-82D0-9CE358BF6D31}" dt="2025-02-01T00:21:16.617" v="192" actId="20577"/>
        <pc:sldMkLst>
          <pc:docMk/>
          <pc:sldMk cId="0" sldId="257"/>
        </pc:sldMkLst>
        <pc:spChg chg="mod">
          <ac:chgData name="Alfred Asterjadhi" userId="39de57b9-85c0-4fd1-aaac-8ca2b6560ad0" providerId="ADAL" clId="{EEF4098C-F890-46C9-82D0-9CE358BF6D31}" dt="2025-02-01T00:21:16.617" v="192" actId="20577"/>
          <ac:spMkLst>
            <pc:docMk/>
            <pc:sldMk cId="0" sldId="257"/>
            <ac:spMk id="4098" creationId="{00000000-0000-0000-0000-000000000000}"/>
          </ac:spMkLst>
        </pc:spChg>
      </pc:sldChg>
      <pc:sldChg chg="modSp mod">
        <pc:chgData name="Alfred Asterjadhi" userId="39de57b9-85c0-4fd1-aaac-8ca2b6560ad0" providerId="ADAL" clId="{EEF4098C-F890-46C9-82D0-9CE358BF6D31}" dt="2025-02-03T21:50:46.046" v="307" actId="13926"/>
        <pc:sldMkLst>
          <pc:docMk/>
          <pc:sldMk cId="3930036297" sldId="356"/>
        </pc:sldMkLst>
        <pc:spChg chg="mod">
          <ac:chgData name="Alfred Asterjadhi" userId="39de57b9-85c0-4fd1-aaac-8ca2b6560ad0" providerId="ADAL" clId="{EEF4098C-F890-46C9-82D0-9CE358BF6D31}" dt="2025-02-03T21:50:46.046" v="307" actId="13926"/>
          <ac:spMkLst>
            <pc:docMk/>
            <pc:sldMk cId="3930036297" sldId="356"/>
            <ac:spMk id="2" creationId="{4B5F0D0E-8BB7-48AB-9160-728B8B3399A2}"/>
          </ac:spMkLst>
        </pc:spChg>
      </pc:sldChg>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pChg chg="mod">
          <ac:chgData name="Alfred Asterjadhi" userId="39de57b9-85c0-4fd1-aaac-8ca2b6560ad0" providerId="ADAL" clId="{EEF4098C-F890-46C9-82D0-9CE358BF6D31}" dt="2025-01-31T02:00:17.454" v="176" actId="207"/>
          <ac:spMkLst>
            <pc:docMk/>
            <pc:sldMk cId="2398377453" sldId="1388"/>
            <ac:spMk id="10" creationId="{AA124AC3-6DFC-5F90-EEAF-23DFDA3F0CCF}"/>
          </ac:spMkLst>
        </pc:spChg>
      </pc:sldChg>
      <pc:sldChg chg="modSp mod">
        <pc:chgData name="Alfred Asterjadhi" userId="39de57b9-85c0-4fd1-aaac-8ca2b6560ad0" providerId="ADAL" clId="{EEF4098C-F890-46C9-82D0-9CE358BF6D31}" dt="2025-02-03T21:48:58.275" v="306" actId="207"/>
        <pc:sldMkLst>
          <pc:docMk/>
          <pc:sldMk cId="4154322014" sldId="1397"/>
        </pc:sldMkLst>
        <pc:graphicFrameChg chg="mod modGraphic">
          <ac:chgData name="Alfred Asterjadhi" userId="39de57b9-85c0-4fd1-aaac-8ca2b6560ad0" providerId="ADAL" clId="{EEF4098C-F890-46C9-82D0-9CE358BF6D31}" dt="2025-02-03T21:48:58.275" v="306" actId="207"/>
          <ac:graphicFrameMkLst>
            <pc:docMk/>
            <pc:sldMk cId="4154322014" sldId="1397"/>
            <ac:graphicFrameMk id="6" creationId="{5094FBC8-BB74-47F3-965D-16BC678F4D1D}"/>
          </ac:graphicFrameMkLst>
        </pc:graphicFrameChg>
      </pc:sldChg>
      <pc:sldChg chg="modSp mod">
        <pc:chgData name="Alfred Asterjadhi" userId="39de57b9-85c0-4fd1-aaac-8ca2b6560ad0" providerId="ADAL" clId="{EEF4098C-F890-46C9-82D0-9CE358BF6D31}" dt="2025-02-03T21:37:29.873" v="206" actId="13926"/>
        <pc:sldMkLst>
          <pc:docMk/>
          <pc:sldMk cId="2319479835" sldId="1406"/>
        </pc:sldMkLst>
        <pc:spChg chg="mod">
          <ac:chgData name="Alfred Asterjadhi" userId="39de57b9-85c0-4fd1-aaac-8ca2b6560ad0" providerId="ADAL" clId="{EEF4098C-F890-46C9-82D0-9CE358BF6D31}" dt="2025-02-03T21:37:29.873" v="206" actId="13926"/>
          <ac:spMkLst>
            <pc:docMk/>
            <pc:sldMk cId="2319479835" sldId="1406"/>
            <ac:spMk id="2" creationId="{4B5F0D0E-8BB7-48AB-9160-728B8B3399A2}"/>
          </ac:spMkLst>
        </pc:spChg>
        <pc:spChg chg="mod">
          <ac:chgData name="Alfred Asterjadhi" userId="39de57b9-85c0-4fd1-aaac-8ca2b6560ad0" providerId="ADAL" clId="{EEF4098C-F890-46C9-82D0-9CE358BF6D31}" dt="2025-02-03T21:36:19.664" v="196" actId="207"/>
          <ac:spMkLst>
            <pc:docMk/>
            <pc:sldMk cId="2319479835" sldId="1406"/>
            <ac:spMk id="3" creationId="{DFB0BA47-D7B6-4F95-932E-A7AA615BC440}"/>
          </ac:spMkLst>
        </pc:spChg>
      </pc:sldChg>
      <pc:sldChg chg="modSp mod">
        <pc:chgData name="Alfred Asterjadhi" userId="39de57b9-85c0-4fd1-aaac-8ca2b6560ad0" providerId="ADAL" clId="{EEF4098C-F890-46C9-82D0-9CE358BF6D31}" dt="2025-02-03T21:36:36.036" v="198" actId="207"/>
        <pc:sldMkLst>
          <pc:docMk/>
          <pc:sldMk cId="3788311884" sldId="1407"/>
        </pc:sldMkLst>
        <pc:spChg chg="mod">
          <ac:chgData name="Alfred Asterjadhi" userId="39de57b9-85c0-4fd1-aaac-8ca2b6560ad0" providerId="ADAL" clId="{EEF4098C-F890-46C9-82D0-9CE358BF6D31}" dt="2025-02-03T21:36:36.036" v="198" actId="207"/>
          <ac:spMkLst>
            <pc:docMk/>
            <pc:sldMk cId="3788311884" sldId="1407"/>
            <ac:spMk id="11" creationId="{A1850D57-6352-96A7-90F9-32A1A7BB14CC}"/>
          </ac:spMkLst>
        </pc:spChg>
      </pc:sldChg>
      <pc:sldChg chg="modSp mod">
        <pc:chgData name="Alfred Asterjadhi" userId="39de57b9-85c0-4fd1-aaac-8ca2b6560ad0" providerId="ADAL" clId="{EEF4098C-F890-46C9-82D0-9CE358BF6D31}" dt="2025-02-03T21:39:24.091" v="215" actId="207"/>
        <pc:sldMkLst>
          <pc:docMk/>
          <pc:sldMk cId="3265656916" sldId="1410"/>
        </pc:sldMkLst>
        <pc:spChg chg="mod">
          <ac:chgData name="Alfred Asterjadhi" userId="39de57b9-85c0-4fd1-aaac-8ca2b6560ad0" providerId="ADAL" clId="{EEF4098C-F890-46C9-82D0-9CE358BF6D31}" dt="2025-02-03T21:39:19.042" v="214" actId="13926"/>
          <ac:spMkLst>
            <pc:docMk/>
            <pc:sldMk cId="3265656916" sldId="1410"/>
            <ac:spMk id="2" creationId="{4B5F0D0E-8BB7-48AB-9160-728B8B3399A2}"/>
          </ac:spMkLst>
        </pc:spChg>
        <pc:spChg chg="mod">
          <ac:chgData name="Alfred Asterjadhi" userId="39de57b9-85c0-4fd1-aaac-8ca2b6560ad0" providerId="ADAL" clId="{EEF4098C-F890-46C9-82D0-9CE358BF6D31}" dt="2025-02-03T21:39:24.091" v="215" actId="207"/>
          <ac:spMkLst>
            <pc:docMk/>
            <pc:sldMk cId="3265656916" sldId="1410"/>
            <ac:spMk id="3" creationId="{DFB0BA47-D7B6-4F95-932E-A7AA615BC440}"/>
          </ac:spMkLst>
        </pc:spChg>
      </pc:sldChg>
      <pc:sldChg chg="modSp mod">
        <pc:chgData name="Alfred Asterjadhi" userId="39de57b9-85c0-4fd1-aaac-8ca2b6560ad0" providerId="ADAL" clId="{EEF4098C-F890-46C9-82D0-9CE358BF6D31}" dt="2025-02-03T21:38:35.261" v="208" actId="207"/>
        <pc:sldMkLst>
          <pc:docMk/>
          <pc:sldMk cId="4220415685" sldId="1411"/>
        </pc:sldMkLst>
        <pc:spChg chg="mod">
          <ac:chgData name="Alfred Asterjadhi" userId="39de57b9-85c0-4fd1-aaac-8ca2b6560ad0" providerId="ADAL" clId="{EEF4098C-F890-46C9-82D0-9CE358BF6D31}" dt="2025-02-03T21:38:35.261" v="208" actId="207"/>
          <ac:spMkLst>
            <pc:docMk/>
            <pc:sldMk cId="4220415685" sldId="1411"/>
            <ac:spMk id="11" creationId="{A1850D57-6352-96A7-90F9-32A1A7BB14CC}"/>
          </ac:spMkLst>
        </pc:spChg>
      </pc:sldChg>
      <pc:sldChg chg="modSp mod">
        <pc:chgData name="Alfred Asterjadhi" userId="39de57b9-85c0-4fd1-aaac-8ca2b6560ad0" providerId="ADAL" clId="{EEF4098C-F890-46C9-82D0-9CE358BF6D31}" dt="2025-02-03T21:48:30.579" v="304" actId="20577"/>
        <pc:sldMkLst>
          <pc:docMk/>
          <pc:sldMk cId="1158959285" sldId="1412"/>
        </pc:sldMkLst>
        <pc:spChg chg="mod">
          <ac:chgData name="Alfred Asterjadhi" userId="39de57b9-85c0-4fd1-aaac-8ca2b6560ad0" providerId="ADAL" clId="{EEF4098C-F890-46C9-82D0-9CE358BF6D31}" dt="2025-02-03T21:47:59.673" v="284" actId="13926"/>
          <ac:spMkLst>
            <pc:docMk/>
            <pc:sldMk cId="1158959285" sldId="1412"/>
            <ac:spMk id="2" creationId="{4B5F0D0E-8BB7-48AB-9160-728B8B3399A2}"/>
          </ac:spMkLst>
        </pc:spChg>
        <pc:spChg chg="mod">
          <ac:chgData name="Alfred Asterjadhi" userId="39de57b9-85c0-4fd1-aaac-8ca2b6560ad0" providerId="ADAL" clId="{EEF4098C-F890-46C9-82D0-9CE358BF6D31}" dt="2025-02-03T21:48:30.579" v="304" actId="20577"/>
          <ac:spMkLst>
            <pc:docMk/>
            <pc:sldMk cId="1158959285" sldId="1412"/>
            <ac:spMk id="3" creationId="{DFB0BA47-D7B6-4F95-932E-A7AA615BC440}"/>
          </ac:spMkLst>
        </pc:spChg>
      </pc:sldChg>
      <pc:sldChg chg="modSp mod">
        <pc:chgData name="Alfred Asterjadhi" userId="39de57b9-85c0-4fd1-aaac-8ca2b6560ad0" providerId="ADAL" clId="{EEF4098C-F890-46C9-82D0-9CE358BF6D31}" dt="2025-02-03T21:43:09.774" v="239" actId="207"/>
        <pc:sldMkLst>
          <pc:docMk/>
          <pc:sldMk cId="1323486776" sldId="1414"/>
        </pc:sldMkLst>
        <pc:spChg chg="mod">
          <ac:chgData name="Alfred Asterjadhi" userId="39de57b9-85c0-4fd1-aaac-8ca2b6560ad0" providerId="ADAL" clId="{EEF4098C-F890-46C9-82D0-9CE358BF6D31}" dt="2025-02-03T21:41:15.506" v="221" actId="13926"/>
          <ac:spMkLst>
            <pc:docMk/>
            <pc:sldMk cId="1323486776" sldId="1414"/>
            <ac:spMk id="2" creationId="{4B5F0D0E-8BB7-48AB-9160-728B8B3399A2}"/>
          </ac:spMkLst>
        </pc:spChg>
        <pc:spChg chg="mod">
          <ac:chgData name="Alfred Asterjadhi" userId="39de57b9-85c0-4fd1-aaac-8ca2b6560ad0" providerId="ADAL" clId="{EEF4098C-F890-46C9-82D0-9CE358BF6D31}" dt="2025-02-03T21:43:09.774" v="239" actId="207"/>
          <ac:spMkLst>
            <pc:docMk/>
            <pc:sldMk cId="1323486776" sldId="1414"/>
            <ac:spMk id="3" creationId="{DFB0BA47-D7B6-4F95-932E-A7AA615BC440}"/>
          </ac:spMkLst>
        </pc:spChg>
      </pc:sldChg>
      <pc:sldChg chg="modSp mod">
        <pc:chgData name="Alfred Asterjadhi" userId="39de57b9-85c0-4fd1-aaac-8ca2b6560ad0" providerId="ADAL" clId="{EEF4098C-F890-46C9-82D0-9CE358BF6D31}" dt="2025-02-03T21:41:38.599" v="227" actId="207"/>
        <pc:sldMkLst>
          <pc:docMk/>
          <pc:sldMk cId="552608014" sldId="1415"/>
        </pc:sldMkLst>
        <pc:spChg chg="mod">
          <ac:chgData name="Alfred Asterjadhi" userId="39de57b9-85c0-4fd1-aaac-8ca2b6560ad0" providerId="ADAL" clId="{EEF4098C-F890-46C9-82D0-9CE358BF6D31}" dt="2025-02-03T21:41:38.599" v="227" actId="207"/>
          <ac:spMkLst>
            <pc:docMk/>
            <pc:sldMk cId="552608014" sldId="1415"/>
            <ac:spMk id="11" creationId="{A1850D57-6352-96A7-90F9-32A1A7BB14CC}"/>
          </ac:spMkLst>
        </pc:spChg>
      </pc:sldChg>
      <pc:sldChg chg="modSp mod">
        <pc:chgData name="Alfred Asterjadhi" userId="39de57b9-85c0-4fd1-aaac-8ca2b6560ad0" providerId="ADAL" clId="{EEF4098C-F890-46C9-82D0-9CE358BF6D31}" dt="2025-02-03T21:45:12.439" v="265" actId="207"/>
        <pc:sldMkLst>
          <pc:docMk/>
          <pc:sldMk cId="2616000834" sldId="1418"/>
        </pc:sldMkLst>
        <pc:spChg chg="mod">
          <ac:chgData name="Alfred Asterjadhi" userId="39de57b9-85c0-4fd1-aaac-8ca2b6560ad0" providerId="ADAL" clId="{EEF4098C-F890-46C9-82D0-9CE358BF6D31}" dt="2025-02-03T21:43:54.557" v="250" actId="13926"/>
          <ac:spMkLst>
            <pc:docMk/>
            <pc:sldMk cId="2616000834" sldId="1418"/>
            <ac:spMk id="2" creationId="{4B5F0D0E-8BB7-48AB-9160-728B8B3399A2}"/>
          </ac:spMkLst>
        </pc:spChg>
        <pc:spChg chg="mod">
          <ac:chgData name="Alfred Asterjadhi" userId="39de57b9-85c0-4fd1-aaac-8ca2b6560ad0" providerId="ADAL" clId="{EEF4098C-F890-46C9-82D0-9CE358BF6D31}" dt="2025-02-03T21:45:12.439" v="265" actId="207"/>
          <ac:spMkLst>
            <pc:docMk/>
            <pc:sldMk cId="2616000834" sldId="1418"/>
            <ac:spMk id="3" creationId="{DFB0BA47-D7B6-4F95-932E-A7AA615BC440}"/>
          </ac:spMkLst>
        </pc:spChg>
      </pc:sldChg>
      <pc:sldChg chg="modSp mod">
        <pc:chgData name="Alfred Asterjadhi" userId="39de57b9-85c0-4fd1-aaac-8ca2b6560ad0" providerId="ADAL" clId="{EEF4098C-F890-46C9-82D0-9CE358BF6D31}" dt="2025-02-03T21:44:21.070" v="255" actId="207"/>
        <pc:sldMkLst>
          <pc:docMk/>
          <pc:sldMk cId="341453547" sldId="1419"/>
        </pc:sldMkLst>
        <pc:spChg chg="mod">
          <ac:chgData name="Alfred Asterjadhi" userId="39de57b9-85c0-4fd1-aaac-8ca2b6560ad0" providerId="ADAL" clId="{EEF4098C-F890-46C9-82D0-9CE358BF6D31}" dt="2025-02-03T21:44:21.070" v="255" actId="207"/>
          <ac:spMkLst>
            <pc:docMk/>
            <pc:sldMk cId="341453547" sldId="1419"/>
            <ac:spMk id="11" creationId="{A1850D57-6352-96A7-90F9-32A1A7BB14CC}"/>
          </ac:spMkLst>
        </pc:spChg>
      </pc:sldChg>
      <pc:sldChg chg="modSp mod">
        <pc:chgData name="Alfred Asterjadhi" userId="39de57b9-85c0-4fd1-aaac-8ca2b6560ad0" providerId="ADAL" clId="{EEF4098C-F890-46C9-82D0-9CE358BF6D31}" dt="2025-02-03T21:47:14.107" v="282" actId="20577"/>
        <pc:sldMkLst>
          <pc:docMk/>
          <pc:sldMk cId="1978642554" sldId="1422"/>
        </pc:sldMkLst>
        <pc:spChg chg="mod">
          <ac:chgData name="Alfred Asterjadhi" userId="39de57b9-85c0-4fd1-aaac-8ca2b6560ad0" providerId="ADAL" clId="{EEF4098C-F890-46C9-82D0-9CE358BF6D31}" dt="2025-02-03T21:46:01.563" v="269" actId="13926"/>
          <ac:spMkLst>
            <pc:docMk/>
            <pc:sldMk cId="1978642554" sldId="1422"/>
            <ac:spMk id="2" creationId="{4B5F0D0E-8BB7-48AB-9160-728B8B3399A2}"/>
          </ac:spMkLst>
        </pc:spChg>
        <pc:spChg chg="mod">
          <ac:chgData name="Alfred Asterjadhi" userId="39de57b9-85c0-4fd1-aaac-8ca2b6560ad0" providerId="ADAL" clId="{EEF4098C-F890-46C9-82D0-9CE358BF6D31}" dt="2025-02-03T21:47:14.107" v="282" actId="20577"/>
          <ac:spMkLst>
            <pc:docMk/>
            <pc:sldMk cId="1978642554" sldId="1422"/>
            <ac:spMk id="3" creationId="{DFB0BA47-D7B6-4F95-932E-A7AA615BC440}"/>
          </ac:spMkLst>
        </pc:spChg>
      </pc:sldChg>
      <pc:sldChg chg="modSp mod">
        <pc:chgData name="Alfred Asterjadhi" userId="39de57b9-85c0-4fd1-aaac-8ca2b6560ad0" providerId="ADAL" clId="{EEF4098C-F890-46C9-82D0-9CE358BF6D31}" dt="2025-02-03T21:46:13.282" v="271" actId="207"/>
        <pc:sldMkLst>
          <pc:docMk/>
          <pc:sldMk cId="2886886147" sldId="1423"/>
        </pc:sldMkLst>
        <pc:spChg chg="mod">
          <ac:chgData name="Alfred Asterjadhi" userId="39de57b9-85c0-4fd1-aaac-8ca2b6560ad0" providerId="ADAL" clId="{EEF4098C-F890-46C9-82D0-9CE358BF6D31}" dt="2025-02-03T21:46:13.282" v="271" actId="207"/>
          <ac:spMkLst>
            <pc:docMk/>
            <pc:sldMk cId="2886886147" sldId="1423"/>
            <ac:spMk id="11" creationId="{A1850D57-6352-96A7-90F9-32A1A7BB14CC}"/>
          </ac:spMkLst>
        </pc:spChg>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graphicFrameChg chg="mod modGraphic">
          <ac:chgData name="Alfred Asterjadhi" userId="39de57b9-85c0-4fd1-aaac-8ca2b6560ad0" providerId="ADAL" clId="{EEF4098C-F890-46C9-82D0-9CE358BF6D31}" dt="2025-01-31T01:44:36.863" v="172" actId="114"/>
          <ac:graphicFrameMkLst>
            <pc:docMk/>
            <pc:sldMk cId="1230937255" sldId="1430"/>
            <ac:graphicFrameMk id="6" creationId="{92F21CFA-4599-EE05-0F03-DE9CEE3CAD8C}"/>
          </ac:graphicFrameMkLst>
        </pc:graphicFrameChg>
      </pc:sldChg>
      <pc:sldChg chg="modSp mod">
        <pc:chgData name="Alfred Asterjadhi" userId="39de57b9-85c0-4fd1-aaac-8ca2b6560ad0" providerId="ADAL" clId="{EEF4098C-F890-46C9-82D0-9CE358BF6D31}" dt="2025-01-31T01:44:25.799" v="170" actId="114"/>
        <pc:sldMkLst>
          <pc:docMk/>
          <pc:sldMk cId="978187058" sldId="1431"/>
        </pc:sldMkLst>
        <pc:graphicFrameChg chg="mod modGraphic">
          <ac:chgData name="Alfred Asterjadhi" userId="39de57b9-85c0-4fd1-aaac-8ca2b6560ad0" providerId="ADAL" clId="{EEF4098C-F890-46C9-82D0-9CE358BF6D31}" dt="2025-01-31T01:44:25.799" v="170" actId="114"/>
          <ac:graphicFrameMkLst>
            <pc:docMk/>
            <pc:sldMk cId="978187058" sldId="1431"/>
            <ac:graphicFrameMk id="6" creationId="{1304F6B3-0D5B-2F46-FD3D-1CE809503558}"/>
          </ac:graphicFrameMkLst>
        </pc:graphicFrameChg>
      </pc:sldChg>
      <pc:sldChg chg="modSp mod">
        <pc:chgData name="Alfred Asterjadhi" userId="39de57b9-85c0-4fd1-aaac-8ca2b6560ad0" providerId="ADAL" clId="{EEF4098C-F890-46C9-82D0-9CE358BF6D31}" dt="2025-01-31T01:44:57.153" v="175" actId="2711"/>
        <pc:sldMkLst>
          <pc:docMk/>
          <pc:sldMk cId="1856065701" sldId="1432"/>
        </pc:sldMkLst>
        <pc:graphicFrameChg chg="mod modGraphic">
          <ac:chgData name="Alfred Asterjadhi" userId="39de57b9-85c0-4fd1-aaac-8ca2b6560ad0" providerId="ADAL" clId="{EEF4098C-F890-46C9-82D0-9CE358BF6D31}" dt="2025-01-31T01:44:57.153" v="175" actId="2711"/>
          <ac:graphicFrameMkLst>
            <pc:docMk/>
            <pc:sldMk cId="1856065701" sldId="1432"/>
            <ac:graphicFrameMk id="6" creationId="{BDFC75CF-86FB-5A3B-DE97-3C63E9FF6E79}"/>
          </ac:graphicFrameMkLst>
        </pc:graphicFrameChg>
      </pc:sldChg>
      <pc:sldChg chg="modSp mod">
        <pc:chgData name="Alfred Asterjadhi" userId="39de57b9-85c0-4fd1-aaac-8ca2b6560ad0" providerId="ADAL" clId="{EEF4098C-F890-46C9-82D0-9CE358BF6D31}" dt="2025-02-03T21:50:56.488" v="313" actId="5793"/>
        <pc:sldMkLst>
          <pc:docMk/>
          <pc:sldMk cId="1685205550" sldId="1435"/>
        </pc:sldMkLst>
        <pc:spChg chg="mod">
          <ac:chgData name="Alfred Asterjadhi" userId="39de57b9-85c0-4fd1-aaac-8ca2b6560ad0" providerId="ADAL" clId="{EEF4098C-F890-46C9-82D0-9CE358BF6D31}" dt="2025-02-03T21:50:56.488" v="313" actId="5793"/>
          <ac:spMkLst>
            <pc:docMk/>
            <pc:sldMk cId="1685205550" sldId="1435"/>
            <ac:spMk id="3" creationId="{FF6EB7D1-EB7A-AEAF-F78B-D8A5D4D462A1}"/>
          </ac:spMkLst>
        </pc:spChg>
      </pc:sldChg>
      <pc:sldChg chg="modSp mod">
        <pc:chgData name="Alfred Asterjadhi" userId="39de57b9-85c0-4fd1-aaac-8ca2b6560ad0" providerId="ADAL" clId="{EEF4098C-F890-46C9-82D0-9CE358BF6D31}" dt="2025-01-31T02:04:06.080" v="190" actId="207"/>
        <pc:sldMkLst>
          <pc:docMk/>
          <pc:sldMk cId="2364887005" sldId="1438"/>
        </pc:sldMkLst>
        <pc:graphicFrameChg chg="mod modGraphic">
          <ac:chgData name="Alfred Asterjadhi" userId="39de57b9-85c0-4fd1-aaac-8ca2b6560ad0" providerId="ADAL" clId="{EEF4098C-F890-46C9-82D0-9CE358BF6D31}" dt="2025-01-31T02:04:06.080" v="190" actId="207"/>
          <ac:graphicFrameMkLst>
            <pc:docMk/>
            <pc:sldMk cId="2364887005" sldId="1438"/>
            <ac:graphicFrameMk id="6" creationId="{781F55CE-0658-9C5C-A4BE-61D03FEB54B2}"/>
          </ac:graphicFrameMkLst>
        </pc:graphicFrameChg>
      </pc:sldChg>
      <pc:sldChg chg="modSp mod">
        <pc:chgData name="Alfred Asterjadhi" userId="39de57b9-85c0-4fd1-aaac-8ca2b6560ad0" providerId="ADAL" clId="{EEF4098C-F890-46C9-82D0-9CE358BF6D31}" dt="2025-01-31T02:03:22.965" v="184" actId="207"/>
        <pc:sldMkLst>
          <pc:docMk/>
          <pc:sldMk cId="734537731" sldId="1439"/>
        </pc:sldMkLst>
        <pc:graphicFrameChg chg="mod modGraphic">
          <ac:chgData name="Alfred Asterjadhi" userId="39de57b9-85c0-4fd1-aaac-8ca2b6560ad0" providerId="ADAL" clId="{EEF4098C-F890-46C9-82D0-9CE358BF6D31}" dt="2025-01-31T02:03:22.965" v="184" actId="207"/>
          <ac:graphicFrameMkLst>
            <pc:docMk/>
            <pc:sldMk cId="734537731" sldId="1439"/>
            <ac:graphicFrameMk id="6" creationId="{8ED0656D-5EAC-76C1-BAFA-C50C23405A31}"/>
          </ac:graphicFrameMkLst>
        </pc:graphicFrameChg>
      </pc:sldChg>
      <pc:sldChg chg="modSp mod">
        <pc:chgData name="Alfred Asterjadhi" userId="39de57b9-85c0-4fd1-aaac-8ca2b6560ad0" providerId="ADAL" clId="{EEF4098C-F890-46C9-82D0-9CE358BF6D31}" dt="2025-01-31T02:02:49.524" v="180" actId="207"/>
        <pc:sldMkLst>
          <pc:docMk/>
          <pc:sldMk cId="1289712956" sldId="1441"/>
        </pc:sldMkLst>
        <pc:graphicFrameChg chg="mod modGraphic">
          <ac:chgData name="Alfred Asterjadhi" userId="39de57b9-85c0-4fd1-aaac-8ca2b6560ad0" providerId="ADAL" clId="{EEF4098C-F890-46C9-82D0-9CE358BF6D31}" dt="2025-01-31T02:02:49.524" v="180" actId="207"/>
          <ac:graphicFrameMkLst>
            <pc:docMk/>
            <pc:sldMk cId="1289712956" sldId="1441"/>
            <ac:graphicFrameMk id="6" creationId="{C31AA5A9-9D33-C921-0B3E-E2A1415B071C}"/>
          </ac:graphicFrameMkLst>
        </pc:graphicFrameChg>
      </pc:sldChg>
      <pc:sldChg chg="modSp mod">
        <pc:chgData name="Alfred Asterjadhi" userId="39de57b9-85c0-4fd1-aaac-8ca2b6560ad0" providerId="ADAL" clId="{EEF4098C-F890-46C9-82D0-9CE358BF6D31}" dt="2025-01-31T02:02:38.075" v="178" actId="207"/>
        <pc:sldMkLst>
          <pc:docMk/>
          <pc:sldMk cId="2248341446" sldId="1443"/>
        </pc:sldMkLst>
        <pc:graphicFrameChg chg="mod modGraphic">
          <ac:chgData name="Alfred Asterjadhi" userId="39de57b9-85c0-4fd1-aaac-8ca2b6560ad0" providerId="ADAL" clId="{EEF4098C-F890-46C9-82D0-9CE358BF6D31}" dt="2025-01-31T02:02:38.075" v="178" actId="207"/>
          <ac:graphicFrameMkLst>
            <pc:docMk/>
            <pc:sldMk cId="2248341446" sldId="1443"/>
            <ac:graphicFrameMk id="6" creationId="{A3209D38-9897-E1E5-2BE2-02FE12CD2C68}"/>
          </ac:graphicFrameMkLst>
        </pc:graphicFrameChg>
      </pc:sldChg>
      <pc:sldChg chg="modSp mod">
        <pc:chgData name="Alfred Asterjadhi" userId="39de57b9-85c0-4fd1-aaac-8ca2b6560ad0" providerId="ADAL" clId="{EEF4098C-F890-46C9-82D0-9CE358BF6D31}" dt="2025-02-03T21:45:31.537" v="267" actId="207"/>
        <pc:sldMkLst>
          <pc:docMk/>
          <pc:sldMk cId="2736966182" sldId="1444"/>
        </pc:sldMkLst>
        <pc:graphicFrameChg chg="mod modGraphic">
          <ac:chgData name="Alfred Asterjadhi" userId="39de57b9-85c0-4fd1-aaac-8ca2b6560ad0" providerId="ADAL" clId="{EEF4098C-F890-46C9-82D0-9CE358BF6D31}" dt="2025-02-03T21:45:31.537" v="267" actId="207"/>
          <ac:graphicFrameMkLst>
            <pc:docMk/>
            <pc:sldMk cId="2736966182" sldId="1444"/>
            <ac:graphicFrameMk id="6" creationId="{2CF26433-FF8B-DF79-248A-865D76D9641E}"/>
          </ac:graphicFrameMkLst>
        </pc:graphicFrameChg>
      </pc:sldChg>
      <pc:sldChg chg="modSp mod">
        <pc:chgData name="Alfred Asterjadhi" userId="39de57b9-85c0-4fd1-aaac-8ca2b6560ad0" providerId="ADAL" clId="{EEF4098C-F890-46C9-82D0-9CE358BF6D31}" dt="2025-02-03T21:36:43.669" v="199" actId="207"/>
        <pc:sldMkLst>
          <pc:docMk/>
          <pc:sldMk cId="2511088976" sldId="1460"/>
        </pc:sldMkLst>
        <pc:spChg chg="mod">
          <ac:chgData name="Alfred Asterjadhi" userId="39de57b9-85c0-4fd1-aaac-8ca2b6560ad0" providerId="ADAL" clId="{EEF4098C-F890-46C9-82D0-9CE358BF6D31}" dt="2025-02-03T21:36:43.669" v="199" actId="207"/>
          <ac:spMkLst>
            <pc:docMk/>
            <pc:sldMk cId="2511088976" sldId="1460"/>
            <ac:spMk id="11" creationId="{4367DA0C-7B26-0B96-5F7D-0E8887721C44}"/>
          </ac:spMkLst>
        </pc:spChg>
      </pc:sldChg>
      <pc:sldChg chg="modSp mod">
        <pc:chgData name="Alfred Asterjadhi" userId="39de57b9-85c0-4fd1-aaac-8ca2b6560ad0" providerId="ADAL" clId="{EEF4098C-F890-46C9-82D0-9CE358BF6D31}" dt="2025-02-03T21:40:04.835" v="219" actId="207"/>
        <pc:sldMkLst>
          <pc:docMk/>
          <pc:sldMk cId="2568651181" sldId="1461"/>
        </pc:sldMkLst>
        <pc:spChg chg="mod">
          <ac:chgData name="Alfred Asterjadhi" userId="39de57b9-85c0-4fd1-aaac-8ca2b6560ad0" providerId="ADAL" clId="{EEF4098C-F890-46C9-82D0-9CE358BF6D31}" dt="2025-02-03T21:40:04.835" v="219" actId="207"/>
          <ac:spMkLst>
            <pc:docMk/>
            <pc:sldMk cId="2568651181" sldId="1461"/>
            <ac:spMk id="11" creationId="{B25A07A9-383A-BE86-9E2F-EAA67ACEE646}"/>
          </ac:spMkLst>
        </pc:spChg>
      </pc:sldChg>
      <pc:sldChg chg="modSp mod">
        <pc:chgData name="Alfred Asterjadhi" userId="39de57b9-85c0-4fd1-aaac-8ca2b6560ad0" providerId="ADAL" clId="{EEF4098C-F890-46C9-82D0-9CE358BF6D31}" dt="2025-02-03T21:37:19.379" v="205" actId="207"/>
        <pc:sldMkLst>
          <pc:docMk/>
          <pc:sldMk cId="1719335458" sldId="1466"/>
        </pc:sldMkLst>
        <pc:spChg chg="mod">
          <ac:chgData name="Alfred Asterjadhi" userId="39de57b9-85c0-4fd1-aaac-8ca2b6560ad0" providerId="ADAL" clId="{EEF4098C-F890-46C9-82D0-9CE358BF6D31}" dt="2025-02-03T21:37:19.379" v="205" actId="207"/>
          <ac:spMkLst>
            <pc:docMk/>
            <pc:sldMk cId="1719335458" sldId="1466"/>
            <ac:spMk id="11" creationId="{4EE498B7-A2E4-066F-0D63-7B9FE30F6A64}"/>
          </ac:spMkLst>
        </pc:spChg>
      </pc:sldChg>
      <pc:sldChg chg="modSp mod">
        <pc:chgData name="Alfred Asterjadhi" userId="39de57b9-85c0-4fd1-aaac-8ca2b6560ad0" providerId="ADAL" clId="{EEF4098C-F890-46C9-82D0-9CE358BF6D31}" dt="2025-02-03T21:38:43.323" v="209" actId="207"/>
        <pc:sldMkLst>
          <pc:docMk/>
          <pc:sldMk cId="4087108921" sldId="1467"/>
        </pc:sldMkLst>
        <pc:spChg chg="mod">
          <ac:chgData name="Alfred Asterjadhi" userId="39de57b9-85c0-4fd1-aaac-8ca2b6560ad0" providerId="ADAL" clId="{EEF4098C-F890-46C9-82D0-9CE358BF6D31}" dt="2025-02-03T21:38:43.323" v="209" actId="207"/>
          <ac:spMkLst>
            <pc:docMk/>
            <pc:sldMk cId="4087108921" sldId="1467"/>
            <ac:spMk id="11" creationId="{A933951D-B1A1-BD5A-1BC2-3CA6B4B11908}"/>
          </ac:spMkLst>
        </pc:spChg>
      </pc:sldChg>
      <pc:sldChg chg="modSp mod">
        <pc:chgData name="Alfred Asterjadhi" userId="39de57b9-85c0-4fd1-aaac-8ca2b6560ad0" providerId="ADAL" clId="{EEF4098C-F890-46C9-82D0-9CE358BF6D31}" dt="2025-02-03T21:38:49.949" v="210" actId="207"/>
        <pc:sldMkLst>
          <pc:docMk/>
          <pc:sldMk cId="1498858466" sldId="1470"/>
        </pc:sldMkLst>
        <pc:spChg chg="mod">
          <ac:chgData name="Alfred Asterjadhi" userId="39de57b9-85c0-4fd1-aaac-8ca2b6560ad0" providerId="ADAL" clId="{EEF4098C-F890-46C9-82D0-9CE358BF6D31}" dt="2025-02-03T21:38:49.949" v="210" actId="207"/>
          <ac:spMkLst>
            <pc:docMk/>
            <pc:sldMk cId="1498858466" sldId="1470"/>
            <ac:spMk id="11" creationId="{28F32486-769B-5CDE-83D8-AF19409CE796}"/>
          </ac:spMkLst>
        </pc:spChg>
      </pc:sldChg>
      <pc:sldChg chg="modSp mod">
        <pc:chgData name="Alfred Asterjadhi" userId="39de57b9-85c0-4fd1-aaac-8ca2b6560ad0" providerId="ADAL" clId="{EEF4098C-F890-46C9-82D0-9CE358BF6D31}" dt="2025-02-03T21:38:55.305" v="211" actId="207"/>
        <pc:sldMkLst>
          <pc:docMk/>
          <pc:sldMk cId="2281604066" sldId="1471"/>
        </pc:sldMkLst>
        <pc:spChg chg="mod">
          <ac:chgData name="Alfred Asterjadhi" userId="39de57b9-85c0-4fd1-aaac-8ca2b6560ad0" providerId="ADAL" clId="{EEF4098C-F890-46C9-82D0-9CE358BF6D31}" dt="2025-02-03T21:38:55.305" v="211" actId="207"/>
          <ac:spMkLst>
            <pc:docMk/>
            <pc:sldMk cId="2281604066" sldId="1471"/>
            <ac:spMk id="11" creationId="{FEAFA5BD-11E4-6F91-7D4B-33ED08C56CBE}"/>
          </ac:spMkLst>
        </pc:spChg>
      </pc:sldChg>
      <pc:sldChg chg="modSp mod">
        <pc:chgData name="Alfred Asterjadhi" userId="39de57b9-85c0-4fd1-aaac-8ca2b6560ad0" providerId="ADAL" clId="{EEF4098C-F890-46C9-82D0-9CE358BF6D31}" dt="2025-02-03T21:39:04.547" v="213" actId="207"/>
        <pc:sldMkLst>
          <pc:docMk/>
          <pc:sldMk cId="10482418" sldId="1472"/>
        </pc:sldMkLst>
        <pc:spChg chg="mod">
          <ac:chgData name="Alfred Asterjadhi" userId="39de57b9-85c0-4fd1-aaac-8ca2b6560ad0" providerId="ADAL" clId="{EEF4098C-F890-46C9-82D0-9CE358BF6D31}" dt="2025-02-03T21:39:04.547" v="213" actId="207"/>
          <ac:spMkLst>
            <pc:docMk/>
            <pc:sldMk cId="10482418" sldId="1472"/>
            <ac:spMk id="11" creationId="{4241F7E1-3B22-5611-B228-B3A10B189CAF}"/>
          </ac:spMkLst>
        </pc:spChg>
      </pc:sldChg>
      <pc:sldChg chg="modSp mod">
        <pc:chgData name="Alfred Asterjadhi" userId="39de57b9-85c0-4fd1-aaac-8ca2b6560ad0" providerId="ADAL" clId="{EEF4098C-F890-46C9-82D0-9CE358BF6D31}" dt="2025-02-03T21:41:53.747" v="229" actId="207"/>
        <pc:sldMkLst>
          <pc:docMk/>
          <pc:sldMk cId="435670860" sldId="1475"/>
        </pc:sldMkLst>
        <pc:spChg chg="mod">
          <ac:chgData name="Alfred Asterjadhi" userId="39de57b9-85c0-4fd1-aaac-8ca2b6560ad0" providerId="ADAL" clId="{EEF4098C-F890-46C9-82D0-9CE358BF6D31}" dt="2025-02-03T21:41:53.747" v="229" actId="207"/>
          <ac:spMkLst>
            <pc:docMk/>
            <pc:sldMk cId="435670860" sldId="1475"/>
            <ac:spMk id="11" creationId="{60655E1A-45D3-CCF5-795F-18821616093A}"/>
          </ac:spMkLst>
        </pc:spChg>
      </pc:sldChg>
      <pc:sldChg chg="modSp mod">
        <pc:chgData name="Alfred Asterjadhi" userId="39de57b9-85c0-4fd1-aaac-8ca2b6560ad0" providerId="ADAL" clId="{EEF4098C-F890-46C9-82D0-9CE358BF6D31}" dt="2025-02-03T21:44:09.848" v="253" actId="207"/>
        <pc:sldMkLst>
          <pc:docMk/>
          <pc:sldMk cId="274796487" sldId="1476"/>
        </pc:sldMkLst>
        <pc:spChg chg="mod">
          <ac:chgData name="Alfred Asterjadhi" userId="39de57b9-85c0-4fd1-aaac-8ca2b6560ad0" providerId="ADAL" clId="{EEF4098C-F890-46C9-82D0-9CE358BF6D31}" dt="2025-02-03T21:44:09.848" v="253" actId="207"/>
          <ac:spMkLst>
            <pc:docMk/>
            <pc:sldMk cId="274796487" sldId="1476"/>
            <ac:spMk id="11" creationId="{2E8650BB-62BC-7475-032A-AB3AC6DFC8C4}"/>
          </ac:spMkLst>
        </pc:spChg>
      </pc:sldChg>
      <pc:sldChg chg="modSp mod">
        <pc:chgData name="Alfred Asterjadhi" userId="39de57b9-85c0-4fd1-aaac-8ca2b6560ad0" providerId="ADAL" clId="{EEF4098C-F890-46C9-82D0-9CE358BF6D31}" dt="2025-02-03T21:44:29.122" v="257" actId="207"/>
        <pc:sldMkLst>
          <pc:docMk/>
          <pc:sldMk cId="939849991" sldId="1477"/>
        </pc:sldMkLst>
        <pc:spChg chg="mod">
          <ac:chgData name="Alfred Asterjadhi" userId="39de57b9-85c0-4fd1-aaac-8ca2b6560ad0" providerId="ADAL" clId="{EEF4098C-F890-46C9-82D0-9CE358BF6D31}" dt="2025-02-03T21:44:29.122" v="257" actId="207"/>
          <ac:spMkLst>
            <pc:docMk/>
            <pc:sldMk cId="939849991" sldId="1477"/>
            <ac:spMk id="11" creationId="{6EAB0FAB-D3D7-2B23-A2DD-889C1C220C62}"/>
          </ac:spMkLst>
        </pc:spChg>
      </pc:sldChg>
      <pc:sldChg chg="modSp mod">
        <pc:chgData name="Alfred Asterjadhi" userId="39de57b9-85c0-4fd1-aaac-8ca2b6560ad0" providerId="ADAL" clId="{EEF4098C-F890-46C9-82D0-9CE358BF6D31}" dt="2025-02-03T21:44:41.674" v="260" actId="207"/>
        <pc:sldMkLst>
          <pc:docMk/>
          <pc:sldMk cId="3113372696" sldId="1478"/>
        </pc:sldMkLst>
        <pc:spChg chg="mod">
          <ac:chgData name="Alfred Asterjadhi" userId="39de57b9-85c0-4fd1-aaac-8ca2b6560ad0" providerId="ADAL" clId="{EEF4098C-F890-46C9-82D0-9CE358BF6D31}" dt="2025-02-03T21:44:41.674" v="260" actId="207"/>
          <ac:spMkLst>
            <pc:docMk/>
            <pc:sldMk cId="3113372696" sldId="1478"/>
            <ac:spMk id="11" creationId="{D41E0282-E0A1-7E48-D861-295288E6136D}"/>
          </ac:spMkLst>
        </pc:spChg>
      </pc:sldChg>
      <pc:sldChg chg="modSp mod">
        <pc:chgData name="Alfred Asterjadhi" userId="39de57b9-85c0-4fd1-aaac-8ca2b6560ad0" providerId="ADAL" clId="{EEF4098C-F890-46C9-82D0-9CE358BF6D31}" dt="2025-02-03T21:42:01.320" v="230" actId="207"/>
        <pc:sldMkLst>
          <pc:docMk/>
          <pc:sldMk cId="2323057527" sldId="1484"/>
        </pc:sldMkLst>
        <pc:spChg chg="mod">
          <ac:chgData name="Alfred Asterjadhi" userId="39de57b9-85c0-4fd1-aaac-8ca2b6560ad0" providerId="ADAL" clId="{EEF4098C-F890-46C9-82D0-9CE358BF6D31}" dt="2025-02-03T21:42:01.320" v="230" actId="207"/>
          <ac:spMkLst>
            <pc:docMk/>
            <pc:sldMk cId="2323057527" sldId="1484"/>
            <ac:spMk id="3" creationId="{ECA95C67-7269-C3F4-9270-DC3D00C890ED}"/>
          </ac:spMkLst>
        </pc:spChg>
      </pc:sldChg>
      <pc:sldChg chg="modSp mod">
        <pc:chgData name="Alfred Asterjadhi" userId="39de57b9-85c0-4fd1-aaac-8ca2b6560ad0" providerId="ADAL" clId="{EEF4098C-F890-46C9-82D0-9CE358BF6D31}" dt="2025-02-03T21:42:22.817" v="233" actId="207"/>
        <pc:sldMkLst>
          <pc:docMk/>
          <pc:sldMk cId="568391766" sldId="1485"/>
        </pc:sldMkLst>
        <pc:spChg chg="mod">
          <ac:chgData name="Alfred Asterjadhi" userId="39de57b9-85c0-4fd1-aaac-8ca2b6560ad0" providerId="ADAL" clId="{EEF4098C-F890-46C9-82D0-9CE358BF6D31}" dt="2025-02-03T21:42:22.817" v="233" actId="207"/>
          <ac:spMkLst>
            <pc:docMk/>
            <pc:sldMk cId="568391766" sldId="1485"/>
            <ac:spMk id="3" creationId="{02BC0955-B3AE-B3B6-1971-F35DB1082AC2}"/>
          </ac:spMkLst>
        </pc:spChg>
      </pc:sldChg>
      <pc:sldChg chg="modSp mod">
        <pc:chgData name="Alfred Asterjadhi" userId="39de57b9-85c0-4fd1-aaac-8ca2b6560ad0" providerId="ADAL" clId="{EEF4098C-F890-46C9-82D0-9CE358BF6D31}" dt="2025-02-03T21:42:47.523" v="236" actId="207"/>
        <pc:sldMkLst>
          <pc:docMk/>
          <pc:sldMk cId="3720066593" sldId="1486"/>
        </pc:sldMkLst>
        <pc:spChg chg="mod">
          <ac:chgData name="Alfred Asterjadhi" userId="39de57b9-85c0-4fd1-aaac-8ca2b6560ad0" providerId="ADAL" clId="{EEF4098C-F890-46C9-82D0-9CE358BF6D31}" dt="2025-02-03T21:42:47.523" v="236" actId="207"/>
          <ac:spMkLst>
            <pc:docMk/>
            <pc:sldMk cId="3720066593" sldId="1486"/>
            <ac:spMk id="3" creationId="{369565FF-BDBF-3344-4E05-BD83F9E9CEFC}"/>
          </ac:spMkLst>
        </pc:spChg>
      </pc:sldChg>
      <pc:sldChg chg="modSp mod">
        <pc:chgData name="Alfred Asterjadhi" userId="39de57b9-85c0-4fd1-aaac-8ca2b6560ad0" providerId="ADAL" clId="{EEF4098C-F890-46C9-82D0-9CE358BF6D31}" dt="2025-02-03T21:46:23.347" v="272" actId="207"/>
        <pc:sldMkLst>
          <pc:docMk/>
          <pc:sldMk cId="943177457" sldId="1487"/>
        </pc:sldMkLst>
        <pc:spChg chg="mod">
          <ac:chgData name="Alfred Asterjadhi" userId="39de57b9-85c0-4fd1-aaac-8ca2b6560ad0" providerId="ADAL" clId="{EEF4098C-F890-46C9-82D0-9CE358BF6D31}" dt="2025-02-03T21:46:23.347" v="272" actId="207"/>
          <ac:spMkLst>
            <pc:docMk/>
            <pc:sldMk cId="943177457" sldId="1487"/>
            <ac:spMk id="11" creationId="{B05CAC19-8E8A-93C1-06DE-3886E0A50057}"/>
          </ac:spMkLst>
        </pc:spChg>
      </pc:sldChg>
      <pc:sldChg chg="modSp mod">
        <pc:chgData name="Alfred Asterjadhi" userId="39de57b9-85c0-4fd1-aaac-8ca2b6560ad0" providerId="ADAL" clId="{EEF4098C-F890-46C9-82D0-9CE358BF6D31}" dt="2025-02-03T21:44:52.240" v="262" actId="207"/>
        <pc:sldMkLst>
          <pc:docMk/>
          <pc:sldMk cId="1292955924" sldId="1488"/>
        </pc:sldMkLst>
        <pc:spChg chg="mod">
          <ac:chgData name="Alfred Asterjadhi" userId="39de57b9-85c0-4fd1-aaac-8ca2b6560ad0" providerId="ADAL" clId="{EEF4098C-F890-46C9-82D0-9CE358BF6D31}" dt="2025-02-03T21:44:52.240" v="262" actId="207"/>
          <ac:spMkLst>
            <pc:docMk/>
            <pc:sldMk cId="1292955924" sldId="1488"/>
            <ac:spMk id="11" creationId="{71856934-785E-7185-637D-DAD03975A6C1}"/>
          </ac:spMkLst>
        </pc:spChg>
      </pc:sldChg>
      <pc:sldChg chg="modSp mod">
        <pc:chgData name="Alfred Asterjadhi" userId="39de57b9-85c0-4fd1-aaac-8ca2b6560ad0" providerId="ADAL" clId="{EEF4098C-F890-46C9-82D0-9CE358BF6D31}" dt="2025-02-03T21:46:36.053" v="275" actId="207"/>
        <pc:sldMkLst>
          <pc:docMk/>
          <pc:sldMk cId="3865032129" sldId="1489"/>
        </pc:sldMkLst>
        <pc:spChg chg="mod">
          <ac:chgData name="Alfred Asterjadhi" userId="39de57b9-85c0-4fd1-aaac-8ca2b6560ad0" providerId="ADAL" clId="{EEF4098C-F890-46C9-82D0-9CE358BF6D31}" dt="2025-02-03T21:46:36.053" v="275" actId="207"/>
          <ac:spMkLst>
            <pc:docMk/>
            <pc:sldMk cId="3865032129" sldId="1489"/>
            <ac:spMk id="11" creationId="{CEB36A17-B0FC-3FED-C03C-396CE8BBC93C}"/>
          </ac:spMkLst>
        </pc:spChg>
      </pc:sldChg>
      <pc:sldChg chg="modSp mod">
        <pc:chgData name="Alfred Asterjadhi" userId="39de57b9-85c0-4fd1-aaac-8ca2b6560ad0" providerId="ADAL" clId="{EEF4098C-F890-46C9-82D0-9CE358BF6D31}" dt="2025-02-03T21:46:43.756" v="276" actId="207"/>
        <pc:sldMkLst>
          <pc:docMk/>
          <pc:sldMk cId="440640471" sldId="1490"/>
        </pc:sldMkLst>
        <pc:spChg chg="mod">
          <ac:chgData name="Alfred Asterjadhi" userId="39de57b9-85c0-4fd1-aaac-8ca2b6560ad0" providerId="ADAL" clId="{EEF4098C-F890-46C9-82D0-9CE358BF6D31}" dt="2025-02-03T21:46:43.756" v="276" actId="207"/>
          <ac:spMkLst>
            <pc:docMk/>
            <pc:sldMk cId="440640471" sldId="1490"/>
            <ac:spMk id="11" creationId="{8341487A-150D-C1BE-D60A-BC630837B021}"/>
          </ac:spMkLst>
        </pc:spChg>
      </pc:sldChg>
      <pc:sldChg chg="modSp mod">
        <pc:chgData name="Alfred Asterjadhi" userId="39de57b9-85c0-4fd1-aaac-8ca2b6560ad0" providerId="ADAL" clId="{EEF4098C-F890-46C9-82D0-9CE358BF6D31}" dt="2025-02-03T21:46:27.433" v="273" actId="207"/>
        <pc:sldMkLst>
          <pc:docMk/>
          <pc:sldMk cId="2266731094" sldId="1491"/>
        </pc:sldMkLst>
        <pc:spChg chg="mod">
          <ac:chgData name="Alfred Asterjadhi" userId="39de57b9-85c0-4fd1-aaac-8ca2b6560ad0" providerId="ADAL" clId="{EEF4098C-F890-46C9-82D0-9CE358BF6D31}" dt="2025-02-03T21:46:27.433" v="273" actId="207"/>
          <ac:spMkLst>
            <pc:docMk/>
            <pc:sldMk cId="2266731094" sldId="1491"/>
            <ac:spMk id="11" creationId="{9ACDC1F6-E5C7-0573-F3C8-BEBFE0688D96}"/>
          </ac:spMkLst>
        </pc:spChg>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mod ord">
          <ac:chgData name="Alfred Asterjadhi" userId="39de57b9-85c0-4fd1-aaac-8ca2b6560ad0" providerId="ADAL" clId="{20C04A7C-C7CF-4EAA-88F9-CE4E5F5C1CFC}" dt="2025-01-16T08:32:16.068" v="16377" actId="20577"/>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mod ord">
          <ac:chgData name="Alfred Asterjadhi" userId="39de57b9-85c0-4fd1-aaac-8ca2b6560ad0" providerId="ADAL" clId="{20C04A7C-C7CF-4EAA-88F9-CE4E5F5C1CFC}" dt="2025-01-16T08:28:47.537" v="16364" actId="207"/>
          <ac:spMkLst>
            <pc:docMk/>
            <pc:sldMk cId="3912146512" sldId="1390"/>
            <ac:spMk id="10" creationId="{40CD830B-24C3-4301-E66D-0ED15A27D53C}"/>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6T02:11:48.649" v="152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6T01:14:08.544" v="15251" actId="21"/>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pChg chg="mod">
          <ac:chgData name="Alfred Asterjadhi" userId="39de57b9-85c0-4fd1-aaac-8ca2b6560ad0" providerId="ADAL" clId="{20C04A7C-C7CF-4EAA-88F9-CE4E5F5C1CFC}" dt="2025-01-16T07:39:25.317" v="16363" actId="6549"/>
          <ac:spMkLst>
            <pc:docMk/>
            <pc:sldMk cId="3878274435" sldId="1424"/>
            <ac:spMk id="10" creationId="{F7012603-3CA7-8A8C-5C7B-497AA6D4AC0A}"/>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6T06:08:15.285" v="16285" actId="2164"/>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6T06:08:15.285" v="16285" actId="2164"/>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6T01:14:49.188" v="15271" actId="6549"/>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6T01:14:49.188" v="15271" actId="6549"/>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5T23:08:33.528" v="15056" actId="12"/>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5T23:08:33.528" v="15056" actId="12"/>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6T01:12:15.415" v="15229"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6T01:12:15.415" v="15229"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3:10:47.177" v="15086" actId="114"/>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mod">
          <ac:chgData name="Alfred Asterjadhi" userId="39de57b9-85c0-4fd1-aaac-8ca2b6560ad0" providerId="ADAL" clId="{20C04A7C-C7CF-4EAA-88F9-CE4E5F5C1CFC}" dt="2025-01-15T23:10:47.177" v="15086" actId="114"/>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6T01:12:34.070" v="15241"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6T01:12:34.070" v="15241" actId="20577"/>
          <ac:graphicFrameMkLst>
            <pc:docMk/>
            <pc:sldMk cId="2266731094" sldId="1491"/>
            <ac:graphicFrameMk id="3" creationId="{18805A39-5E2C-BE40-D891-BC554497875F}"/>
          </ac:graphicFrameMkLst>
        </pc:graphicFrameChg>
      </pc:sldChg>
      <pc:sldChg chg="modSp new mod">
        <pc:chgData name="Alfred Asterjadhi" userId="39de57b9-85c0-4fd1-aaac-8ca2b6560ad0" providerId="ADAL" clId="{20C04A7C-C7CF-4EAA-88F9-CE4E5F5C1CFC}" dt="2025-01-16T00:44:27.332" v="15191" actId="20577"/>
        <pc:sldMkLst>
          <pc:docMk/>
          <pc:sldMk cId="2326697859" sldId="1492"/>
        </pc:sldMkLst>
        <pc:spChg chg="mod">
          <ac:chgData name="Alfred Asterjadhi" userId="39de57b9-85c0-4fd1-aaac-8ca2b6560ad0" providerId="ADAL" clId="{20C04A7C-C7CF-4EAA-88F9-CE4E5F5C1CFC}" dt="2025-01-16T00:41:21.281" v="15136" actId="20577"/>
          <ac:spMkLst>
            <pc:docMk/>
            <pc:sldMk cId="2326697859" sldId="1492"/>
            <ac:spMk id="2" creationId="{6FA33FA3-BFFA-93F1-1550-6894C92CB08A}"/>
          </ac:spMkLst>
        </pc:spChg>
        <pc:spChg chg="mod">
          <ac:chgData name="Alfred Asterjadhi" userId="39de57b9-85c0-4fd1-aaac-8ca2b6560ad0" providerId="ADAL" clId="{20C04A7C-C7CF-4EAA-88F9-CE4E5F5C1CFC}" dt="2025-01-16T00:44:27.332" v="15191" actId="20577"/>
          <ac:spMkLst>
            <pc:docMk/>
            <pc:sldMk cId="2326697859" sldId="1492"/>
            <ac:spMk id="3" creationId="{E82A876D-45FB-61D5-222F-952824D8678E}"/>
          </ac:spMkLst>
        </pc:spChg>
      </pc:sldChg>
      <pc:sldChg chg="modSp add mod">
        <pc:chgData name="Alfred Asterjadhi" userId="39de57b9-85c0-4fd1-aaac-8ca2b6560ad0" providerId="ADAL" clId="{20C04A7C-C7CF-4EAA-88F9-CE4E5F5C1CFC}" dt="2025-01-16T00:46:54.754" v="15226" actId="20577"/>
        <pc:sldMkLst>
          <pc:docMk/>
          <pc:sldMk cId="4030966610" sldId="1493"/>
        </pc:sldMkLst>
        <pc:spChg chg="mod">
          <ac:chgData name="Alfred Asterjadhi" userId="39de57b9-85c0-4fd1-aaac-8ca2b6560ad0" providerId="ADAL" clId="{20C04A7C-C7CF-4EAA-88F9-CE4E5F5C1CFC}" dt="2025-01-16T00:46:54.754" v="15226" actId="20577"/>
          <ac:spMkLst>
            <pc:docMk/>
            <pc:sldMk cId="4030966610" sldId="1493"/>
            <ac:spMk id="2" creationId="{2BE4A7C3-716E-0E20-3006-09C63F7F78CC}"/>
          </ac:spMkLst>
        </pc:spChg>
        <pc:spChg chg="mod">
          <ac:chgData name="Alfred Asterjadhi" userId="39de57b9-85c0-4fd1-aaac-8ca2b6560ad0" providerId="ADAL" clId="{20C04A7C-C7CF-4EAA-88F9-CE4E5F5C1CFC}" dt="2025-01-16T00:45:37.541" v="15224" actId="404"/>
          <ac:spMkLst>
            <pc:docMk/>
            <pc:sldMk cId="4030966610" sldId="1493"/>
            <ac:spMk id="3" creationId="{70597EE4-1618-B673-4B49-4AB611212F61}"/>
          </ac:spMkLst>
        </pc:spChg>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pChg chg="mod">
          <ac:chgData name="Alfred Asterjadhi" userId="39de57b9-85c0-4fd1-aaac-8ca2b6560ad0" providerId="ADAL" clId="{20C04A7C-C7CF-4EAA-88F9-CE4E5F5C1CFC}" dt="2025-01-16T08:31:06.927" v="16367" actId="20577"/>
          <ac:spMkLst>
            <pc:docMk/>
            <pc:sldMk cId="2130627217" sldId="1494"/>
            <ac:spMk id="3" creationId="{0EEACFB8-AC36-0540-BF43-A6A56A58C0B1}"/>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346-02-00bn-considerations-for-multi-ap-sp-coordination.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452-00-00bn-coordinated-measurement-follow-up.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5/11-25-0102-02-00bn-pdt-mac-mlme-for-mapc.docx" TargetMode="External"/><Relationship Id="rId9" Type="http://schemas.openxmlformats.org/officeDocument/2006/relationships/hyperlink" Target="https://mentor.ieee.org/802.11/dcn/24/11-24-1646-00-00bn-further-considerations-for-generalized-map-framework.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4/11-24-1514-00-00bn-multi-ap-framework-for-c-sr.pptx" TargetMode="External"/><Relationship Id="rId13" Type="http://schemas.openxmlformats.org/officeDocument/2006/relationships/hyperlink" Target="https://mentor.ieee.org/802.11/dcn/24/11-24-1829-00-00bn-uhr-sig-signaling-for-cobf.pptx" TargetMode="External"/><Relationship Id="rId18" Type="http://schemas.openxmlformats.org/officeDocument/2006/relationships/hyperlink" Target="https://mentor.ieee.org/802.11/dcn/24/11-24-1842-01-00bn-consideration-on-cascading-channel-switching-for-npca.pptx" TargetMode="External"/><Relationship Id="rId3" Type="http://schemas.openxmlformats.org/officeDocument/2006/relationships/hyperlink" Target="https://mentor.ieee.org/802.11/dcn/24/11-24-1713-00-00bn-further-considerations-for-generalized-map-framework-follow-up.pptx" TargetMode="External"/><Relationship Id="rId7" Type="http://schemas.openxmlformats.org/officeDocument/2006/relationships/hyperlink" Target="https://mentor.ieee.org/802.11/dcn/24/11-24-1877-00-00bn-multi-ap-coordination-ap-identifier.pptx" TargetMode="External"/><Relationship Id="rId12" Type="http://schemas.openxmlformats.org/officeDocument/2006/relationships/hyperlink" Target="https://mentor.ieee.org/802.11/dcn/24/11-24-1897-00-00bn-control-frame-protection-keys.pptx" TargetMode="External"/><Relationship Id="rId17" Type="http://schemas.openxmlformats.org/officeDocument/2006/relationships/hyperlink" Target="https://mentor.ieee.org/802.11/dcn/24/11-24-1838-00-00bn-considerations-on-coordinated-npca.pptx" TargetMode="External"/><Relationship Id="rId2" Type="http://schemas.openxmlformats.org/officeDocument/2006/relationships/hyperlink" Target="https://mentor.ieee.org/802.11/dcn/24/11-24-1693-00-00bn-the-mapc-security-framework.pptx" TargetMode="External"/><Relationship Id="rId16" Type="http://schemas.openxmlformats.org/officeDocument/2006/relationships/hyperlink" Target="https://mentor.ieee.org/802.11/dcn/24/11-24-1783-00-00bn-npca-listening-channel.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2-00-00bn-control-frames-and-mapc-for-colocated-bssid-set.pptx" TargetMode="External"/><Relationship Id="rId11" Type="http://schemas.openxmlformats.org/officeDocument/2006/relationships/hyperlink" Target="https://mentor.ieee.org/802.11/dcn/24/11-24-1661-00-00bn-control-frame-protection-in-multiple-bssid.pptx" TargetMode="External"/><Relationship Id="rId5" Type="http://schemas.openxmlformats.org/officeDocument/2006/relationships/hyperlink" Target="https://mentor.ieee.org/802.11/dcn/24/11-24-1849-00-00bn-management-of-the-established-multi-ap-coordination.pptx" TargetMode="External"/><Relationship Id="rId15" Type="http://schemas.openxmlformats.org/officeDocument/2006/relationships/hyperlink" Target="https://mentor.ieee.org/802.11/dcn/24/11-24-1706-00-00bn-multi-user-edca-parameter-management-in-npca-operation.pptx" TargetMode="External"/><Relationship Id="rId10" Type="http://schemas.openxmlformats.org/officeDocument/2006/relationships/hyperlink" Target="https://mentor.ieee.org/802.11/dcn/24/11-24-1701-00-00bn-nav-protection-for-c-tdma-follow-up.pptx" TargetMode="External"/><Relationship Id="rId19" Type="http://schemas.openxmlformats.org/officeDocument/2006/relationships/hyperlink" Target="https://mentor.ieee.org/802.11/dcn/24/11-24-1696-00-00bn-positive-ackonwlegement-to-the-reception-of-correct-phy-header.pptx" TargetMode="External"/><Relationship Id="rId4" Type="http://schemas.openxmlformats.org/officeDocument/2006/relationships/hyperlink" Target="https://mentor.ieee.org/802.11/dcn/24/11-24-1761-00-00bn-aspects-of-m-ap-coordination-agreement.pptx" TargetMode="External"/><Relationship Id="rId9" Type="http://schemas.openxmlformats.org/officeDocument/2006/relationships/hyperlink" Target="https://mentor.ieee.org/802.11/dcn/24/11-24-1651-00-00bn-coordinated-tdma-analysis-for-time-sensitive-traffic-follow-up.pptx" TargetMode="External"/><Relationship Id="rId14" Type="http://schemas.openxmlformats.org/officeDocument/2006/relationships/hyperlink" Target="https://mentor.ieee.org/802.11/dcn/24/11-24-1699-00-00bn-considerations-on-npca.pptx"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4/11-24-2030-07-00bn-pdt-mac-coordinated-beamforming.doc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2133-03-00bn-pdt-joint-trigger-frame.docx" TargetMode="External"/><Relationship Id="rId4" Type="http://schemas.openxmlformats.org/officeDocument/2006/relationships/hyperlink" Target="https://mentor.ieee.org/802.11/dcn/24/11-24-2029-01-00bn-pdt-joint-mib.docx" TargetMode="Externa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5/11-25-0014-06-00bn-tgbn-motions-list-part-2.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981-03-00bn-pdt-elr.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5/11-25-0102-02-00bn-pdt-mac-mlme-for-mapc.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11" Type="http://schemas.openxmlformats.org/officeDocument/2006/relationships/hyperlink" Target="https://mentor.ieee.org/802.11/dcn/24/11-24-1992-01-00bn-pdt-phy-longer-ldpc-coding.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85-00-00bn-pdt-phy-unequal-modulation-ueqm-and-new-mcs.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2046-00-00bn-draft-text-on-dru.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6-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24/2056r0</a:t>
            </a:r>
            <a:r>
              <a:rPr lang="en-GB" sz="1200" dirty="0">
                <a:solidFill>
                  <a:srgbClr val="00B050"/>
                </a:solidFill>
              </a:rPr>
              <a:t> PDT-MAC-TWT SP Management 						Kumail Haider 	[SP]</a:t>
            </a:r>
            <a:endParaRPr lang="en-GB" sz="1000" dirty="0"/>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24/1870</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On the Scalability and Overhead of Utilizing Polling for Soliciting …</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Behnam </a:t>
            </a:r>
            <a:r>
              <a:rPr lang="en-US" sz="1200" b="0" i="0" u="none" strike="noStrike" kern="1200" dirty="0" err="1">
                <a:solidFill>
                  <a:srgbClr val="00B050"/>
                </a:solidFill>
                <a:effectLst/>
                <a:ea typeface="MS Gothic" panose="020B0609070205080204" pitchFamily="49" charset="-128"/>
              </a:rPr>
              <a:t>Dezfouli</a:t>
            </a:r>
            <a:r>
              <a:rPr lang="en-US" sz="1200" dirty="0">
                <a:solidFill>
                  <a:srgbClr val="00B050"/>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4">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23/1452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Coordinated Measurement Follow-up</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Kosuke Aio</a:t>
            </a:r>
            <a:endParaRPr lang="en-GB" sz="11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24/1346</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Considerations for Multi-AP SP Coordination</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Xiaofei Wang</a:t>
            </a:r>
            <a:endParaRPr lang="en-GB" sz="1100" b="0" i="0" u="none" strike="noStrike" kern="1200" dirty="0">
              <a:solidFill>
                <a:schemeClr val="bg1">
                  <a:lumMod val="65000"/>
                </a:schemeClr>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24/1646</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Further-Considerations-for-generalized-map-framework</a:t>
            </a:r>
            <a:r>
              <a:rPr lang="en-GB" sz="1100" dirty="0">
                <a:solidFill>
                  <a:schemeClr val="bg1">
                    <a:lumMod val="65000"/>
                  </a:schemeClr>
                </a:solidFill>
              </a:rPr>
              <a:t> 					</a:t>
            </a:r>
            <a:r>
              <a:rPr lang="en-GB" sz="1100" b="0" i="0" u="none" strike="noStrike" kern="1200" dirty="0" err="1">
                <a:solidFill>
                  <a:schemeClr val="bg1">
                    <a:lumMod val="65000"/>
                  </a:schemeClr>
                </a:solidFill>
                <a:effectLst/>
                <a:ea typeface="MS Gothic" panose="020B0609070205080204" pitchFamily="49" charset="-128"/>
              </a:rPr>
              <a:t>Sawaira</a:t>
            </a:r>
            <a:r>
              <a:rPr lang="en-GB" sz="1100" b="0" i="0" u="none" strike="noStrike" kern="1200" dirty="0">
                <a:solidFill>
                  <a:schemeClr val="bg1">
                    <a:lumMod val="65000"/>
                  </a:schemeClr>
                </a:solidFill>
                <a:effectLst/>
                <a:ea typeface="MS Gothic" panose="020B0609070205080204" pitchFamily="49" charset="-128"/>
              </a:rPr>
              <a:t> Ali</a:t>
            </a:r>
            <a:endParaRPr lang="en-GB" sz="110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rgbClr val="00B050"/>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rgbClr val="00B050"/>
                </a:solidFill>
                <a:ea typeface="MS Gothic"/>
              </a:rPr>
              <a:t>SP2 – </a:t>
            </a:r>
            <a:r>
              <a:rPr lang="en-US" sz="1200" i="1" dirty="0">
                <a:solidFill>
                  <a:srgbClr val="00B050"/>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rgbClr val="00B050"/>
                </a:solidFill>
                <a:ea typeface="MS Gothic"/>
              </a:rPr>
              <a:t>SP3 – </a:t>
            </a:r>
            <a:r>
              <a:rPr lang="en-US" sz="1200" i="1" dirty="0">
                <a:solidFill>
                  <a:srgbClr val="00B050"/>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rgbClr val="FFC000"/>
                </a:solidFill>
                <a:ea typeface="MS Gothic"/>
              </a:rPr>
              <a:t>SP4 – </a:t>
            </a:r>
            <a:r>
              <a:rPr lang="en-US" sz="1200" i="1" dirty="0">
                <a:solidFill>
                  <a:srgbClr val="FFC000"/>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rgbClr val="00B050"/>
                </a:solidFill>
                <a:ea typeface="MS Gothic"/>
              </a:rPr>
              <a:t>SP5 – </a:t>
            </a:r>
            <a:r>
              <a:rPr lang="en-US" sz="1200" i="1" dirty="0">
                <a:solidFill>
                  <a:srgbClr val="00B050"/>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rgbClr val="00B050"/>
                </a:solidFill>
                <a:ea typeface="MS Gothic"/>
              </a:rPr>
              <a:t>SP5 – </a:t>
            </a:r>
            <a:r>
              <a:rPr lang="en-US" sz="1400" i="1" dirty="0">
                <a:solidFill>
                  <a:srgbClr val="00B050"/>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rgbClr val="00B050"/>
                </a:solidFill>
                <a:ea typeface="MS Gothic"/>
              </a:rPr>
              <a:t>SP5 – </a:t>
            </a:r>
            <a:r>
              <a:rPr lang="en-US" sz="1400" i="1" dirty="0">
                <a:solidFill>
                  <a:srgbClr val="00B050"/>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rgbClr val="FFC000"/>
                </a:solidFill>
                <a:ea typeface="MS Gothic"/>
              </a:rPr>
              <a:t>SP6 – </a:t>
            </a:r>
            <a:r>
              <a:rPr lang="en-US" sz="1400" i="1" dirty="0">
                <a:solidFill>
                  <a:srgbClr val="FFC000"/>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rgbClr val="00B050"/>
                </a:solidFill>
                <a:ea typeface="MS Gothic"/>
              </a:rPr>
              <a:t>SP7 – </a:t>
            </a:r>
            <a:r>
              <a:rPr lang="en-US" sz="1400" i="1" dirty="0">
                <a:solidFill>
                  <a:srgbClr val="00B050"/>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rgbClr val="00B050"/>
                </a:solidFill>
                <a:ea typeface="MS Gothic"/>
              </a:rPr>
              <a:t>SP8 – </a:t>
            </a:r>
            <a:r>
              <a:rPr lang="en-US" sz="1200" i="1" dirty="0">
                <a:solidFill>
                  <a:srgbClr val="00B050"/>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rgbClr val="FFC000"/>
                </a:solidFill>
                <a:ea typeface="MS Gothic"/>
              </a:rPr>
              <a:t>SP9 – </a:t>
            </a:r>
            <a:r>
              <a:rPr lang="en-US" sz="1200" i="1" dirty="0">
                <a:solidFill>
                  <a:srgbClr val="FFC000"/>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rgbClr val="00B050"/>
                </a:solidFill>
                <a:ea typeface="MS Gothic"/>
              </a:rPr>
              <a:t>SP10 – </a:t>
            </a:r>
            <a:r>
              <a:rPr lang="en-US" sz="1200" i="1" dirty="0">
                <a:solidFill>
                  <a:srgbClr val="00B050"/>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24/1978</a:t>
            </a:r>
            <a:r>
              <a:rPr lang="en-GB" sz="1200" dirty="0">
                <a:solidFill>
                  <a:srgbClr val="00B050"/>
                </a:solidFill>
              </a:rPr>
              <a:t> </a:t>
            </a:r>
            <a:r>
              <a:rPr lang="en-US" sz="1200" dirty="0">
                <a:solidFill>
                  <a:srgbClr val="00B050"/>
                </a:solidFill>
              </a:rPr>
              <a:t>Detailed text proposal on low latency indication				Mohamed Abouelseoud</a:t>
            </a:r>
            <a:endParaRPr lang="en-GB" sz="1200" dirty="0">
              <a:solidFill>
                <a:srgbClr val="00B050"/>
              </a:solidFill>
            </a:endParaRPr>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24/1871</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ERD: Enhanced Reverse Direction Protocol to Support TXOP Sharing … 		Behnam </a:t>
            </a:r>
            <a:r>
              <a:rPr lang="en-US" sz="1200" b="0" i="0" u="none" strike="noStrike" kern="1200" dirty="0" err="1">
                <a:solidFill>
                  <a:srgbClr val="00B050"/>
                </a:solidFill>
                <a:effectLst/>
                <a:ea typeface="MS Gothic" panose="020B0609070205080204" pitchFamily="49" charset="-128"/>
              </a:rPr>
              <a:t>Dezfouli</a:t>
            </a:r>
            <a:r>
              <a:rPr lang="en-US" sz="1200" dirty="0">
                <a:solidFill>
                  <a:srgbClr val="00B050"/>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23/1452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Coordinated Measurement Follow-up</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Kosuke Aio</a:t>
            </a:r>
            <a:endParaRPr lang="en-GB" sz="11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24/1346</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Considerations for Multi-AP SP Coordination</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Xiaofei Wang</a:t>
            </a:r>
            <a:endParaRPr lang="en-GB" sz="1100" b="0" i="0" u="none" strike="noStrike" kern="1200" dirty="0">
              <a:solidFill>
                <a:schemeClr val="bg1">
                  <a:lumMod val="65000"/>
                </a:schemeClr>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24/1646</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Further-Considerations-for-generalized-map-framework</a:t>
            </a:r>
            <a:r>
              <a:rPr lang="en-GB" sz="1100" dirty="0">
                <a:solidFill>
                  <a:schemeClr val="bg1">
                    <a:lumMod val="65000"/>
                  </a:schemeClr>
                </a:solidFill>
              </a:rPr>
              <a:t> 					</a:t>
            </a:r>
            <a:r>
              <a:rPr lang="en-GB" sz="1100" b="0" i="0" u="none" strike="noStrike" kern="1200" dirty="0" err="1">
                <a:solidFill>
                  <a:schemeClr val="bg1">
                    <a:lumMod val="65000"/>
                  </a:schemeClr>
                </a:solidFill>
                <a:effectLst/>
                <a:ea typeface="MS Gothic" panose="020B0609070205080204" pitchFamily="49" charset="-128"/>
              </a:rPr>
              <a:t>Sawaira</a:t>
            </a:r>
            <a:r>
              <a:rPr lang="en-GB" sz="1100" b="0" i="0" u="none" strike="noStrike" kern="1200" dirty="0">
                <a:solidFill>
                  <a:schemeClr val="bg1">
                    <a:lumMod val="65000"/>
                  </a:schemeClr>
                </a:solidFill>
                <a:effectLst/>
                <a:ea typeface="MS Gothic" panose="020B0609070205080204" pitchFamily="49" charset="-128"/>
              </a:rPr>
              <a:t> Ali</a:t>
            </a:r>
            <a:endParaRPr lang="en-GB" sz="110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rgbClr val="00B050"/>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rgbClr val="00B050"/>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rgbClr val="00B050"/>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rgbClr val="00B050"/>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rgbClr val="00B050"/>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rgbClr val="00B050"/>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rgbClr val="00B050"/>
                </a:solidFill>
                <a:effectLst/>
                <a:uLnTx/>
                <a:uFillTx/>
                <a:ea typeface="MS Gothic"/>
                <a:cs typeface="+mn-cs"/>
              </a:rPr>
              <a:t>Yelin Yoon – Roaming</a:t>
            </a:r>
            <a:r>
              <a:rPr lang="en-US" sz="1200" i="1" dirty="0">
                <a:solidFill>
                  <a:srgbClr val="00B050"/>
                </a:solidFill>
                <a:ea typeface="MS Gothic"/>
              </a:rPr>
              <a:t>					</a:t>
            </a:r>
            <a:r>
              <a:rPr kumimoji="0" lang="en-US" sz="1200" i="1" u="none" strike="noStrike" kern="0" cap="none" spc="0" normalizeH="0" baseline="0" noProof="0" dirty="0">
                <a:ln>
                  <a:noFill/>
                </a:ln>
                <a:solidFill>
                  <a:srgbClr val="00B050"/>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rgbClr val="00B050"/>
                </a:solidFill>
                <a:effectLst/>
                <a:uLnTx/>
                <a:uFillTx/>
                <a:ea typeface="MS Gothic"/>
                <a:cs typeface="+mn-cs"/>
              </a:rPr>
              <a:t>Giovanni Chisci – Roaming</a:t>
            </a:r>
            <a:r>
              <a:rPr lang="en-US" sz="1200" i="1" dirty="0">
                <a:solidFill>
                  <a:srgbClr val="00B050"/>
                </a:solidFill>
                <a:ea typeface="MS Gothic"/>
              </a:rPr>
              <a:t>					</a:t>
            </a:r>
            <a:r>
              <a:rPr kumimoji="0" lang="en-US" sz="1200" i="1" u="none" strike="noStrike" kern="0" cap="none" spc="0" normalizeH="0" baseline="0" noProof="0" dirty="0">
                <a:ln>
                  <a:noFill/>
                </a:ln>
                <a:solidFill>
                  <a:srgbClr val="00B050"/>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rgbClr val="00B050"/>
                </a:solidFill>
                <a:effectLst/>
                <a:uLnTx/>
                <a:uFillTx/>
                <a:ea typeface="MS Gothic"/>
                <a:cs typeface="+mn-cs"/>
              </a:rPr>
              <a:t>Giovanni Chisci – Roaming</a:t>
            </a:r>
            <a:r>
              <a:rPr lang="en-US" sz="1200" i="1" dirty="0">
                <a:solidFill>
                  <a:srgbClr val="00B050"/>
                </a:solidFill>
                <a:ea typeface="MS Gothic"/>
              </a:rPr>
              <a:t>					</a:t>
            </a:r>
            <a:r>
              <a:rPr kumimoji="0" lang="en-US" sz="1200" i="1" u="none" strike="noStrike" kern="0" cap="none" spc="0" normalizeH="0" baseline="0" noProof="0" dirty="0">
                <a:ln>
                  <a:noFill/>
                </a:ln>
                <a:solidFill>
                  <a:srgbClr val="00B050"/>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rgbClr val="00B050"/>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rgbClr val="00B050"/>
                </a:solidFill>
                <a:effectLst/>
                <a:uLnTx/>
                <a:uFillTx/>
                <a:ea typeface="MS Gothic"/>
                <a:cs typeface="+mn-cs"/>
              </a:rPr>
              <a:t>  – Roaming</a:t>
            </a:r>
            <a:r>
              <a:rPr lang="en-US" sz="1200" i="1" dirty="0">
                <a:solidFill>
                  <a:srgbClr val="00B050"/>
                </a:solidFill>
                <a:ea typeface="MS Gothic"/>
              </a:rPr>
              <a:t>					</a:t>
            </a:r>
            <a:r>
              <a:rPr kumimoji="0" lang="en-US" sz="1200" i="1" u="none" strike="noStrike" kern="0" cap="none" spc="0" normalizeH="0" baseline="0" noProof="0" dirty="0">
                <a:ln>
                  <a:noFill/>
                </a:ln>
                <a:solidFill>
                  <a:srgbClr val="00B050"/>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rgbClr val="00B050"/>
                </a:solidFill>
                <a:ea typeface="MS Gothic" panose="020B0609070205080204" pitchFamily="49" charset="-128"/>
              </a:rPr>
              <a:t>SP11 – Binita Gupta </a:t>
            </a:r>
            <a:r>
              <a:rPr lang="en-US" sz="1200" i="1" kern="1200" dirty="0">
                <a:solidFill>
                  <a:srgbClr val="00B050"/>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2067r1</a:t>
            </a:r>
            <a:r>
              <a:rPr lang="en-GB" sz="1000" dirty="0">
                <a:solidFill>
                  <a:srgbClr val="00B050"/>
                </a:solidFill>
              </a:rPr>
              <a:t> PDT MAC UHR BSS Operation						Ming Gan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2066r0</a:t>
            </a:r>
            <a:r>
              <a:rPr lang="en-GB" sz="1000" dirty="0">
                <a:solidFill>
                  <a:srgbClr val="00B050"/>
                </a:solidFill>
              </a:rPr>
              <a:t> PDT MAC </a:t>
            </a:r>
            <a:r>
              <a:rPr lang="en-GB" sz="1000" dirty="0" err="1">
                <a:solidFill>
                  <a:srgbClr val="00B050"/>
                </a:solidFill>
              </a:rPr>
              <a:t>Acknolwedgement</a:t>
            </a:r>
            <a:r>
              <a:rPr lang="en-GB" sz="1000" dirty="0">
                <a:solidFill>
                  <a:srgbClr val="00B050"/>
                </a:solidFill>
              </a:rPr>
              <a:t> Procedure					Ming Gan 		[SP]</a:t>
            </a:r>
          </a:p>
          <a:p>
            <a:pPr lvl="1">
              <a:buFont typeface="Arial" panose="020B0604020202020204" pitchFamily="34" charset="0"/>
              <a:buChar char="•"/>
            </a:pPr>
            <a:r>
              <a:rPr lang="en-GB" sz="1000" dirty="0">
                <a:solidFill>
                  <a:srgbClr val="00B050"/>
                </a:solidFill>
                <a:hlinkClick r:id="rId4">
                  <a:extLst>
                    <a:ext uri="{A12FA001-AC4F-418D-AE19-62706E023703}">
                      <ahyp:hlinkClr xmlns:ahyp="http://schemas.microsoft.com/office/drawing/2018/hyperlinkcolor" val="tx"/>
                    </a:ext>
                  </a:extLst>
                </a:hlinkClick>
              </a:rPr>
              <a:t>25/0102</a:t>
            </a:r>
            <a:r>
              <a:rPr lang="en-GB" sz="1000" dirty="0">
                <a:solidFill>
                  <a:srgbClr val="00B050"/>
                </a:solidFill>
              </a:rPr>
              <a:t> PDT-MAC-MLME-for-MAPC						Brian Hart		[SP]</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24/1871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ERD: Enhanced Reverse Direction Protocol to Support TXOP Sharing … 		Behnam </a:t>
            </a:r>
            <a:r>
              <a:rPr lang="en-US" sz="1100" b="0" i="0" u="none" strike="noStrike" kern="1200" dirty="0" err="1">
                <a:solidFill>
                  <a:srgbClr val="00B050"/>
                </a:solidFill>
                <a:effectLst/>
                <a:ea typeface="MS Gothic" panose="020B0609070205080204" pitchFamily="49" charset="-128"/>
              </a:rPr>
              <a:t>Dezfouli</a:t>
            </a:r>
            <a:r>
              <a:rPr lang="en-US" sz="1100" dirty="0">
                <a:solidFill>
                  <a:srgbClr val="00B050"/>
                </a:solidFill>
              </a:rPr>
              <a:t>    [SP]</a:t>
            </a:r>
          </a:p>
          <a:p>
            <a:pPr lvl="1">
              <a:buFont typeface="Arial" panose="020B0604020202020204" pitchFamily="34" charset="0"/>
              <a:buChar char="•"/>
            </a:pPr>
            <a:r>
              <a:rPr lang="en-GB" sz="11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24/0909</a:t>
            </a:r>
            <a:r>
              <a:rPr lang="en-US" sz="1100" dirty="0">
                <a:solidFill>
                  <a:srgbClr val="00B050"/>
                </a:solidFill>
                <a:effectLst/>
              </a:rPr>
              <a:t> </a:t>
            </a:r>
            <a:r>
              <a:rPr lang="en-GB" sz="1100" b="0" i="0" u="none" strike="noStrike" kern="1200" dirty="0">
                <a:solidFill>
                  <a:srgbClr val="00B050"/>
                </a:solidFill>
                <a:effectLst/>
                <a:latin typeface="Times New Roman" panose="02020603050405020304" pitchFamily="18" charset="0"/>
                <a:ea typeface="MS Gothic" panose="020B0609070205080204" pitchFamily="49" charset="-128"/>
              </a:rPr>
              <a:t>R-TWT Announcement in Multi-BSS - Follow up</a:t>
            </a:r>
            <a:r>
              <a:rPr lang="en-US" sz="1100" dirty="0">
                <a:solidFill>
                  <a:srgbClr val="00B050"/>
                </a:solidFill>
                <a:effectLst/>
              </a:rPr>
              <a:t> 				</a:t>
            </a:r>
            <a:r>
              <a:rPr lang="en-GB" sz="1100" b="0" i="0" u="none" strike="noStrike" kern="1200" dirty="0">
                <a:solidFill>
                  <a:srgbClr val="00B050"/>
                </a:solidFill>
                <a:effectLst/>
                <a:latin typeface="Times New Roman" panose="02020603050405020304" pitchFamily="18" charset="0"/>
                <a:ea typeface="MS Gothic" panose="020B0609070205080204" pitchFamily="49" charset="-128"/>
              </a:rPr>
              <a:t>SunHee Baek</a:t>
            </a:r>
            <a:r>
              <a:rPr lang="en-US" sz="1100" dirty="0">
                <a:solidFill>
                  <a:srgbClr val="00B050"/>
                </a:solidFill>
                <a:effectLst/>
              </a:rPr>
              <a:t> </a:t>
            </a:r>
            <a:endParaRPr lang="en-GB" sz="1100" dirty="0">
              <a:solidFill>
                <a:srgbClr val="00B050"/>
              </a:solidFill>
            </a:endParaRPr>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7">
                  <a:extLst>
                    <a:ext uri="{A12FA001-AC4F-418D-AE19-62706E023703}">
                      <ahyp:hlinkClr xmlns:ahyp="http://schemas.microsoft.com/office/drawing/2018/hyperlinkcolor" val="tx"/>
                    </a:ext>
                  </a:extLst>
                </a:hlinkClick>
              </a:rPr>
              <a:t>23/1452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Coordinated Measurement Follow-up</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Kosuke Aio</a:t>
            </a:r>
            <a:endParaRPr lang="en-GB" sz="1100" kern="1200" dirty="0">
              <a:solidFill>
                <a:srgbClr val="00B050"/>
              </a:solidFill>
              <a:ea typeface="MS Gothic" panose="020B0609070205080204" pitchFamily="49" charset="-128"/>
            </a:endParaRPr>
          </a:p>
          <a:p>
            <a:pPr lvl="1">
              <a:buFont typeface="Arial" panose="020B0604020202020204" pitchFamily="34" charset="0"/>
              <a:buChar char="•"/>
            </a:pPr>
            <a:r>
              <a:rPr lang="en-US" sz="1100" b="0" i="0" u="sng" strike="noStrike" dirty="0">
                <a:solidFill>
                  <a:srgbClr val="00B050"/>
                </a:solidFill>
                <a:effectLst/>
                <a:hlinkClick r:id="rId8">
                  <a:extLst>
                    <a:ext uri="{A12FA001-AC4F-418D-AE19-62706E023703}">
                      <ahyp:hlinkClr xmlns:ahyp="http://schemas.microsoft.com/office/drawing/2018/hyperlinkcolor" val="tx"/>
                    </a:ext>
                  </a:extLst>
                </a:hlinkClick>
              </a:rPr>
              <a:t>24/1346</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Considerations for Multi-AP SP Coordination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Xiaofei Wang</a:t>
            </a:r>
            <a:endParaRPr lang="en-GB" sz="11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24/1646</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Further-Considerations-for-generalized-map-framework</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Sawaira</a:t>
            </a:r>
            <a:r>
              <a:rPr lang="en-GB" sz="1100" b="0" i="0" u="none" strike="noStrike" kern="1200" dirty="0">
                <a:solidFill>
                  <a:srgbClr val="00B050"/>
                </a:solidFill>
                <a:effectLst/>
                <a:ea typeface="MS Gothic" panose="020B0609070205080204" pitchFamily="49" charset="-128"/>
              </a:rPr>
              <a:t> Ali</a:t>
            </a:r>
            <a:endParaRPr lang="en-GB" sz="1100" kern="1200" dirty="0">
              <a:solidFill>
                <a:srgbClr val="00B050"/>
              </a:solidFill>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rgbClr val="00B050"/>
                </a:solidFill>
                <a:effectLst/>
                <a:uLnTx/>
                <a:uFillTx/>
                <a:latin typeface="Times New Roman"/>
                <a:ea typeface="MS Gothic"/>
                <a:cs typeface="+mn-cs"/>
              </a:rPr>
              <a:t>SP1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rgbClr val="00B050"/>
                </a:solidFill>
                <a:effectLst/>
                <a:uLnTx/>
                <a:uFillTx/>
                <a:latin typeface="Times New Roman"/>
                <a:ea typeface="MS Gothic"/>
                <a:cs typeface="+mn-cs"/>
              </a:rPr>
              <a:t>SP2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124158741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 of DUO.</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196143450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 of DUO.</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DongJu Cha – NPCA</a:t>
            </a:r>
            <a:r>
              <a:rPr lang="en-US" sz="1400" i="1" dirty="0">
                <a:solidFill>
                  <a:srgbClr val="00B050"/>
                </a:solidFill>
                <a:latin typeface="Times New Roman"/>
                <a:ea typeface="MS Gothic"/>
              </a:rPr>
              <a:t>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DongJu Cha – NPCA</a:t>
            </a:r>
            <a:r>
              <a:rPr lang="en-US" sz="1400" i="1" dirty="0">
                <a:solidFill>
                  <a:srgbClr val="00B050"/>
                </a:solidFill>
                <a:latin typeface="Times New Roman"/>
                <a:ea typeface="MS Gothic"/>
              </a:rPr>
              <a:t>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Binita </a:t>
            </a:r>
            <a:r>
              <a:rPr lang="en-US" sz="1200" i="1" dirty="0">
                <a:solidFill>
                  <a:srgbClr val="00B050"/>
                </a:solidFill>
                <a:latin typeface="Times New Roman"/>
                <a:ea typeface="MS Gothic"/>
              </a:rPr>
              <a:t>G</a:t>
            </a:r>
            <a:r>
              <a:rPr kumimoji="0" lang="en-US" sz="1200" i="1" u="none" strike="noStrike" kern="0" cap="none" spc="0" normalizeH="0" baseline="0" noProof="0" dirty="0" err="1">
                <a:ln>
                  <a:noFill/>
                </a:ln>
                <a:solidFill>
                  <a:srgbClr val="00B050"/>
                </a:solidFill>
                <a:effectLst/>
                <a:uLnTx/>
                <a:uFillTx/>
                <a:latin typeface="Times New Roman"/>
                <a:ea typeface="MS Gothic"/>
                <a:cs typeface="+mn-cs"/>
              </a:rPr>
              <a:t>upta</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 Bandwidth Expansion</a:t>
            </a:r>
            <a:r>
              <a:rPr lang="en-US" sz="1200" i="1" dirty="0">
                <a:solidFill>
                  <a:srgbClr val="00B050"/>
                </a:solidFill>
                <a:latin typeface="Times New Roman"/>
                <a:ea typeface="MS Gothic"/>
              </a:rPr>
              <a:t>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p>
          <a:p>
            <a:pPr marL="347472"/>
            <a:endPar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endParaRPr>
          </a:p>
          <a:p>
            <a:pPr marL="347472"/>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Liangxiao Xin – Low Latency</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Do you support to include the following in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11bn defines a mechanism for non-AP STA to provide the metric of the expiration time of LL buffered data to its AP.</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this feature is optional.</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the container carrying such information is TBD management frame.</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[24/1692, 23/0885r0, 24/264r1]</a:t>
            </a: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3FA3-BFFA-93F1-1550-6894C92CB08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E82A876D-45FB-61D5-222F-952824D8678E}"/>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SP9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to define CTS as Defer Signal to start protected short contention for the pending LL data?</a:t>
            </a:r>
          </a:p>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SP10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that STA may use HIP EDCA</a:t>
            </a:r>
          </a:p>
          <a:p>
            <a:pPr>
              <a:buFont typeface="Arial" panose="020B0604020202020204" pitchFamily="34" charset="0"/>
              <a:buChar char="•"/>
            </a:pPr>
            <a:r>
              <a:rPr lang="en-US" sz="1400" b="0" dirty="0"/>
              <a:t>If HIP EDCA option is enabled by the AP to which that STA is associated to</a:t>
            </a:r>
          </a:p>
          <a:p>
            <a:pPr lvl="1">
              <a:buFont typeface="Arial" panose="020B0604020202020204" pitchFamily="34" charset="0"/>
              <a:buChar char="•"/>
            </a:pPr>
            <a:r>
              <a:rPr lang="en-US" sz="1200" dirty="0"/>
              <a:t>Enablement procedure TBD</a:t>
            </a:r>
          </a:p>
          <a:p>
            <a:pPr>
              <a:buFont typeface="Arial" panose="020B0604020202020204" pitchFamily="34" charset="0"/>
              <a:buChar char="•"/>
            </a:pPr>
            <a:r>
              <a:rPr lang="en-US" sz="1400" b="0" dirty="0"/>
              <a:t>May transmit up to TBD but no more than 50 transmissions of DS and up to 2.5 ms of total transmission time to start HIP EDCA contention over 50ms interval</a:t>
            </a:r>
          </a:p>
          <a:p>
            <a:pPr lvl="1">
              <a:buFont typeface="Arial" panose="020B0604020202020204" pitchFamily="34" charset="0"/>
              <a:buChar char="•"/>
            </a:pPr>
            <a:r>
              <a:rPr lang="en-US" sz="1200" dirty="0"/>
              <a:t>Note: ETSI regulation of Short Control Signaling transmission</a:t>
            </a:r>
          </a:p>
          <a:p>
            <a:pPr>
              <a:buFont typeface="Arial" panose="020B0604020202020204" pitchFamily="34" charset="0"/>
              <a:buChar char="•"/>
            </a:pPr>
            <a:r>
              <a:rPr lang="en-US" sz="1400" b="0" dirty="0"/>
              <a:t>Shall not initiate more than TBD number of transmissions of DS to start HIP EDCA consecutively.</a:t>
            </a:r>
          </a:p>
          <a:p>
            <a:pPr lvl="1">
              <a:buFont typeface="Arial" panose="020B0604020202020204" pitchFamily="34" charset="0"/>
              <a:buChar char="•"/>
            </a:pPr>
            <a:r>
              <a:rPr lang="en-US" sz="1200" dirty="0"/>
              <a:t>Note: consecutive DS transmission are multiple attempts to perform HIP EDCA contention w/o falling back to regular EDCA operation</a:t>
            </a:r>
          </a:p>
          <a:p>
            <a:r>
              <a:rPr lang="en-US" sz="1600" dirty="0"/>
              <a:t> </a:t>
            </a:r>
          </a:p>
        </p:txBody>
      </p:sp>
      <p:sp>
        <p:nvSpPr>
          <p:cNvPr id="4" name="Slide Number Placeholder 3">
            <a:extLst>
              <a:ext uri="{FF2B5EF4-FFF2-40B4-BE49-F238E27FC236}">
                <a16:creationId xmlns:a16="http://schemas.microsoft.com/office/drawing/2014/main" id="{4668915D-DFE6-E62B-0FBE-C27EEA6DE97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71FCA2C-0334-6DD9-5C9B-2C7329AEAA5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4C3C7D-AFE1-B43E-0DA4-3072D00E3B3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66978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82667-2C17-6288-4326-7E20F02F58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4A7C3-716E-0E20-3006-09C63F7F78C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70597EE4-1618-B673-4B49-4AB611212F61}"/>
              </a:ext>
            </a:extLst>
          </p:cNvPr>
          <p:cNvSpPr>
            <a:spLocks noGrp="1"/>
          </p:cNvSpPr>
          <p:nvPr>
            <p:ph idx="1"/>
          </p:nvPr>
        </p:nvSpPr>
        <p:spPr/>
        <p:txBody>
          <a:bodyPr/>
          <a:lstStyle/>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the default value equal to 97us for the Protected Duration of the protected short contention</a:t>
            </a:r>
          </a:p>
          <a:p>
            <a:pPr>
              <a:buFont typeface="Arial" panose="020B0604020202020204" pitchFamily="34" charset="0"/>
              <a:buChar char="•"/>
            </a:pPr>
            <a:r>
              <a:rPr lang="en-US" sz="1400" b="0" dirty="0"/>
              <a:t>The value of 97us allow for AIFSN[2] + 7 slot contention</a:t>
            </a:r>
          </a:p>
          <a:p>
            <a:pPr>
              <a:buFont typeface="Arial" panose="020B0604020202020204" pitchFamily="34" charset="0"/>
              <a:buChar char="•"/>
            </a:pPr>
            <a:r>
              <a:rPr lang="en-US" sz="1400" b="0" dirty="0"/>
              <a:t>The Defer Signal frame carry that Protected Duration in the Duration field</a:t>
            </a:r>
          </a:p>
          <a:p>
            <a:pPr>
              <a:buFont typeface="Arial" panose="020B0604020202020204" pitchFamily="34" charset="0"/>
              <a:buChar char="•"/>
            </a:pPr>
            <a:r>
              <a:rPr lang="en-US" sz="1400" b="0" dirty="0"/>
              <a:t>UHR AP may advertise values other than default</a:t>
            </a:r>
          </a:p>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SP12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default parameters for HIP EDCA for AC_VO to be used during protected short contention period  as follows:</a:t>
            </a:r>
          </a:p>
          <a:p>
            <a:pPr>
              <a:buFont typeface="Arial" panose="020B0604020202020204" pitchFamily="34" charset="0"/>
              <a:buChar char="•"/>
            </a:pPr>
            <a:r>
              <a:rPr lang="en-US" sz="1400" b="0" dirty="0" err="1"/>
              <a:t>HiP</a:t>
            </a:r>
            <a:r>
              <a:rPr lang="en-US" sz="1400" b="0" dirty="0"/>
              <a:t> EDCA </a:t>
            </a:r>
            <a:r>
              <a:rPr lang="en-US" sz="1400" b="0" dirty="0" err="1"/>
              <a:t>CWMin</a:t>
            </a:r>
            <a:r>
              <a:rPr lang="en-US" sz="1400" b="0" dirty="0"/>
              <a:t>=7, </a:t>
            </a:r>
            <a:r>
              <a:rPr lang="en-US" sz="1400" b="0" dirty="0" err="1"/>
              <a:t>HiP</a:t>
            </a:r>
            <a:r>
              <a:rPr lang="en-US" sz="1400" b="0" dirty="0"/>
              <a:t> EDCA </a:t>
            </a:r>
            <a:r>
              <a:rPr lang="en-US" sz="1400" b="0" dirty="0" err="1"/>
              <a:t>CwMAX</a:t>
            </a:r>
            <a:r>
              <a:rPr lang="en-US" sz="1400" b="0" dirty="0"/>
              <a:t>=7</a:t>
            </a:r>
          </a:p>
          <a:p>
            <a:pPr>
              <a:buFont typeface="Arial" panose="020B0604020202020204" pitchFamily="34" charset="0"/>
              <a:buChar char="•"/>
            </a:pPr>
            <a:r>
              <a:rPr lang="en-US" sz="1400" b="0" dirty="0" err="1"/>
              <a:t>HiP</a:t>
            </a:r>
            <a:r>
              <a:rPr lang="en-US" sz="1400" b="0" dirty="0"/>
              <a:t> EDCA AIFSN=2</a:t>
            </a:r>
          </a:p>
          <a:p>
            <a:pPr>
              <a:buFont typeface="Arial" panose="020B0604020202020204" pitchFamily="34" charset="0"/>
              <a:buChar char="•"/>
            </a:pPr>
            <a:r>
              <a:rPr lang="en-US" sz="1400" b="0" dirty="0"/>
              <a:t>An UHR AP may advertise values other than default</a:t>
            </a:r>
          </a:p>
        </p:txBody>
      </p:sp>
      <p:sp>
        <p:nvSpPr>
          <p:cNvPr id="4" name="Slide Number Placeholder 3">
            <a:extLst>
              <a:ext uri="{FF2B5EF4-FFF2-40B4-BE49-F238E27FC236}">
                <a16:creationId xmlns:a16="http://schemas.microsoft.com/office/drawing/2014/main" id="{BC3BACAB-6583-9DCF-C3B0-82AECD6EBF9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E9CA79-6797-0D96-BAC1-915AE88B0D2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BD4D68-1672-1F0E-84F5-C967B46976E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3096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sng" strike="noStrike" dirty="0">
                <a:solidFill>
                  <a:srgbClr val="0563C1"/>
                </a:solidFill>
                <a:effectLst/>
                <a:hlinkClick r:id="rId2"/>
              </a:rPr>
              <a:t>24/1693</a:t>
            </a:r>
            <a:r>
              <a:rPr lang="en-US" sz="900" dirty="0"/>
              <a:t> </a:t>
            </a:r>
            <a:r>
              <a:rPr lang="en-US" sz="900" b="0" i="0" u="none" strike="noStrike" kern="1200" dirty="0">
                <a:solidFill>
                  <a:srgbClr val="000000"/>
                </a:solidFill>
                <a:effectLst/>
                <a:ea typeface="MS Gothic" panose="020B0609070205080204" pitchFamily="49" charset="-128"/>
              </a:rPr>
              <a:t>The MAPC security framework</a:t>
            </a:r>
            <a:r>
              <a:rPr lang="en-US" sz="900" dirty="0"/>
              <a:t> 						</a:t>
            </a:r>
            <a:r>
              <a:rPr lang="en-US" sz="900" b="0" i="0" u="none" strike="noStrike" kern="1200" dirty="0">
                <a:solidFill>
                  <a:srgbClr val="000000"/>
                </a:solidFill>
                <a:effectLst/>
                <a:ea typeface="MS Gothic" panose="020B0609070205080204" pitchFamily="49" charset="-128"/>
              </a:rPr>
              <a:t>Jay Yang</a:t>
            </a:r>
            <a:endParaRPr lang="en-GB" sz="900" dirty="0"/>
          </a:p>
          <a:p>
            <a:pPr>
              <a:buFont typeface="Arial" panose="020B0604020202020204" pitchFamily="34" charset="0"/>
              <a:buChar char="•"/>
            </a:pPr>
            <a:r>
              <a:rPr lang="en-US" sz="900" b="0" i="0" u="sng" strike="noStrike" dirty="0">
                <a:solidFill>
                  <a:srgbClr val="0563C1"/>
                </a:solidFill>
                <a:effectLst/>
                <a:hlinkClick r:id="rId3"/>
              </a:rPr>
              <a:t>24/1713</a:t>
            </a:r>
            <a:r>
              <a:rPr lang="en-US" sz="900" dirty="0"/>
              <a:t> </a:t>
            </a:r>
            <a:r>
              <a:rPr lang="en-US" sz="900" b="0" i="0" u="none" strike="noStrike" kern="1200" dirty="0">
                <a:solidFill>
                  <a:srgbClr val="000000"/>
                </a:solidFill>
                <a:effectLst/>
                <a:ea typeface="MS Gothic" panose="020B0609070205080204" pitchFamily="49" charset="-128"/>
              </a:rPr>
              <a:t>Further Considerations For Generalized MAP Framework-follow up</a:t>
            </a:r>
            <a:r>
              <a:rPr lang="en-US" sz="900" dirty="0"/>
              <a:t> 		</a:t>
            </a:r>
            <a:r>
              <a:rPr lang="en-US" sz="900" b="0" i="0" u="none" strike="noStrike" kern="1200" dirty="0">
                <a:solidFill>
                  <a:srgbClr val="000000"/>
                </a:solidFill>
                <a:effectLst/>
                <a:ea typeface="MS Gothic" panose="020B0609070205080204" pitchFamily="49" charset="-128"/>
              </a:rPr>
              <a:t>Salim Yahya</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4"/>
              </a:rPr>
              <a:t>24/1761</a:t>
            </a:r>
            <a:r>
              <a:rPr lang="en-US" sz="900" dirty="0">
                <a:effectLst/>
              </a:rPr>
              <a:t> </a:t>
            </a:r>
            <a:r>
              <a:rPr lang="en-GB" sz="900" b="0" i="0" u="none" strike="noStrike" kern="1200" dirty="0">
                <a:solidFill>
                  <a:srgbClr val="000000"/>
                </a:solidFill>
                <a:effectLst/>
                <a:ea typeface="MS Gothic" panose="020B0609070205080204" pitchFamily="49" charset="-128"/>
              </a:rPr>
              <a:t>Aspects of M-AP Coordination agreement</a:t>
            </a:r>
            <a:r>
              <a:rPr lang="en-US" sz="900" dirty="0">
                <a:effectLst/>
              </a:rPr>
              <a:t> 				</a:t>
            </a:r>
            <a:r>
              <a:rPr lang="en-GB" sz="900" b="0" i="0" u="none" strike="noStrike" kern="1200" dirty="0">
                <a:solidFill>
                  <a:srgbClr val="000000"/>
                </a:solidFill>
                <a:effectLst/>
                <a:ea typeface="MS Gothic" panose="020B0609070205080204" pitchFamily="49" charset="-128"/>
              </a:rPr>
              <a:t>Arik Klein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24/1849</a:t>
            </a:r>
            <a:r>
              <a:rPr lang="en-US" sz="900" dirty="0"/>
              <a:t> </a:t>
            </a:r>
            <a:r>
              <a:rPr lang="en-US" sz="900" b="0" i="0" u="none" strike="noStrike" kern="1200" dirty="0">
                <a:solidFill>
                  <a:srgbClr val="000000"/>
                </a:solidFill>
                <a:effectLst/>
                <a:ea typeface="MS Gothic" panose="020B0609070205080204" pitchFamily="49" charset="-128"/>
              </a:rPr>
              <a:t>Management of the Established Multi-AP Coordination</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US" sz="900" b="0" i="0" u="sng" strike="noStrike" dirty="0">
                <a:solidFill>
                  <a:srgbClr val="0563C1"/>
                </a:solidFill>
                <a:effectLst/>
                <a:hlinkClick r:id="rId6"/>
              </a:rPr>
              <a:t>24/1862</a:t>
            </a:r>
            <a:r>
              <a:rPr lang="en-US" sz="900" dirty="0"/>
              <a:t> </a:t>
            </a:r>
            <a:r>
              <a:rPr lang="en-US" sz="900" b="0" i="0" u="none" strike="noStrike" kern="1200" dirty="0">
                <a:solidFill>
                  <a:srgbClr val="000000"/>
                </a:solidFill>
                <a:effectLst/>
                <a:ea typeface="MS Gothic" panose="020B0609070205080204" pitchFamily="49" charset="-128"/>
              </a:rPr>
              <a:t>Control Frames And MAPC For </a:t>
            </a:r>
            <a:r>
              <a:rPr lang="en-US" sz="900" b="0" i="0" u="none" strike="noStrike" kern="1200" dirty="0" err="1">
                <a:solidFill>
                  <a:srgbClr val="000000"/>
                </a:solidFill>
                <a:effectLst/>
                <a:ea typeface="MS Gothic" panose="020B0609070205080204" pitchFamily="49" charset="-128"/>
              </a:rPr>
              <a:t>Colocated</a:t>
            </a:r>
            <a:r>
              <a:rPr lang="en-US" sz="900" b="0" i="0" u="none" strike="noStrike" kern="1200" dirty="0">
                <a:solidFill>
                  <a:srgbClr val="000000"/>
                </a:solidFill>
                <a:effectLst/>
                <a:ea typeface="MS Gothic" panose="020B0609070205080204" pitchFamily="49" charset="-128"/>
              </a:rPr>
              <a:t> BSSID Set</a:t>
            </a:r>
            <a:r>
              <a:rPr lang="en-US" sz="900" dirty="0"/>
              <a:t> 			</a:t>
            </a:r>
            <a:r>
              <a:rPr lang="en-US" sz="900" b="0" i="0" u="none" strike="noStrike" kern="1200" dirty="0">
                <a:solidFill>
                  <a:srgbClr val="000000"/>
                </a:solidFill>
                <a:effectLst/>
                <a:ea typeface="MS Gothic" panose="020B0609070205080204" pitchFamily="49" charset="-128"/>
              </a:rPr>
              <a:t>Brian Hart</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7"/>
              </a:rPr>
              <a:t>24/1877</a:t>
            </a:r>
            <a:r>
              <a:rPr lang="en-GB" sz="900" dirty="0"/>
              <a:t> </a:t>
            </a:r>
            <a:r>
              <a:rPr lang="en-GB" sz="900" b="0" i="0" u="none" strike="noStrike" kern="1200" dirty="0">
                <a:solidFill>
                  <a:srgbClr val="000000"/>
                </a:solidFill>
                <a:effectLst/>
                <a:ea typeface="MS Gothic" panose="020B0609070205080204" pitchFamily="49" charset="-128"/>
              </a:rPr>
              <a:t>M-AP Coordination-AP Identifier</a:t>
            </a:r>
            <a:r>
              <a:rPr lang="en-GB" sz="900" dirty="0"/>
              <a:t> 					</a:t>
            </a:r>
            <a:r>
              <a:rPr lang="en-GB" sz="900" b="0" i="0" u="none" strike="noStrike" kern="1200" dirty="0">
                <a:solidFill>
                  <a:srgbClr val="000000"/>
                </a:solidFill>
                <a:effectLst/>
                <a:ea typeface="MS Gothic" panose="020B0609070205080204" pitchFamily="49" charset="-128"/>
              </a:rPr>
              <a:t>Kaiying Lu</a:t>
            </a:r>
            <a:endParaRPr lang="en-GB" sz="900" dirty="0"/>
          </a:p>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9"/>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10"/>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12"/>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13"/>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14"/>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15"/>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6"/>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7"/>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8"/>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a:t>
            </a:r>
          </a:p>
          <a:p>
            <a:pPr>
              <a:buFont typeface="Arial" panose="020B0604020202020204" pitchFamily="34" charset="0"/>
              <a:buChar char="•"/>
            </a:pPr>
            <a:r>
              <a:rPr lang="en-US" sz="900" b="0" kern="1200">
                <a:ea typeface="MS Gothic" panose="020B0609070205080204" pitchFamily="49" charset="-128"/>
                <a:hlinkClick r:id="rId19"/>
              </a:rPr>
              <a:t>…</a:t>
            </a:r>
            <a:endParaRPr lang="en-GB" sz="1050" b="0" i="0" u="sng" strike="noStrike" dirty="0">
              <a:solidFill>
                <a:srgbClr val="0563C1"/>
              </a:solidFill>
              <a:effectLst/>
              <a:hlinkClick r:id="rId19"/>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24/2026r4</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PDT-Joint-MLME-SAP</a:t>
            </a:r>
            <a:r>
              <a:rPr lang="en-GB" sz="1400" dirty="0">
                <a:solidFill>
                  <a:srgbClr val="00B050"/>
                </a:solidFill>
              </a:rPr>
              <a:t> 				</a:t>
            </a:r>
            <a:r>
              <a:rPr lang="en-GB" sz="1400" b="0" i="0" u="none" strike="noStrike" dirty="0">
                <a:solidFill>
                  <a:srgbClr val="00B050"/>
                </a:solidFill>
                <a:effectLst/>
              </a:rPr>
              <a:t>Yan Li		[SP: No objection]</a:t>
            </a:r>
          </a:p>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a:t>
            </a:r>
            <a:r>
              <a:rPr lang="en-GB" sz="1400" b="0" i="0" u="sng" strike="noStrike" kern="1200" dirty="0">
                <a:solidFill>
                  <a:srgbClr val="00B050"/>
                </a:solidFill>
                <a:effectLst/>
                <a:ea typeface="MS Gothic" panose="020B0609070205080204" pitchFamily="49" charset="-128"/>
              </a:rPr>
              <a:t>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PDT-MAC-Coordinated-Beamforming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Jason Y. </a:t>
            </a:r>
            <a:r>
              <a:rPr lang="en-GB" sz="1400" b="0" kern="1200" dirty="0">
                <a:solidFill>
                  <a:srgbClr val="00B050"/>
                </a:solidFill>
                <a:ea typeface="MS Gothic" panose="020B0609070205080204" pitchFamily="49" charset="-128"/>
              </a:rPr>
              <a:t>Guo</a:t>
            </a:r>
            <a:r>
              <a:rPr lang="en-US" sz="1400" b="0" kern="1200" dirty="0">
                <a:solidFill>
                  <a:srgbClr val="00B050"/>
                </a:solidFill>
                <a:ea typeface="MS Gothic" panose="020B0609070205080204" pitchFamily="49" charset="-128"/>
              </a:rPr>
              <a:t> 	[SP: No objection]</a:t>
            </a:r>
          </a:p>
          <a:p>
            <a:pPr>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PDT-Joint-MIB</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Li Quan</a:t>
            </a:r>
            <a:r>
              <a:rPr lang="en-GB" sz="1400" dirty="0">
                <a:solidFill>
                  <a:srgbClr val="00B050"/>
                </a:solidFill>
              </a:rPr>
              <a:t> </a:t>
            </a:r>
            <a:r>
              <a:rPr lang="en-US" sz="1400" dirty="0">
                <a:solidFill>
                  <a:srgbClr val="00B050"/>
                </a:solidFill>
              </a:rPr>
              <a:t> 		</a:t>
            </a:r>
            <a:r>
              <a:rPr lang="en-US" sz="1400" b="0" dirty="0">
                <a:solidFill>
                  <a:srgbClr val="00B050"/>
                </a:solidFill>
              </a:rPr>
              <a:t>[SP: No objection]</a:t>
            </a:r>
          </a:p>
          <a:p>
            <a:pPr>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24/2133r4</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PDT Joint Trigger Frame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Alice Chen</a:t>
            </a:r>
            <a:r>
              <a:rPr lang="en-US" sz="1400" dirty="0">
                <a:solidFill>
                  <a:srgbClr val="00B050"/>
                </a:solidFill>
              </a:rPr>
              <a:t> 		</a:t>
            </a:r>
            <a:r>
              <a:rPr lang="en-US" sz="1400" b="0" dirty="0">
                <a:solidFill>
                  <a:srgbClr val="00B050"/>
                </a:solidFill>
              </a:rPr>
              <a:t>[SP: No objection]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solidFill>
                  <a:srgbClr val="00B050"/>
                </a:solidFill>
                <a:hlinkClick r:id="rId2">
                  <a:extLst>
                    <a:ext uri="{A12FA001-AC4F-418D-AE19-62706E023703}">
                      <ahyp:hlinkClr xmlns:ahyp="http://schemas.microsoft.com/office/drawing/2018/hyperlinkcolor" val="tx"/>
                    </a:ext>
                  </a:extLst>
                </a:hlinkClick>
              </a:rPr>
              <a:t>11-25-0014-06-00bn-tgbn-motions-list-part-2</a:t>
            </a:r>
            <a:endParaRPr lang="en-US" dirty="0">
              <a:solidFill>
                <a:srgbClr val="00B050"/>
              </a:solidFill>
            </a:endParaRP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January 27-February 05 		(Monday-Wednesday)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06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10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13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February 17 				(Monday)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20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February 27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Joint (Motions)*</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rPr>
              <a:t>March 03-March 07		(Monday-Friday)						Holiday</a:t>
            </a:r>
          </a:p>
          <a:p>
            <a:pPr marL="0" indent="0">
              <a:spcBef>
                <a:spcPts val="0"/>
              </a:spcBef>
              <a:spcAft>
                <a:spcPts val="1200"/>
              </a:spcAft>
            </a:pPr>
            <a:endParaRPr lang="en-US" sz="1400" b="0" dirty="0">
              <a:solidFill>
                <a:schemeClr val="tx1"/>
              </a:solidFill>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2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p:txBody>
          <a:bodyPr/>
          <a:lstStyle/>
          <a:p>
            <a:r>
              <a:rPr lang="en-US" dirty="0"/>
              <a:t>Goals for March 2025</a:t>
            </a:r>
          </a:p>
        </p:txBody>
      </p:sp>
      <p:sp>
        <p:nvSpPr>
          <p:cNvPr id="3" name="Content Placeholder 2">
            <a:extLst>
              <a:ext uri="{FF2B5EF4-FFF2-40B4-BE49-F238E27FC236}">
                <a16:creationId xmlns:a16="http://schemas.microsoft.com/office/drawing/2014/main" id="{0EEACFB8-AC36-0540-BF43-A6A56A58C0B1}"/>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Resolve comments received from the internal CC</a:t>
            </a:r>
          </a:p>
          <a:p>
            <a:pPr lvl="1">
              <a:buFont typeface="Arial" panose="020B0604020202020204" pitchFamily="34" charset="0"/>
              <a:buChar char="•"/>
            </a:pPr>
            <a:r>
              <a:rPr lang="en-US" dirty="0"/>
              <a:t>Comment collection (CC) to start after TGbn D0.1 is published</a:t>
            </a:r>
          </a:p>
          <a:p>
            <a:pPr lvl="2">
              <a:buFont typeface="Arial" panose="020B0604020202020204" pitchFamily="34" charset="0"/>
              <a:buChar char="•"/>
            </a:pPr>
            <a:r>
              <a:rPr lang="en-US" dirty="0"/>
              <a:t>The duration of the internal CC expected to be ~3 weeks</a:t>
            </a:r>
          </a:p>
          <a:p>
            <a:pPr lvl="1">
              <a:buFont typeface="Arial" panose="020B0604020202020204" pitchFamily="34" charset="0"/>
              <a:buChar char="•"/>
            </a:pPr>
            <a:r>
              <a:rPr lang="en-US" dirty="0"/>
              <a:t>Comment assignment to be performed during telcos</a:t>
            </a:r>
          </a:p>
          <a:p>
            <a:pPr>
              <a:buFont typeface="Arial" panose="020B0604020202020204" pitchFamily="34" charset="0"/>
              <a:buChar char="•"/>
            </a:pPr>
            <a:r>
              <a:rPr lang="en-US" dirty="0"/>
              <a:t>Continue populating the TGbn SFD &amp; preparing PDTs</a:t>
            </a:r>
          </a:p>
          <a:p>
            <a:pPr>
              <a:buFont typeface="Arial" panose="020B0604020202020204" pitchFamily="34" charset="0"/>
              <a:buChar char="•"/>
            </a:pPr>
            <a:r>
              <a:rPr lang="en-US" dirty="0"/>
              <a:t>Instruct the TGbn Editor to create TGbn D0.2</a:t>
            </a:r>
          </a:p>
          <a:p>
            <a:endParaRPr lang="en-US" dirty="0"/>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r>
              <a:rPr lang="en-US"/>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399952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24/2030r8</a:t>
                      </a:r>
                      <a:endParaRPr lang="en-US" sz="800" b="1" i="1" u="sng" strike="noStrike" dirty="0">
                        <a:solidFill>
                          <a:srgbClr val="0070C0"/>
                        </a:solidFill>
                        <a:effectLst/>
                        <a:latin typeface="Times New Roman" panose="02020603050405020304" pitchFamily="18" charset="0"/>
                      </a:endParaRPr>
                    </a:p>
                  </a:txBody>
                  <a:tcPr marL="9525" marR="9525"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PDT-MAC-Coordinated-Beamforming</a:t>
                      </a:r>
                      <a:endParaRPr lang="en-US"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Jason Y. Guo</a:t>
                      </a:r>
                      <a:endParaRPr lang="en-US"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CBF-MAC</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Sounding</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24/2029r1</a:t>
                      </a:r>
                      <a:endParaRPr lang="en-US"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PDT-Joint-MIB</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Li Quan</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MIB (Annex C)</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24/2133r4</a:t>
                      </a:r>
                      <a:endParaRPr lang="en-US"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Joint Trigger Frame</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Alice Chen</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Trigger</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24/2026r4</a:t>
                      </a:r>
                      <a:endParaRPr lang="en-US"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PDT-Joint-MLME-SAP</a:t>
                      </a:r>
                      <a:endParaRPr lang="en-US"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Yan Li</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MLME SAP</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PDT-MAC-Seamless-Roaming</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 MAC power save</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24/1762r23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1"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Frank Hsu</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24/2049r6</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Arik Klein</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24/2031r5</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C-RTWT</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4279909563"/>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24/2056r1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PDT-MAC-TWT SP Management</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Muhammad K. Haider</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TWT SP management</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24/2067r2</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MAC UHR BSS Operation</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 BSS Op.</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24/2066r1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 MAC Acknolwedgement Procedure</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Ming Gan</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Acknolwedgement Procedure</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1"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 MAC P2P</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none"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25/0102r2</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PDT-MAC-MLME-for-MAPC</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Brian Hart</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MLME / MAPC</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1" u="sng" strike="noStrike" dirty="0">
                          <a:solidFill>
                            <a:srgbClr val="0070C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24/1981r3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24/2046r4</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24/1985r3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24/1992r3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4560004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err="1">
                          <a:solidFill>
                            <a:srgbClr val="0070C0"/>
                          </a:solidFill>
                          <a:effectLst/>
                          <a:latin typeface="Times New Roman" panose="02020603050405020304" pitchFamily="18" charset="0"/>
                          <a:ea typeface="MS Gothic" panose="020B0609070205080204" pitchFamily="49" charset="-128"/>
                        </a:rPr>
                        <a:t>pdt</a:t>
                      </a: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a:t>
                      </a:r>
                      <a:r>
                        <a:rPr lang="en-GB" sz="800" b="1" i="1" u="none" strike="noStrike" kern="1200" dirty="0" err="1">
                          <a:solidFill>
                            <a:srgbClr val="0070C0"/>
                          </a:solidFill>
                          <a:effectLst/>
                          <a:latin typeface="Times New Roman" panose="02020603050405020304" pitchFamily="18" charset="0"/>
                          <a:ea typeface="MS Gothic" panose="020B0609070205080204" pitchFamily="49" charset="-128"/>
                        </a:rPr>
                        <a:t>phy</a:t>
                      </a: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-service-interface</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PDT-PHY-Null Subcarriers</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PDT-PHY-Pilot Subcarriers</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US" sz="800" b="1" i="1" u="none" strike="noStrike" kern="1200" dirty="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Timing-Related Parameters</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Legacy Preamble</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24/1977r</a:t>
                      </a:r>
                      <a:r>
                        <a:rPr lang="en-GB" sz="800" b="1" i="1" u="sng" strike="noStrike" kern="1200" dirty="0">
                          <a:solidFill>
                            <a:srgbClr val="0070C0"/>
                          </a:solidFill>
                          <a:effectLst/>
                          <a:latin typeface="Times New Roman" panose="02020603050405020304" pitchFamily="18" charset="0"/>
                          <a:ea typeface="MS Gothic" panose="020B0609070205080204" pitchFamily="49" charset="-128"/>
                        </a:rPr>
                        <a:t>6</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 PHY U-SIG</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Alice Chen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U-SIG</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PDT-PHY-UHR-SIG</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UHR-SIG</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268742983"/>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1"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1"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1"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1"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1" u="none" strike="noStrike" kern="1200" dirty="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US" sz="800" b="1" i="1" u="none" strike="noStrike" kern="1200" dirty="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Genadiy </a:t>
                      </a:r>
                      <a:r>
                        <a:rPr lang="en-GB" sz="800" b="0" i="0" u="none" strike="noStrike" dirty="0" err="1">
                          <a:solidFill>
                            <a:srgbClr val="FF0000"/>
                          </a:solidFill>
                          <a:effectLst/>
                          <a:latin typeface="Times New Roman" panose="02020603050405020304" pitchFamily="18" charset="0"/>
                        </a:rPr>
                        <a:t>Tsodiz</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24/2043r1</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PDT-PHY- Receiver specification</a:t>
                      </a:r>
                      <a:endParaRPr lang="en-GB" sz="800" b="1" i="1"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1" u="none" strike="noStrike" dirty="0">
                          <a:solidFill>
                            <a:srgbClr val="0070C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Receiver Specification</a:t>
                      </a:r>
                      <a:endParaRPr lang="en-GB" sz="800" b="1" i="1"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1"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1"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1" u="sng" strike="noStrike" kern="1200" dirty="0">
                          <a:solidFill>
                            <a:srgbClr val="0070C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24/2015r6</a:t>
                      </a:r>
                      <a:endParaRPr lang="en-GB" sz="800" b="1" i="1" u="sng" strike="noStrike" dirty="0">
                        <a:solidFill>
                          <a:srgbClr val="0070C0"/>
                        </a:solidFill>
                        <a:effectLst/>
                        <a:latin typeface="+mn-lt"/>
                      </a:endParaRPr>
                    </a:p>
                  </a:txBody>
                  <a:tcPr marL="9525" marR="9525" marT="9525" marB="0" anchor="ctr"/>
                </a:tc>
                <a:tc>
                  <a:txBody>
                    <a:bodyPr/>
                    <a:lstStyle/>
                    <a:p>
                      <a:pPr algn="l" fontAlgn="ctr"/>
                      <a:r>
                        <a:rPr lang="en-GB" sz="800" b="1" i="1" u="none" strike="noStrike" kern="1200" dirty="0">
                          <a:solidFill>
                            <a:srgbClr val="0070C0"/>
                          </a:solidFill>
                          <a:effectLst/>
                          <a:latin typeface="+mn-lt"/>
                          <a:ea typeface="MS Gothic" panose="020B0609070205080204" pitchFamily="49" charset="-128"/>
                        </a:rPr>
                        <a:t>PDT-PHY-</a:t>
                      </a:r>
                      <a:r>
                        <a:rPr lang="en-GB" sz="800" b="1" i="1" u="none" strike="noStrike" kern="1200" dirty="0" err="1">
                          <a:solidFill>
                            <a:srgbClr val="0070C0"/>
                          </a:solidFill>
                          <a:effectLst/>
                          <a:latin typeface="+mn-lt"/>
                          <a:ea typeface="MS Gothic" panose="020B0609070205080204" pitchFamily="49" charset="-128"/>
                        </a:rPr>
                        <a:t>CoBF</a:t>
                      </a:r>
                      <a:endParaRPr lang="en-GB" sz="800" b="1" i="1" u="none" strike="noStrike" dirty="0">
                        <a:solidFill>
                          <a:srgbClr val="0070C0"/>
                        </a:solidFill>
                        <a:effectLst/>
                        <a:latin typeface="+mn-lt"/>
                      </a:endParaRPr>
                    </a:p>
                  </a:txBody>
                  <a:tcPr marL="85725" marR="9525" marT="9525" marB="0" anchor="ctr"/>
                </a:tc>
                <a:tc>
                  <a:txBody>
                    <a:bodyPr/>
                    <a:lstStyle/>
                    <a:p>
                      <a:pPr algn="l" fontAlgn="ctr"/>
                      <a:r>
                        <a:rPr lang="en-GB" sz="800" b="1" i="1" u="none" strike="noStrike" kern="1200" dirty="0">
                          <a:solidFill>
                            <a:srgbClr val="0070C0"/>
                          </a:solidFill>
                          <a:effectLst/>
                          <a:latin typeface="+mn-lt"/>
                          <a:ea typeface="MS Gothic" panose="020B0609070205080204" pitchFamily="49" charset="-128"/>
                        </a:rPr>
                        <a:t>Ron Porat</a:t>
                      </a:r>
                      <a:endParaRPr lang="en-GB" sz="800" b="1" i="1" u="none" strike="noStrike" dirty="0">
                        <a:solidFill>
                          <a:srgbClr val="0070C0"/>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mn-lt"/>
                        </a:rPr>
                        <a:t>Approved</a:t>
                      </a:r>
                    </a:p>
                  </a:txBody>
                  <a:tcPr marL="9525" marR="9525" marT="9525" marB="0" anchor="ctr"/>
                </a:tc>
                <a:tc>
                  <a:txBody>
                    <a:bodyPr/>
                    <a:lstStyle/>
                    <a:p>
                      <a:pPr algn="ctr" fontAlgn="ctr"/>
                      <a:r>
                        <a:rPr lang="en-GB" sz="800" b="1" i="1" u="none" strike="noStrike" kern="1200" dirty="0">
                          <a:solidFill>
                            <a:srgbClr val="0070C0"/>
                          </a:solidFill>
                          <a:effectLst/>
                          <a:latin typeface="+mn-lt"/>
                          <a:ea typeface="MS Gothic" panose="020B0609070205080204" pitchFamily="49" charset="-128"/>
                        </a:rPr>
                        <a:t>CBF-PHY</a:t>
                      </a:r>
                      <a:endParaRPr lang="en-GB" sz="800" b="1" i="1" u="none" strike="noStrike" dirty="0">
                        <a:solidFill>
                          <a:srgbClr val="0070C0"/>
                        </a:solidFill>
                        <a:effectLst/>
                        <a:latin typeface="+mn-lt"/>
                      </a:endParaRPr>
                    </a:p>
                  </a:txBody>
                  <a:tcPr marL="9525" marR="9525" marT="9525" marB="0" anchor="ctr"/>
                </a:tc>
                <a:tc>
                  <a:txBody>
                    <a:bodyPr/>
                    <a:lstStyle/>
                    <a:p>
                      <a:pPr algn="ctr" fontAlgn="ctr"/>
                      <a:r>
                        <a:rPr lang="en-GB" sz="800" b="1" i="1" u="none" strike="noStrike" kern="1200" dirty="0">
                          <a:solidFill>
                            <a:srgbClr val="0070C0"/>
                          </a:solidFill>
                          <a:effectLst/>
                          <a:latin typeface="+mn-lt"/>
                          <a:ea typeface="MS Gothic" panose="020B0609070205080204" pitchFamily="49" charset="-128"/>
                        </a:rPr>
                        <a:t>PHY</a:t>
                      </a:r>
                      <a:endParaRPr lang="en-GB" sz="800" b="1" i="1" u="none" strike="noStrike" dirty="0">
                        <a:solidFill>
                          <a:srgbClr val="0070C0"/>
                        </a:solidFill>
                        <a:effectLst/>
                        <a:latin typeface="+mn-lt"/>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1" u="sng" strike="noStrike" dirty="0">
                          <a:solidFill>
                            <a:srgbClr val="0070C0"/>
                          </a:solidFill>
                          <a:effectLst/>
                          <a:latin typeface="+mn-lt"/>
                        </a:rPr>
                        <a:t>24/1978r3</a:t>
                      </a:r>
                    </a:p>
                  </a:txBody>
                  <a:tcPr marL="9525" marR="9525" marT="9525" marB="0" anchor="ctr"/>
                </a:tc>
                <a:tc>
                  <a:txBody>
                    <a:bodyPr/>
                    <a:lstStyle/>
                    <a:p>
                      <a:pPr algn="l" fontAlgn="ctr"/>
                      <a:r>
                        <a:rPr lang="en-US" sz="800" b="1" i="1" u="none" strike="noStrike" dirty="0">
                          <a:solidFill>
                            <a:srgbClr val="0070C0"/>
                          </a:solidFill>
                          <a:effectLst/>
                          <a:latin typeface="+mn-lt"/>
                        </a:rPr>
                        <a:t>Low latency Indication</a:t>
                      </a:r>
                    </a:p>
                  </a:txBody>
                  <a:tcPr marL="85725" marR="9525" marT="9525" marB="0" anchor="ctr"/>
                </a:tc>
                <a:tc>
                  <a:txBody>
                    <a:bodyPr/>
                    <a:lstStyle/>
                    <a:p>
                      <a:pPr algn="l" fontAlgn="ctr"/>
                      <a:r>
                        <a:rPr lang="en-US" sz="800" b="1" i="1" u="none" strike="noStrike" dirty="0">
                          <a:solidFill>
                            <a:srgbClr val="0070C0"/>
                          </a:solidFill>
                          <a:effectLst/>
                          <a:latin typeface="+mn-lt"/>
                        </a:rPr>
                        <a:t>Mahmoud Abouelseoud</a:t>
                      </a:r>
                    </a:p>
                  </a:txBody>
                  <a:tcPr marL="85725" marR="9525" marT="9525" marB="0" anchor="ctr"/>
                </a:tc>
                <a:tc>
                  <a:txBody>
                    <a:bodyPr/>
                    <a:lstStyle/>
                    <a:p>
                      <a:pPr algn="ctr" fontAlgn="ctr"/>
                      <a:r>
                        <a:rPr lang="en-GB" sz="800" b="1" i="1" u="none" strike="noStrike" dirty="0">
                          <a:solidFill>
                            <a:srgbClr val="0070C0"/>
                          </a:solidFill>
                          <a:effectLst/>
                          <a:latin typeface="+mn-lt"/>
                        </a:rPr>
                        <a:t>Approved</a:t>
                      </a:r>
                      <a:endParaRPr lang="en-US" sz="800" b="1" i="1" u="none" strike="noStrike" dirty="0">
                        <a:solidFill>
                          <a:srgbClr val="0070C0"/>
                        </a:solidFill>
                        <a:effectLst/>
                        <a:latin typeface="+mn-lt"/>
                      </a:endParaRPr>
                    </a:p>
                  </a:txBody>
                  <a:tcPr marL="9525" marR="9525" marT="9525" marB="0" anchor="ctr"/>
                </a:tc>
                <a:tc>
                  <a:txBody>
                    <a:bodyPr/>
                    <a:lstStyle/>
                    <a:p>
                      <a:pPr algn="ctr" fontAlgn="ctr"/>
                      <a:r>
                        <a:rPr lang="en-US" sz="800" b="1" i="1" u="none" strike="noStrike" dirty="0">
                          <a:solidFill>
                            <a:srgbClr val="0070C0"/>
                          </a:solidFill>
                          <a:effectLst/>
                          <a:latin typeface="+mn-lt"/>
                        </a:rPr>
                        <a:t>Low Latency</a:t>
                      </a:r>
                    </a:p>
                  </a:txBody>
                  <a:tcPr marL="9525" marR="9525" marT="9525" marB="0" anchor="ctr"/>
                </a:tc>
                <a:tc>
                  <a:txBody>
                    <a:bodyPr/>
                    <a:lstStyle/>
                    <a:p>
                      <a:pPr algn="ctr" fontAlgn="ctr"/>
                      <a:r>
                        <a:rPr lang="en-US" sz="800" b="1" i="1" u="none" strike="noStrike" dirty="0">
                          <a:solidFill>
                            <a:srgbClr val="0070C0"/>
                          </a:solidFill>
                          <a:effectLst/>
                          <a:latin typeface="+mn-lt"/>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15587673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24/1453</a:t>
                      </a:r>
                      <a:endParaRPr lang="en-US" sz="8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Yue Xu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24/1545</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24/1358</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Peshal Nayak</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Relay</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9415210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24/1692</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Yanchao</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Xu</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8465574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24/1836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829627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24/1870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24/1871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42240845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24/2142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58932331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Ken Tanaka</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523463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11-24/1834r4, 11-24/1831r3, 11-24/1864r1</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pPr>
              <a:buFont typeface="Arial" panose="020B0604020202020204" pitchFamily="34" charset="0"/>
              <a:buChar char="•"/>
            </a:pPr>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24/2040r0</a:t>
            </a:r>
            <a:r>
              <a:rPr lang="fr-FR" sz="1000" dirty="0">
                <a:solidFill>
                  <a:srgbClr val="00B050"/>
                </a:solidFill>
              </a:rPr>
              <a:t> </a:t>
            </a:r>
            <a:r>
              <a:rPr lang="fr-FR" sz="1000" b="0" i="0" u="none" strike="noStrike" kern="1200" dirty="0">
                <a:solidFill>
                  <a:srgbClr val="00B050"/>
                </a:solidFill>
                <a:effectLst/>
                <a:ea typeface="MS Gothic" panose="020B0609070205080204" pitchFamily="49" charset="-128"/>
              </a:rPr>
              <a:t>PDT MAC Coexistence</a:t>
            </a:r>
            <a:r>
              <a:rPr lang="fr-FR" sz="1000" dirty="0">
                <a:solidFill>
                  <a:srgbClr val="00B050"/>
                </a:solidFill>
              </a:rPr>
              <a:t> 							</a:t>
            </a:r>
            <a:r>
              <a:rPr lang="fr-FR" sz="1000" b="0" i="0" u="none" strike="noStrike" kern="1200" dirty="0">
                <a:solidFill>
                  <a:srgbClr val="00B050"/>
                </a:solidFill>
                <a:effectLst/>
                <a:ea typeface="MS Gothic" panose="020B0609070205080204" pitchFamily="49" charset="-128"/>
              </a:rPr>
              <a:t>Laurent Cariou</a:t>
            </a:r>
            <a:r>
              <a:rPr lang="fr-FR" sz="1000" dirty="0">
                <a:solidFill>
                  <a:srgbClr val="00B050"/>
                </a:solidFill>
              </a:rPr>
              <a:t> 		[SP]</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24/2016r1</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 MAC power save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Liwen Chu</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24/1762r20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PDT-MAC-NPCA</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Matthew Fischer</a:t>
            </a:r>
            <a:r>
              <a:rPr lang="en-GB" sz="1000" dirty="0">
                <a:solidFill>
                  <a:srgbClr val="00B050"/>
                </a:solidFill>
              </a:rPr>
              <a:t> 		[SP]</a:t>
            </a:r>
          </a:p>
          <a:p>
            <a:pPr lvl="1">
              <a:buFont typeface="Arial" panose="020B0604020202020204" pitchFamily="34" charset="0"/>
              <a:buChar char="•"/>
            </a:pPr>
            <a:r>
              <a:rPr lang="en-GB" sz="10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24/2068r0</a:t>
            </a:r>
            <a:r>
              <a:rPr lang="en-GB" sz="1000" dirty="0">
                <a:solidFill>
                  <a:schemeClr val="bg1">
                    <a:lumMod val="65000"/>
                  </a:schemeClr>
                </a:solidFill>
              </a:rPr>
              <a:t> </a:t>
            </a:r>
            <a:r>
              <a:rPr lang="en-GB" sz="1000" b="0" i="0" u="none" strike="noStrike" kern="1200" dirty="0">
                <a:solidFill>
                  <a:schemeClr val="bg1">
                    <a:lumMod val="65000"/>
                  </a:schemeClr>
                </a:solidFill>
                <a:effectLst/>
                <a:ea typeface="MS Gothic" panose="020B0609070205080204" pitchFamily="49" charset="-128"/>
              </a:rPr>
              <a:t>PDT MAC UHR MAC Operation Element</a:t>
            </a:r>
            <a:r>
              <a:rPr lang="en-GB" sz="1000" dirty="0">
                <a:solidFill>
                  <a:schemeClr val="bg1">
                    <a:lumMod val="65000"/>
                  </a:schemeClr>
                </a:solidFill>
              </a:rPr>
              <a:t> 					</a:t>
            </a:r>
            <a:r>
              <a:rPr lang="en-GB" sz="1000" b="0" i="0" u="none" strike="noStrike" dirty="0">
                <a:solidFill>
                  <a:schemeClr val="bg1">
                    <a:lumMod val="65000"/>
                  </a:schemeClr>
                </a:solidFill>
                <a:effectLst/>
              </a:rPr>
              <a:t>Ming Gan</a:t>
            </a:r>
            <a:r>
              <a:rPr lang="en-GB"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24/2067r0</a:t>
            </a:r>
            <a:r>
              <a:rPr lang="en-GB" sz="1000" dirty="0">
                <a:solidFill>
                  <a:schemeClr val="bg1">
                    <a:lumMod val="65000"/>
                  </a:schemeClr>
                </a:solidFill>
              </a:rPr>
              <a:t> </a:t>
            </a:r>
            <a:r>
              <a:rPr lang="en-GB" sz="1000" b="0" i="0" u="none" strike="noStrike" kern="1200" dirty="0">
                <a:solidFill>
                  <a:schemeClr val="bg1">
                    <a:lumMod val="65000"/>
                  </a:schemeClr>
                </a:solidFill>
                <a:effectLst/>
                <a:ea typeface="MS Gothic" panose="020B0609070205080204" pitchFamily="49" charset="-128"/>
              </a:rPr>
              <a:t>PDT MAC UHR BSS Operation</a:t>
            </a:r>
            <a:r>
              <a:rPr lang="en-GB" sz="1000" dirty="0">
                <a:solidFill>
                  <a:schemeClr val="bg1">
                    <a:lumMod val="65000"/>
                  </a:schemeClr>
                </a:solidFill>
              </a:rPr>
              <a:t> 						</a:t>
            </a:r>
            <a:r>
              <a:rPr lang="en-GB" sz="1000" b="0" i="0" u="none" strike="noStrike" dirty="0">
                <a:solidFill>
                  <a:schemeClr val="bg1">
                    <a:lumMod val="65000"/>
                  </a:schemeClr>
                </a:solidFill>
                <a:effectLst/>
              </a:rPr>
              <a:t>Ming Gan</a:t>
            </a:r>
            <a:r>
              <a:rPr lang="en-GB" sz="1000" dirty="0">
                <a:solidFill>
                  <a:schemeClr val="bg1">
                    <a:lumMod val="65000"/>
                  </a:schemeClr>
                </a:solidFill>
              </a:rPr>
              <a:t> </a:t>
            </a: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rgbClr val="FFC000"/>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a:t>
            </a:r>
            <a:r>
              <a:rPr lang="en-GB" sz="1400" i="1" kern="1200" dirty="0">
                <a:solidFill>
                  <a:srgbClr val="00B050"/>
                </a:solidFill>
                <a:latin typeface="Times New Roman"/>
                <a:ea typeface="MS Gothic" panose="020B0609070205080204" pitchFamily="49" charset="-128"/>
              </a:rPr>
              <a:t>3</a:t>
            </a:r>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a:t>
            </a:r>
            <a:r>
              <a:rPr lang="en-GB" sz="1200" i="1" kern="1200" dirty="0">
                <a:solidFill>
                  <a:srgbClr val="00B050"/>
                </a:solidFill>
                <a:latin typeface="Times New Roman"/>
                <a:ea typeface="MS Gothic" panose="020B0609070205080204" pitchFamily="49" charset="-128"/>
              </a:rPr>
              <a:t>4</a:t>
            </a:r>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Guogang</a:t>
            </a:r>
            <a:r>
              <a:rPr lang="en-US" sz="1200" i="1" dirty="0">
                <a:solidFill>
                  <a:srgbClr val="00B050"/>
                </a:solidFill>
                <a:latin typeface="Times New Roman"/>
                <a:ea typeface="MS Gothic"/>
              </a:rPr>
              <a:t> Huang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a:t>
            </a:r>
            <a:r>
              <a:rPr lang="en-GB" sz="1200" i="1" kern="1200" dirty="0">
                <a:solidFill>
                  <a:srgbClr val="00B050"/>
                </a:solidFill>
                <a:latin typeface="Times New Roman"/>
                <a:ea typeface="MS Gothic" panose="020B0609070205080204" pitchFamily="49" charset="-128"/>
              </a:rPr>
              <a:t>5</a:t>
            </a:r>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Sindhu Verma</a:t>
            </a:r>
            <a:r>
              <a:rPr lang="en-US" sz="1200" i="1" dirty="0">
                <a:solidFill>
                  <a:srgbClr val="00B050"/>
                </a:solidFill>
                <a:latin typeface="Times New Roman"/>
                <a:ea typeface="MS Gothic"/>
              </a:rPr>
              <a:t>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 Control/Security 						( Result)</a:t>
            </a:r>
          </a:p>
          <a:p>
            <a:r>
              <a:rPr lang="en-US" sz="1200" b="0" dirty="0">
                <a:solidFill>
                  <a:schemeClr val="tx1"/>
                </a:solidFill>
              </a:rPr>
              <a:t>Do you agree that the I-FCS in a Trigger frame is included as part of 2 contiguous User Info fields known as I-FCS User Info fields</a:t>
            </a:r>
          </a:p>
          <a:p>
            <a:r>
              <a:rPr lang="en-US" sz="1200" b="0" dirty="0">
                <a:solidFill>
                  <a:schemeClr val="tx1"/>
                </a:solidFill>
              </a:rPr>
              <a:t>Supporting documents: 24/1873r0</a:t>
            </a:r>
          </a:p>
          <a:p>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a:t>
            </a:r>
            <a:r>
              <a:rPr lang="en-GB" sz="1200" i="1" kern="1200" dirty="0">
                <a:solidFill>
                  <a:srgbClr val="00B050"/>
                </a:solidFill>
                <a:latin typeface="Times New Roman"/>
                <a:ea typeface="MS Gothic" panose="020B0609070205080204" pitchFamily="49" charset="-128"/>
              </a:rPr>
              <a:t>6</a:t>
            </a:r>
            <a:r>
              <a:rPr kumimoji="0" lang="en-GB" sz="12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Sindhu Verma</a:t>
            </a:r>
            <a:r>
              <a:rPr lang="en-US" sz="1200" i="1" dirty="0">
                <a:solidFill>
                  <a:srgbClr val="00B050"/>
                </a:solidFill>
                <a:latin typeface="Times New Roman"/>
                <a:ea typeface="MS Gothic"/>
              </a:rPr>
              <a:t> </a:t>
            </a:r>
            <a:r>
              <a:rPr kumimoji="0" lang="en-US" sz="1200" i="1" u="none" strike="noStrike" kern="0" cap="none" spc="0" normalizeH="0" baseline="0" noProof="0" dirty="0">
                <a:ln>
                  <a:noFill/>
                </a:ln>
                <a:solidFill>
                  <a:srgbClr val="00B050"/>
                </a:solidFill>
                <a:effectLst/>
                <a:uLnTx/>
                <a:uFillTx/>
                <a:latin typeface="Times New Roman"/>
                <a:ea typeface="MS Gothic"/>
                <a:cs typeface="+mn-cs"/>
              </a:rPr>
              <a:t>– Control/Security 						( Result)</a:t>
            </a:r>
          </a:p>
          <a:p>
            <a:r>
              <a:rPr lang="en-US" sz="1200" b="0" dirty="0">
                <a:solidFill>
                  <a:schemeClr val="tx1"/>
                </a:solidFill>
              </a:rPr>
              <a:t>Do you agree that the AID in these 2 I-FCS User Info fields have the same special AID12 value of 2009?</a:t>
            </a:r>
          </a:p>
          <a:p>
            <a:r>
              <a:rPr lang="en-US" sz="1200" b="0" dirty="0">
                <a:solidFill>
                  <a:schemeClr val="tx1"/>
                </a:solidFill>
              </a:rPr>
              <a:t>Supporting documents: 24/1873r0</a:t>
            </a:r>
          </a:p>
          <a:p>
            <a:r>
              <a:rPr kumimoji="0" lang="en-GB" sz="1200"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a:t>
            </a:r>
            <a:r>
              <a:rPr lang="en-GB" sz="1200" i="1" kern="1200" dirty="0">
                <a:solidFill>
                  <a:srgbClr val="FFC000"/>
                </a:solidFill>
                <a:latin typeface="Times New Roman"/>
                <a:ea typeface="MS Gothic" panose="020B0609070205080204" pitchFamily="49" charset="-128"/>
              </a:rPr>
              <a:t>7</a:t>
            </a:r>
            <a:r>
              <a:rPr kumimoji="0" lang="en-GB" sz="1200"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rgbClr val="FFC000"/>
                </a:solidFill>
                <a:effectLst/>
                <a:uLnTx/>
                <a:uFillTx/>
                <a:latin typeface="Times New Roman"/>
                <a:ea typeface="MS Gothic"/>
                <a:cs typeface="+mn-cs"/>
              </a:rPr>
              <a:t>Sindhu Verma</a:t>
            </a:r>
            <a:r>
              <a:rPr lang="en-US" sz="1200" i="1" dirty="0">
                <a:solidFill>
                  <a:srgbClr val="FFC000"/>
                </a:solidFill>
                <a:latin typeface="Times New Roman"/>
                <a:ea typeface="MS Gothic"/>
              </a:rPr>
              <a:t> </a:t>
            </a:r>
            <a:r>
              <a:rPr kumimoji="0" lang="en-US" sz="1200" i="1" u="none" strike="noStrike" kern="0" cap="none" spc="0" normalizeH="0" baseline="0" noProof="0" dirty="0">
                <a:ln>
                  <a:noFill/>
                </a:ln>
                <a:solidFill>
                  <a:srgbClr val="FFC000"/>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rgbClr val="FFC000"/>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rgbClr val="FFC000"/>
                </a:solidFill>
                <a:effectLst/>
                <a:uLnTx/>
                <a:uFillTx/>
                <a:ea typeface="MS Gothic"/>
                <a:cs typeface="+mn-cs"/>
              </a:rPr>
              <a:t>Sindhu Verma</a:t>
            </a:r>
            <a:r>
              <a:rPr lang="en-US" sz="1200" i="1" dirty="0">
                <a:solidFill>
                  <a:srgbClr val="FFC000"/>
                </a:solidFill>
                <a:ea typeface="MS Gothic"/>
              </a:rPr>
              <a:t> </a:t>
            </a:r>
            <a:r>
              <a:rPr kumimoji="0" lang="en-US" sz="1200" i="1" u="none" strike="noStrike" kern="0" cap="none" spc="0" normalizeH="0" baseline="0" noProof="0" dirty="0">
                <a:ln>
                  <a:noFill/>
                </a:ln>
                <a:solidFill>
                  <a:srgbClr val="FFC000"/>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rgbClr val="FFC000"/>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rgbClr val="FFC000"/>
                </a:solidFill>
                <a:effectLst/>
                <a:uLnTx/>
                <a:uFillTx/>
                <a:ea typeface="MS Gothic"/>
                <a:cs typeface="+mn-cs"/>
              </a:rPr>
              <a:t>Sindhu Verma</a:t>
            </a:r>
            <a:r>
              <a:rPr lang="en-US" sz="1200" i="1" dirty="0">
                <a:solidFill>
                  <a:srgbClr val="FFC000"/>
                </a:solidFill>
                <a:ea typeface="MS Gothic"/>
              </a:rPr>
              <a:t> </a:t>
            </a:r>
            <a:r>
              <a:rPr kumimoji="0" lang="en-US" sz="1200" i="1" u="none" strike="noStrike" kern="0" cap="none" spc="0" normalizeH="0" baseline="0" noProof="0" dirty="0">
                <a:ln>
                  <a:noFill/>
                </a:ln>
                <a:solidFill>
                  <a:srgbClr val="FFC000"/>
                </a:solidFill>
                <a:effectLst/>
                <a:uLnTx/>
                <a:uFillTx/>
                <a:ea typeface="MS Gothic"/>
                <a:cs typeface="+mn-cs"/>
              </a:rPr>
              <a:t>– Control/Security 						( Result)</a:t>
            </a:r>
            <a:endParaRPr lang="en-US" sz="1200" b="0" dirty="0">
              <a:solidFill>
                <a:srgbClr val="FFC000"/>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rgbClr val="FFC000"/>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rgbClr val="FFC000"/>
                </a:solidFill>
                <a:effectLst/>
                <a:uLnTx/>
                <a:uFillTx/>
                <a:ea typeface="MS Gothic"/>
                <a:cs typeface="+mn-cs"/>
              </a:rPr>
              <a:t>Sindhu Verma</a:t>
            </a:r>
            <a:r>
              <a:rPr lang="en-US" sz="1200" i="1" dirty="0">
                <a:solidFill>
                  <a:srgbClr val="FFC000"/>
                </a:solidFill>
                <a:ea typeface="MS Gothic"/>
              </a:rPr>
              <a:t> </a:t>
            </a:r>
            <a:r>
              <a:rPr kumimoji="0" lang="en-US" sz="1200" i="1" u="none" strike="noStrike" kern="0" cap="none" spc="0" normalizeH="0" baseline="0" noProof="0" dirty="0">
                <a:ln>
                  <a:noFill/>
                </a:ln>
                <a:solidFill>
                  <a:srgbClr val="FFC000"/>
                </a:solidFill>
                <a:effectLst/>
                <a:uLnTx/>
                <a:uFillTx/>
                <a:ea typeface="MS Gothic"/>
                <a:cs typeface="+mn-cs"/>
              </a:rPr>
              <a:t>– Control/Security 						( Result)</a:t>
            </a:r>
            <a:endParaRPr lang="en-US" sz="1200" b="0" dirty="0">
              <a:solidFill>
                <a:srgbClr val="FFC000"/>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 – 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24/1545</a:t>
            </a:r>
            <a:r>
              <a:rPr lang="en-US" sz="500" dirty="0">
                <a:solidFill>
                  <a:schemeClr val="bg1">
                    <a:lumMod val="65000"/>
                  </a:schemeClr>
                </a:solidFill>
                <a:effectLst/>
              </a:rPr>
              <a:t> </a:t>
            </a: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500" dirty="0">
                <a:solidFill>
                  <a:schemeClr val="bg1">
                    <a:lumMod val="65000"/>
                  </a:schemeClr>
                </a:solidFill>
                <a:effectLst/>
              </a:rPr>
              <a:t> 						</a:t>
            </a: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24/1453</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Concurrent Messaging</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Yue Xu</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GB" sz="11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24/1692</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Usage of Expiration Time for LL Traffic</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Liangxiao Xin</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Behnam </a:t>
            </a:r>
            <a:r>
              <a:rPr lang="en-US" sz="1100" b="0" i="0" u="none" strike="noStrike" kern="1200" dirty="0" err="1">
                <a:solidFill>
                  <a:schemeClr val="bg1">
                    <a:lumMod val="65000"/>
                  </a:schemeClr>
                </a:solidFill>
                <a:effectLst/>
                <a:ea typeface="MS Gothic" panose="020B0609070205080204" pitchFamily="49" charset="-128"/>
              </a:rPr>
              <a:t>Dezfouli</a:t>
            </a:r>
            <a:r>
              <a:rPr lang="en-US" sz="1100" dirty="0">
                <a:solidFill>
                  <a:schemeClr val="bg1">
                    <a:lumMod val="65000"/>
                  </a:schemeClr>
                </a:solidFill>
              </a:rPr>
              <a:t> </a:t>
            </a:r>
          </a:p>
          <a:p>
            <a:pPr lvl="1">
              <a:buFont typeface="Arial" panose="020B0604020202020204" pitchFamily="34" charset="0"/>
              <a:buChar char="•"/>
            </a:pPr>
            <a:r>
              <a:rPr lang="en-US" sz="11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100" b="0" i="0" u="none" strike="noStrike" kern="1200" dirty="0" err="1">
                <a:solidFill>
                  <a:schemeClr val="bg1">
                    <a:lumMod val="65000"/>
                  </a:schemeClr>
                </a:solidFill>
                <a:effectLst/>
                <a:ea typeface="MS Gothic" panose="020B0609070205080204" pitchFamily="49" charset="-128"/>
              </a:rPr>
              <a:t>Dezfouli</a:t>
            </a:r>
            <a:r>
              <a:rPr lang="en-US" sz="1100" dirty="0">
                <a:solidFill>
                  <a:schemeClr val="bg1">
                    <a:lumMod val="65000"/>
                  </a:schemeClr>
                </a:solidFill>
              </a:rPr>
              <a:t> </a:t>
            </a:r>
          </a:p>
          <a:p>
            <a:pPr lvl="1">
              <a:buFont typeface="Arial" panose="020B0604020202020204" pitchFamily="34" charset="0"/>
              <a:buChar char="•"/>
            </a:pP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24/0909</a:t>
            </a:r>
            <a:r>
              <a:rPr lang="en-US" sz="1100" dirty="0">
                <a:solidFill>
                  <a:schemeClr val="bg1">
                    <a:lumMod val="65000"/>
                  </a:schemeClr>
                </a:solidFill>
                <a:effectLst/>
              </a:rPr>
              <a:t> </a:t>
            </a: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100" dirty="0">
                <a:solidFill>
                  <a:schemeClr val="bg1">
                    <a:lumMod val="65000"/>
                  </a:schemeClr>
                </a:solidFill>
                <a:effectLst/>
              </a:rPr>
              <a:t> 				</a:t>
            </a:r>
            <a:r>
              <a:rPr lang="en-GB" sz="11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100" dirty="0">
                <a:solidFill>
                  <a:schemeClr val="bg1">
                    <a:lumMod val="65000"/>
                  </a:schemeClr>
                </a:solidFill>
                <a:effectLst/>
              </a:rPr>
              <a:t> </a:t>
            </a:r>
            <a:endParaRPr lang="en-GB" sz="1100" dirty="0">
              <a:solidFill>
                <a:schemeClr val="bg1">
                  <a:lumMod val="65000"/>
                </a:schemeClr>
              </a:solidFill>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Sherief Helwa – Coexistence</a:t>
            </a:r>
            <a:r>
              <a:rPr lang="en-US" sz="1400" i="1" dirty="0">
                <a:solidFill>
                  <a:srgbClr val="00B050"/>
                </a:solidFill>
                <a:latin typeface="Times New Roman"/>
                <a:ea typeface="MS Gothic"/>
              </a:rPr>
              <a:t>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srgbClr val="FFC000"/>
                </a:solidFill>
                <a:effectLst/>
                <a:uLnTx/>
                <a:uFillTx/>
                <a:latin typeface="Times New Roman"/>
                <a:ea typeface="MS Gothic"/>
                <a:cs typeface="+mn-cs"/>
              </a:rPr>
              <a:t>Liwe</a:t>
            </a:r>
            <a:r>
              <a:rPr lang="en-US" sz="1400" i="1" dirty="0">
                <a:solidFill>
                  <a:srgbClr val="FFC000"/>
                </a:solidFill>
                <a:latin typeface="Times New Roman"/>
                <a:ea typeface="MS Gothic"/>
              </a:rPr>
              <a:t>n Chu</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 – ICF/ICR 				( Result)</a:t>
            </a:r>
            <a:endParaRPr lang="en-US" sz="1400" i="1" dirty="0">
              <a:solidFill>
                <a:srgbClr val="FFC000"/>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Sherief Helwa, Liwe</a:t>
            </a:r>
            <a:r>
              <a:rPr lang="en-US" sz="1400" i="1" dirty="0">
                <a:solidFill>
                  <a:srgbClr val="FFC000"/>
                </a:solidFill>
                <a:latin typeface="Times New Roman"/>
                <a:ea typeface="MS Gothic"/>
              </a:rPr>
              <a:t>n Chu</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 – ICF/ICR 				( Result)</a:t>
            </a:r>
            <a:endParaRPr lang="en-US" sz="1400" i="1" dirty="0">
              <a:solidFill>
                <a:srgbClr val="FFC000"/>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srgbClr val="00B050"/>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srgbClr val="00B050"/>
                </a:solidFill>
                <a:latin typeface="Times New Roman"/>
                <a:ea typeface="MS Gothic"/>
              </a:rPr>
              <a:t>SP7 – </a:t>
            </a:r>
            <a:r>
              <a:rPr lang="en-US" sz="1100" i="1" dirty="0">
                <a:solidFill>
                  <a:srgbClr val="00B050"/>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24/2026r4</a:t>
            </a:r>
            <a:r>
              <a:rPr lang="en-GB" sz="1400" dirty="0">
                <a:solidFill>
                  <a:schemeClr val="bg1">
                    <a:lumMod val="65000"/>
                  </a:schemeClr>
                </a:solidFill>
              </a:rPr>
              <a:t> </a:t>
            </a:r>
            <a:r>
              <a:rPr lang="en-GB" sz="1400" b="0" i="0" u="none" strike="noStrike" kern="1200" dirty="0">
                <a:solidFill>
                  <a:schemeClr val="bg1">
                    <a:lumMod val="65000"/>
                  </a:schemeClr>
                </a:solidFill>
                <a:effectLst/>
                <a:ea typeface="MS Gothic" panose="020B0609070205080204" pitchFamily="49" charset="-128"/>
              </a:rPr>
              <a:t>PDT-Joint-MLME-SAP</a:t>
            </a:r>
            <a:r>
              <a:rPr lang="en-GB" sz="1400" dirty="0">
                <a:solidFill>
                  <a:schemeClr val="bg1">
                    <a:lumMod val="65000"/>
                  </a:schemeClr>
                </a:solidFill>
              </a:rPr>
              <a:t> 				</a:t>
            </a:r>
            <a:r>
              <a:rPr lang="en-GB" sz="1400" b="0" i="0" u="none" strike="noStrike" dirty="0">
                <a:solidFill>
                  <a:schemeClr val="bg1">
                    <a:lumMod val="65000"/>
                  </a:schemeClr>
                </a:solidFill>
                <a:effectLst/>
              </a:rPr>
              <a:t>Yan Li		[SP]</a:t>
            </a:r>
          </a:p>
          <a:p>
            <a:pPr>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24/2030r0</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PDT-MAC-Coordinated-Beamforming</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Jason Y. </a:t>
            </a:r>
            <a:r>
              <a:rPr lang="en-GB" sz="1400" b="0" kern="1200" dirty="0">
                <a:solidFill>
                  <a:schemeClr val="bg1">
                    <a:lumMod val="65000"/>
                  </a:schemeClr>
                </a:solidFill>
                <a:ea typeface="MS Gothic" panose="020B0609070205080204" pitchFamily="49" charset="-128"/>
              </a:rPr>
              <a:t>Guo</a:t>
            </a:r>
            <a:r>
              <a:rPr lang="en-US" sz="1400" b="0" kern="1200" dirty="0">
                <a:solidFill>
                  <a:schemeClr val="bg1">
                    <a:lumMod val="65000"/>
                  </a:schemeClr>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24/2029r1</a:t>
            </a:r>
            <a:r>
              <a:rPr lang="en-GB" sz="1400" dirty="0">
                <a:solidFill>
                  <a:schemeClr val="bg1">
                    <a:lumMod val="65000"/>
                  </a:schemeClr>
                </a:solidFill>
              </a:rPr>
              <a:t> </a:t>
            </a:r>
            <a:r>
              <a:rPr lang="en-GB" sz="1400" b="0" i="0" u="none" strike="noStrike" kern="1200" dirty="0">
                <a:solidFill>
                  <a:schemeClr val="bg1">
                    <a:lumMod val="65000"/>
                  </a:schemeClr>
                </a:solidFill>
                <a:effectLst/>
                <a:ea typeface="MS Gothic" panose="020B0609070205080204" pitchFamily="49" charset="-128"/>
              </a:rPr>
              <a:t>PDT-Joint-MIB</a:t>
            </a:r>
            <a:r>
              <a:rPr lang="en-GB" sz="1400" dirty="0">
                <a:solidFill>
                  <a:schemeClr val="bg1">
                    <a:lumMod val="65000"/>
                  </a:schemeClr>
                </a:solidFill>
              </a:rPr>
              <a:t> 					</a:t>
            </a:r>
            <a:r>
              <a:rPr lang="en-GB" sz="1400" b="0" i="0" u="none" strike="noStrike" kern="1200" dirty="0">
                <a:solidFill>
                  <a:schemeClr val="bg1">
                    <a:lumMod val="65000"/>
                  </a:schemeClr>
                </a:solidFill>
                <a:effectLst/>
                <a:ea typeface="MS Gothic" panose="020B0609070205080204" pitchFamily="49" charset="-128"/>
              </a:rPr>
              <a:t>Li Quan</a:t>
            </a:r>
            <a:r>
              <a:rPr lang="en-GB" sz="1400" dirty="0">
                <a:solidFill>
                  <a:schemeClr val="bg1">
                    <a:lumMod val="65000"/>
                  </a:schemeClr>
                </a:solidFill>
              </a:rPr>
              <a:t> </a:t>
            </a:r>
            <a:r>
              <a:rPr lang="en-US" sz="1400" dirty="0">
                <a:solidFill>
                  <a:schemeClr val="bg1">
                    <a:lumMod val="65000"/>
                  </a:schemeClr>
                </a:solidFill>
              </a:rPr>
              <a:t> 		</a:t>
            </a:r>
            <a:r>
              <a:rPr lang="en-US" sz="1400" b="0" dirty="0">
                <a:solidFill>
                  <a:schemeClr val="bg1">
                    <a:lumMod val="65000"/>
                  </a:schemeClr>
                </a:solidFill>
              </a:rPr>
              <a:t>[SP]</a:t>
            </a:r>
          </a:p>
          <a:p>
            <a:pPr>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24/2133r2</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PDT Joint Trigger Frame</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Alice Chen</a:t>
            </a:r>
            <a:r>
              <a:rPr lang="en-US" sz="1400" dirty="0">
                <a:solidFill>
                  <a:schemeClr val="bg1">
                    <a:lumMod val="65000"/>
                  </a:schemeClr>
                </a:solidFill>
              </a:rPr>
              <a:t> 		</a:t>
            </a:r>
            <a:r>
              <a:rPr lang="en-US" sz="1400" b="0" dirty="0">
                <a:solidFill>
                  <a:schemeClr val="bg1">
                    <a:lumMod val="65000"/>
                  </a:schemeClr>
                </a:solidFill>
              </a:rPr>
              <a:t>[SP]</a:t>
            </a:r>
          </a:p>
          <a:p>
            <a:pPr>
              <a:buFont typeface="Arial" panose="020B0604020202020204" pitchFamily="34" charset="0"/>
              <a:buChar char="•"/>
            </a:pPr>
            <a:r>
              <a:rPr lang="en-GB" sz="1400" b="0" i="0" u="none" strike="sngStrike" kern="1200" dirty="0">
                <a:solidFill>
                  <a:schemeClr val="bg1">
                    <a:lumMod val="65000"/>
                  </a:schemeClr>
                </a:solidFill>
                <a:effectLst/>
                <a:ea typeface="MS Gothic" panose="020B0609070205080204" pitchFamily="49" charset="-128"/>
              </a:rPr>
              <a:t>24/2013r0</a:t>
            </a:r>
            <a:r>
              <a:rPr lang="en-GB" sz="1400" strike="sngStrike" dirty="0">
                <a:solidFill>
                  <a:schemeClr val="bg1">
                    <a:lumMod val="65000"/>
                  </a:schemeClr>
                </a:solidFill>
              </a:rPr>
              <a:t> </a:t>
            </a:r>
            <a:r>
              <a:rPr lang="en-GB" sz="1400" b="0" i="0" u="none" strike="sngStrike" kern="1200" dirty="0">
                <a:solidFill>
                  <a:schemeClr val="bg1">
                    <a:lumMod val="65000"/>
                  </a:schemeClr>
                </a:solidFill>
                <a:effectLst/>
                <a:ea typeface="MS Gothic" panose="020B0609070205080204" pitchFamily="49" charset="-128"/>
              </a:rPr>
              <a:t>PDT-Joint-PICS</a:t>
            </a:r>
            <a:r>
              <a:rPr lang="en-GB" sz="1400" strike="sngStrike" dirty="0">
                <a:solidFill>
                  <a:schemeClr val="bg1">
                    <a:lumMod val="65000"/>
                  </a:schemeClr>
                </a:solidFill>
              </a:rPr>
              <a:t> 					</a:t>
            </a:r>
            <a:r>
              <a:rPr lang="en-GB" sz="1400" b="0" i="0" u="none" strike="sngStrike" kern="1200" dirty="0">
                <a:solidFill>
                  <a:schemeClr val="bg1">
                    <a:lumMod val="65000"/>
                  </a:schemeClr>
                </a:solidFill>
                <a:effectLst/>
                <a:ea typeface="MS Gothic" panose="020B0609070205080204" pitchFamily="49" charset="-128"/>
              </a:rPr>
              <a:t>Edward Au</a:t>
            </a:r>
          </a:p>
          <a:p>
            <a:pPr lvl="1">
              <a:buFont typeface="Arial" panose="020B0604020202020204" pitchFamily="34" charset="0"/>
              <a:buChar char="•"/>
            </a:pPr>
            <a:r>
              <a:rPr lang="en-GB" sz="1000" kern="1200" dirty="0">
                <a:solidFill>
                  <a:schemeClr val="bg1">
                    <a:lumMod val="65000"/>
                  </a:schemeClr>
                </a:solidFill>
                <a:ea typeface="MS Gothic" panose="020B0609070205080204" pitchFamily="49" charset="-128"/>
              </a:rPr>
              <a:t>Will be prepared </a:t>
            </a:r>
            <a:r>
              <a:rPr lang="en-GB" sz="1000" b="0" i="0" u="none" strike="noStrike" kern="1200" dirty="0">
                <a:solidFill>
                  <a:schemeClr val="bg1">
                    <a:lumMod val="65000"/>
                  </a:schemeClr>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25/0006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Sounding procedure follow 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Jay Yang</a:t>
            </a:r>
            <a:endParaRPr lang="en-GB" sz="1400" b="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25/0007</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AP ID design in sounding</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Jay Yang</a:t>
            </a:r>
            <a:endParaRPr lang="en-GB" sz="1400" b="0" i="0" u="none" strike="noStrike" kern="1200" dirty="0">
              <a:solidFill>
                <a:schemeClr val="bg1">
                  <a:lumMod val="65000"/>
                </a:schemeClr>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25/0081</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Sounding PDT related issues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00B050"/>
                </a:solidFill>
                <a:effectLst/>
                <a:hlinkClick r:id="rId2">
                  <a:extLst>
                    <a:ext uri="{A12FA001-AC4F-418D-AE19-62706E023703}">
                      <ahyp:hlinkClr xmlns:ahyp="http://schemas.microsoft.com/office/drawing/2018/hyperlinkcolor" val="tx"/>
                    </a:ext>
                  </a:extLst>
                </a:hlinkClick>
              </a:rPr>
              <a:t>25/0126</a:t>
            </a:r>
            <a:r>
              <a:rPr lang="en-US" sz="1400" b="0" i="0" dirty="0">
                <a:solidFill>
                  <a:srgbClr val="00B050"/>
                </a:solidFill>
                <a:effectLst/>
              </a:rPr>
              <a:t> PPDU Parameters for Multi-AP Coordination 				Leonardo Lanante</a:t>
            </a:r>
            <a:endParaRPr lang="en-GB" sz="1400" b="1" i="0" strike="sngStrike" dirty="0">
              <a:solidFill>
                <a:srgbClr val="00B050"/>
              </a:solidFill>
              <a:effectLst/>
            </a:endParaRPr>
          </a:p>
          <a:p>
            <a:pPr marL="400050" lvl="1">
              <a:buFont typeface="Arial" panose="020B0604020202020204" pitchFamily="34" charset="0"/>
              <a:buChar char="•"/>
            </a:pPr>
            <a:r>
              <a:rPr lang="en-GB" sz="1400" dirty="0">
                <a:solidFill>
                  <a:srgbClr val="00B050"/>
                </a:solidFill>
              </a:rPr>
              <a:t>24/1480r1 UHR-LTF for DRU 								Rainer Strobel [SP]</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246846</TotalTime>
  <Words>21572</Words>
  <Application>Microsoft Office PowerPoint</Application>
  <PresentationFormat>On-screen Show (4:3)</PresentationFormat>
  <Paragraphs>3664</Paragraphs>
  <Slides>130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43" baseType="lpstr">
      <vt:lpstr>Microsoft YaHei</vt:lpstr>
      <vt:lpstr>MS Gothic</vt:lpstr>
      <vt:lpstr>SimSun</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Straw Polls – Part 6</vt:lpstr>
      <vt:lpstr>Straw Polls – Part 7</vt:lpstr>
      <vt:lpstr>MAC Partial Back Up (First Cut-Off)</vt:lpstr>
      <vt:lpstr>Thursday Joint Agenda–PM2</vt:lpstr>
      <vt:lpstr>PDTs</vt:lpstr>
      <vt:lpstr>Motions</vt:lpstr>
      <vt:lpstr>Teleconference Plan</vt:lpstr>
      <vt:lpstr>TGbn Timeline And Status</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2025-02-03T21:50:57Z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