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80" r:id="rId78"/>
    <p:sldId id="1481" r:id="rId79"/>
    <p:sldId id="1482" r:id="rId80"/>
    <p:sldId id="1483" r:id="rId81"/>
    <p:sldId id="1410" r:id="rId82"/>
    <p:sldId id="1411" r:id="rId83"/>
    <p:sldId id="1467" r:id="rId84"/>
    <p:sldId id="1470" r:id="rId85"/>
    <p:sldId id="1471" r:id="rId86"/>
    <p:sldId id="1472" r:id="rId87"/>
    <p:sldId id="1386" r:id="rId88"/>
    <p:sldId id="1387" r:id="rId89"/>
    <p:sldId id="1465" r:id="rId90"/>
    <p:sldId id="1479" r:id="rId91"/>
    <p:sldId id="1389" r:id="rId92"/>
    <p:sldId id="1388" r:id="rId93"/>
    <p:sldId id="1425" r:id="rId94"/>
    <p:sldId id="1426" r:id="rId95"/>
    <p:sldId id="1427" r:id="rId96"/>
    <p:sldId id="1428" r:id="rId97"/>
    <p:sldId id="1473" r:id="rId98"/>
    <p:sldId id="1474" r:id="rId99"/>
    <p:sldId id="1412" r:id="rId100"/>
    <p:sldId id="1413" r:id="rId101"/>
    <p:sldId id="1414" r:id="rId102"/>
    <p:sldId id="1415" r:id="rId103"/>
    <p:sldId id="1475" r:id="rId104"/>
    <p:sldId id="1416" r:id="rId105"/>
    <p:sldId id="1417" r:id="rId106"/>
    <p:sldId id="1418" r:id="rId107"/>
    <p:sldId id="1419" r:id="rId108"/>
    <p:sldId id="1476" r:id="rId109"/>
    <p:sldId id="1477" r:id="rId110"/>
    <p:sldId id="1478" r:id="rId111"/>
    <p:sldId id="1420" r:id="rId112"/>
    <p:sldId id="1421" r:id="rId113"/>
    <p:sldId id="1422" r:id="rId114"/>
    <p:sldId id="1423" r:id="rId115"/>
    <p:sldId id="1435" r:id="rId116"/>
    <p:sldId id="356" r:id="rId117"/>
    <p:sldId id="1424" r:id="rId118"/>
    <p:sldId id="1390" r:id="rId119"/>
    <p:sldId id="1345" r:id="rId120"/>
    <p:sldId id="1256" r:id="rId121"/>
    <p:sldId id="997" r:id="rId122"/>
    <p:sldId id="362" r:id="rId123"/>
    <p:sldId id="1034" r:id="rId124"/>
    <p:sldId id="323" r:id="rId1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459" dt="2025-01-14T22:55:46.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microsoft.com/office/2016/11/relationships/changesInfo" Target="changesInfos/changesInfo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4T22:55:39.879" v="12291"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4T15:51:17.926" v="11697"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4T15:51:17.926" v="11697"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4T15:26:29.173" v="11445" actId="20578"/>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15:27:09.060" v="11462" actId="2057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4T15:27:09.060" v="11462" actId="20577"/>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4T16:29:34.774" v="12278"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4T16:29:34.774" v="12278"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4T22:55:39.879" v="12291"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4T16:17:26.965" v="12176"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6:17:26.965" v="12176"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15:40:29.182" v="11537" actId="207"/>
        <pc:sldMkLst>
          <pc:docMk/>
          <pc:sldMk cId="733264740" sldId="1400"/>
        </pc:sldMkLst>
        <pc:spChg chg="mod">
          <ac:chgData name="Alfred Asterjadhi" userId="39de57b9-85c0-4fd1-aaac-8ca2b6560ad0" providerId="ADAL" clId="{20C04A7C-C7CF-4EAA-88F9-CE4E5F5C1CFC}" dt="2025-01-14T15:39:52.168" v="1152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15:40:29.182" v="11537" actId="20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4T15:41:25.293" v="11562" actId="20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4T15:41:25.293" v="11562" actId="20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4T15:52:47.849" v="11732" actId="207"/>
        <pc:sldMkLst>
          <pc:docMk/>
          <pc:sldMk cId="3659758132" sldId="1402"/>
        </pc:sldMkLst>
        <pc:spChg chg="mod">
          <ac:chgData name="Alfred Asterjadhi" userId="39de57b9-85c0-4fd1-aaac-8ca2b6560ad0" providerId="ADAL" clId="{20C04A7C-C7CF-4EAA-88F9-CE4E5F5C1CFC}" dt="2025-01-14T15:51:36.254" v="11698"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4T15:52:47.849" v="11732" actId="20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16:00:58.482" v="11850" actId="20577"/>
        <pc:sldMkLst>
          <pc:docMk/>
          <pc:sldMk cId="142782227" sldId="1404"/>
        </pc:sldMkLst>
        <pc:spChg chg="mod">
          <ac:chgData name="Alfred Asterjadhi" userId="39de57b9-85c0-4fd1-aaac-8ca2b6560ad0" providerId="ADAL" clId="{20C04A7C-C7CF-4EAA-88F9-CE4E5F5C1CFC}" dt="2025-01-14T15:57:13.083" v="11781"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16:00:58.482" v="11850"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addSp delSp modSp add mod chgLayout">
        <pc:chgData name="Alfred Asterjadhi" userId="39de57b9-85c0-4fd1-aaac-8ca2b6560ad0" providerId="ADAL" clId="{20C04A7C-C7CF-4EAA-88F9-CE4E5F5C1CFC}" dt="2025-01-14T16:03:23.516" v="11911"/>
        <pc:sldMkLst>
          <pc:docMk/>
          <pc:sldMk cId="1719381960" sldId="1405"/>
        </pc:sldMkLst>
        <pc:spChg chg="mod ord">
          <ac:chgData name="Alfred Asterjadhi" userId="39de57b9-85c0-4fd1-aaac-8ca2b6560ad0" providerId="ADAL" clId="{20C04A7C-C7CF-4EAA-88F9-CE4E5F5C1CFC}" dt="2025-01-14T16:01:17.335" v="11856" actId="6264"/>
          <ac:spMkLst>
            <pc:docMk/>
            <pc:sldMk cId="1719381960" sldId="1405"/>
            <ac:spMk id="2" creationId="{8D1DA6E7-3D8D-69C7-86DA-DE04741E2E0D}"/>
          </ac:spMkLst>
        </pc:spChg>
        <pc:spChg chg="add del mod">
          <ac:chgData name="Alfred Asterjadhi" userId="39de57b9-85c0-4fd1-aaac-8ca2b6560ad0" providerId="ADAL" clId="{20C04A7C-C7CF-4EAA-88F9-CE4E5F5C1CFC}" dt="2025-01-14T16:01:17.335" v="11856" actId="6264"/>
          <ac:spMkLst>
            <pc:docMk/>
            <pc:sldMk cId="1719381960" sldId="1405"/>
            <ac:spMk id="3" creationId="{6053B04C-1010-2DB8-0F06-1AD57C3A0AFE}"/>
          </ac:spMkLst>
        </pc:spChg>
        <pc:spChg chg="mod ord">
          <ac:chgData name="Alfred Asterjadhi" userId="39de57b9-85c0-4fd1-aaac-8ca2b6560ad0" providerId="ADAL" clId="{20C04A7C-C7CF-4EAA-88F9-CE4E5F5C1CFC}" dt="2025-01-14T16:01:17.335" v="11856" actId="6264"/>
          <ac:spMkLst>
            <pc:docMk/>
            <pc:sldMk cId="1719381960" sldId="1405"/>
            <ac:spMk id="4" creationId="{78FF1618-C129-9FF7-75CC-B4A677CDBCC9}"/>
          </ac:spMkLst>
        </pc:spChg>
        <pc:spChg chg="mod ord">
          <ac:chgData name="Alfred Asterjadhi" userId="39de57b9-85c0-4fd1-aaac-8ca2b6560ad0" providerId="ADAL" clId="{20C04A7C-C7CF-4EAA-88F9-CE4E5F5C1CFC}" dt="2025-01-14T16:01:17.335" v="11856" actId="6264"/>
          <ac:spMkLst>
            <pc:docMk/>
            <pc:sldMk cId="1719381960" sldId="1405"/>
            <ac:spMk id="5" creationId="{445F3407-A8AE-CD00-A23F-C6F72EAAE456}"/>
          </ac:spMkLst>
        </pc:spChg>
        <pc:spChg chg="mod ord">
          <ac:chgData name="Alfred Asterjadhi" userId="39de57b9-85c0-4fd1-aaac-8ca2b6560ad0" providerId="ADAL" clId="{20C04A7C-C7CF-4EAA-88F9-CE4E5F5C1CFC}" dt="2025-01-14T16:01:17.335" v="11856" actId="6264"/>
          <ac:spMkLst>
            <pc:docMk/>
            <pc:sldMk cId="1719381960" sldId="1405"/>
            <ac:spMk id="6" creationId="{90C22AAC-A6D7-4E83-6CEB-72583BBB4A45}"/>
          </ac:spMkLst>
        </pc:spChg>
        <pc:spChg chg="add del mod">
          <ac:chgData name="Alfred Asterjadhi" userId="39de57b9-85c0-4fd1-aaac-8ca2b6560ad0" providerId="ADAL" clId="{20C04A7C-C7CF-4EAA-88F9-CE4E5F5C1CFC}" dt="2025-01-14T16:01:17.335" v="11856" actId="6264"/>
          <ac:spMkLst>
            <pc:docMk/>
            <pc:sldMk cId="1719381960" sldId="1405"/>
            <ac:spMk id="7" creationId="{8CD82125-1BC4-79BC-041F-9961629DA354}"/>
          </ac:spMkLst>
        </pc:spChg>
        <pc:spChg chg="add del mod">
          <ac:chgData name="Alfred Asterjadhi" userId="39de57b9-85c0-4fd1-aaac-8ca2b6560ad0" providerId="ADAL" clId="{20C04A7C-C7CF-4EAA-88F9-CE4E5F5C1CFC}" dt="2025-01-14T16:01:17.335" v="11856" actId="6264"/>
          <ac:spMkLst>
            <pc:docMk/>
            <pc:sldMk cId="1719381960" sldId="1405"/>
            <ac:spMk id="8" creationId="{4540DCB9-66D4-A34C-14FD-7F31F532D11E}"/>
          </ac:spMkLst>
        </pc:spChg>
        <pc:spChg chg="add del mod">
          <ac:chgData name="Alfred Asterjadhi" userId="39de57b9-85c0-4fd1-aaac-8ca2b6560ad0" providerId="ADAL" clId="{20C04A7C-C7CF-4EAA-88F9-CE4E5F5C1CFC}" dt="2025-01-14T16:01:17.335" v="11856" actId="6264"/>
          <ac:spMkLst>
            <pc:docMk/>
            <pc:sldMk cId="1719381960" sldId="1405"/>
            <ac:spMk id="9" creationId="{5D177F76-AA03-E80F-242C-1CBB352E9422}"/>
          </ac:spMkLst>
        </pc:spChg>
        <pc:spChg chg="add mod ord">
          <ac:chgData name="Alfred Asterjadhi" userId="39de57b9-85c0-4fd1-aaac-8ca2b6560ad0" providerId="ADAL" clId="{20C04A7C-C7CF-4EAA-88F9-CE4E5F5C1CFC}" dt="2025-01-14T16:03:23.516" v="11911"/>
          <ac:spMkLst>
            <pc:docMk/>
            <pc:sldMk cId="1719381960" sldId="1405"/>
            <ac:spMk id="10" creationId="{7ABF431C-B3D0-7163-CC13-1CE1C61D1D5C}"/>
          </ac:spMkLst>
        </pc:spChg>
        <pc:spChg chg="del mod">
          <ac:chgData name="Alfred Asterjadhi" userId="39de57b9-85c0-4fd1-aaac-8ca2b6560ad0" providerId="ADAL" clId="{20C04A7C-C7CF-4EAA-88F9-CE4E5F5C1CFC}" dt="2025-01-14T16:01:17.335" v="11856" actId="6264"/>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6:11:07.910" v="12010" actId="20577"/>
        <pc:sldMkLst>
          <pc:docMk/>
          <pc:sldMk cId="2585751413" sldId="1408"/>
        </pc:sldMkLst>
        <pc:spChg chg="mod">
          <ac:chgData name="Alfred Asterjadhi" userId="39de57b9-85c0-4fd1-aaac-8ca2b6560ad0" providerId="ADAL" clId="{20C04A7C-C7CF-4EAA-88F9-CE4E5F5C1CFC}" dt="2025-01-14T16:09:32.450" v="11972"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6:11:07.910" v="12010"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pChg chg="mod ord">
          <ac:chgData name="Alfred Asterjadhi" userId="39de57b9-85c0-4fd1-aaac-8ca2b6560ad0" providerId="ADAL" clId="{20C04A7C-C7CF-4EAA-88F9-CE4E5F5C1CFC}" dt="2025-01-14T16:11:59.655" v="12038" actId="20577"/>
          <ac:spMkLst>
            <pc:docMk/>
            <pc:sldMk cId="1347941490" sldId="1409"/>
            <ac:spMk id="2" creationId="{8D1DA6E7-3D8D-69C7-86DA-DE04741E2E0D}"/>
          </ac:spMkLst>
        </pc:spChg>
        <pc:spChg chg="add del mod">
          <ac:chgData name="Alfred Asterjadhi" userId="39de57b9-85c0-4fd1-aaac-8ca2b6560ad0" providerId="ADAL" clId="{20C04A7C-C7CF-4EAA-88F9-CE4E5F5C1CFC}" dt="2025-01-14T16:11:25.352" v="12012" actId="6264"/>
          <ac:spMkLst>
            <pc:docMk/>
            <pc:sldMk cId="1347941490" sldId="1409"/>
            <ac:spMk id="3" creationId="{EC4B6972-0E85-637D-D53B-E7174C891AC2}"/>
          </ac:spMkLst>
        </pc:spChg>
        <pc:spChg chg="mod ord">
          <ac:chgData name="Alfred Asterjadhi" userId="39de57b9-85c0-4fd1-aaac-8ca2b6560ad0" providerId="ADAL" clId="{20C04A7C-C7CF-4EAA-88F9-CE4E5F5C1CFC}" dt="2025-01-14T16:11:25.352" v="12012" actId="6264"/>
          <ac:spMkLst>
            <pc:docMk/>
            <pc:sldMk cId="1347941490" sldId="1409"/>
            <ac:spMk id="4" creationId="{78FF1618-C129-9FF7-75CC-B4A677CDBCC9}"/>
          </ac:spMkLst>
        </pc:spChg>
        <pc:spChg chg="mod ord">
          <ac:chgData name="Alfred Asterjadhi" userId="39de57b9-85c0-4fd1-aaac-8ca2b6560ad0" providerId="ADAL" clId="{20C04A7C-C7CF-4EAA-88F9-CE4E5F5C1CFC}" dt="2025-01-14T16:11:25.352" v="12012" actId="6264"/>
          <ac:spMkLst>
            <pc:docMk/>
            <pc:sldMk cId="1347941490" sldId="1409"/>
            <ac:spMk id="5" creationId="{445F3407-A8AE-CD00-A23F-C6F72EAAE456}"/>
          </ac:spMkLst>
        </pc:spChg>
        <pc:spChg chg="mod ord">
          <ac:chgData name="Alfred Asterjadhi" userId="39de57b9-85c0-4fd1-aaac-8ca2b6560ad0" providerId="ADAL" clId="{20C04A7C-C7CF-4EAA-88F9-CE4E5F5C1CFC}" dt="2025-01-14T16:11:25.352" v="12012" actId="6264"/>
          <ac:spMkLst>
            <pc:docMk/>
            <pc:sldMk cId="1347941490" sldId="1409"/>
            <ac:spMk id="6" creationId="{90C22AAC-A6D7-4E83-6CEB-72583BBB4A45}"/>
          </ac:spMkLst>
        </pc:spChg>
        <pc:spChg chg="add del mod">
          <ac:chgData name="Alfred Asterjadhi" userId="39de57b9-85c0-4fd1-aaac-8ca2b6560ad0" providerId="ADAL" clId="{20C04A7C-C7CF-4EAA-88F9-CE4E5F5C1CFC}" dt="2025-01-14T16:11:25.352" v="12012" actId="6264"/>
          <ac:spMkLst>
            <pc:docMk/>
            <pc:sldMk cId="1347941490" sldId="1409"/>
            <ac:spMk id="7" creationId="{444C24A2-80F5-F3CE-CF86-C04177D88063}"/>
          </ac:spMkLst>
        </pc:spChg>
        <pc:spChg chg="add del mod">
          <ac:chgData name="Alfred Asterjadhi" userId="39de57b9-85c0-4fd1-aaac-8ca2b6560ad0" providerId="ADAL" clId="{20C04A7C-C7CF-4EAA-88F9-CE4E5F5C1CFC}" dt="2025-01-14T16:11:25.352" v="12012" actId="6264"/>
          <ac:spMkLst>
            <pc:docMk/>
            <pc:sldMk cId="1347941490" sldId="1409"/>
            <ac:spMk id="8" creationId="{A0CE4CCE-B4C1-39D2-E0FD-B6A5ADF36718}"/>
          </ac:spMkLst>
        </pc:spChg>
        <pc:spChg chg="add del mod">
          <ac:chgData name="Alfred Asterjadhi" userId="39de57b9-85c0-4fd1-aaac-8ca2b6560ad0" providerId="ADAL" clId="{20C04A7C-C7CF-4EAA-88F9-CE4E5F5C1CFC}" dt="2025-01-14T16:11:25.352" v="12012" actId="6264"/>
          <ac:spMkLst>
            <pc:docMk/>
            <pc:sldMk cId="1347941490" sldId="1409"/>
            <ac:spMk id="9" creationId="{3667032F-BFDB-F882-F9DE-A4E428C4411F}"/>
          </ac:spMkLst>
        </pc:spChg>
        <pc:spChg chg="add mod ord">
          <ac:chgData name="Alfred Asterjadhi" userId="39de57b9-85c0-4fd1-aaac-8ca2b6560ad0" providerId="ADAL" clId="{20C04A7C-C7CF-4EAA-88F9-CE4E5F5C1CFC}" dt="2025-01-14T16:11:46.178" v="12027" actId="6549"/>
          <ac:spMkLst>
            <pc:docMk/>
            <pc:sldMk cId="1347941490" sldId="1409"/>
            <ac:spMk id="10" creationId="{4FE3D1BF-0E7D-706D-6E4C-A4674664567F}"/>
          </ac:spMkLst>
        </pc:spChg>
        <pc:spChg chg="del mod">
          <ac:chgData name="Alfred Asterjadhi" userId="39de57b9-85c0-4fd1-aaac-8ca2b6560ad0" providerId="ADAL" clId="{20C04A7C-C7CF-4EAA-88F9-CE4E5F5C1CFC}" dt="2025-01-14T16:11:25.352" v="12012" actId="6264"/>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16:25:27.690" v="12226" actId="13926"/>
        <pc:sldMkLst>
          <pc:docMk/>
          <pc:sldMk cId="3265656916" sldId="1410"/>
        </pc:sldMkLst>
        <pc:spChg chg="mod">
          <ac:chgData name="Alfred Asterjadhi" userId="39de57b9-85c0-4fd1-aaac-8ca2b6560ad0" providerId="ADAL" clId="{20C04A7C-C7CF-4EAA-88F9-CE4E5F5C1CFC}" dt="2025-01-14T16:25:27.690" v="12226"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16:24:18.136" v="12225" actId="20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4T15:09:19.585" v="11388" actId="20577"/>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4T15:09:19.585" v="11388" actId="20577"/>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4T16:26:48.582" v="12241" actId="21"/>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4T16:26:48.582" v="12241" actId="21"/>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4T03:37:13.444" v="10948" actId="404"/>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4T03:37:13.444" v="10948" actId="404"/>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3T01:20:29.114" v="8110" actId="21"/>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3T01:20:29.114" v="8110" actId="21"/>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4T16:27:08.570" v="12243" actId="21"/>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4T16:27:08.570" v="12243" actId="21"/>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4T14:04:35.150" v="11323"/>
        <pc:sldMkLst>
          <pc:docMk/>
          <pc:sldMk cId="341453547" sldId="1419"/>
        </pc:sldMkLst>
        <pc:spChg chg="mod">
          <ac:chgData name="Alfred Asterjadhi" userId="39de57b9-85c0-4fd1-aaac-8ca2b6560ad0" providerId="ADAL" clId="{20C04A7C-C7CF-4EAA-88F9-CE4E5F5C1CFC}" dt="2025-01-14T13:38:55.186" v="11229"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4T14:04:35.150" v="11323"/>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3T00:54:55.556" v="7682"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3T00:54:55.556" v="7682"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4T16:27:46.453" v="12255" actId="20577"/>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4T16:27:46.453" v="12255" actId="20577"/>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4T16:20:39.589" v="12218" actId="2057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4T16:20:39.589" v="12218"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4T16:29:44.531" v="12283" actId="20577"/>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4T16:29:44.531" v="12283"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4T00:34:39.503" v="10751" actId="2057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3T22:11:59.172" v="10642" actId="114"/>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4T16:18:15.808" v="12184" actId="207"/>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4T16:18:15.808" v="12184" actId="207"/>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3T19:41:12.957" v="9712"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3T19:41:12.957" v="9712"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4T16:19:30.083" v="12202" actId="6549"/>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modGraphic">
          <ac:chgData name="Alfred Asterjadhi" userId="39de57b9-85c0-4fd1-aaac-8ca2b6560ad0" providerId="ADAL" clId="{20C04A7C-C7CF-4EAA-88F9-CE4E5F5C1CFC}" dt="2025-01-14T16:19:30.083" v="12202" actId="6549"/>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4T15:53:51.400" v="11755" actId="20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4T15:53:51.400" v="11755" actId="20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4T15:54:45.343" v="11766" actId="20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4T15:54:45.343" v="11766" actId="207"/>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4T16:17:37.758" v="12178" actId="207"/>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4T16:17:37.758" v="12178" actId="207"/>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4T16:17:10.195" v="12174" actId="20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4T16:17:10.195" v="12174" actId="20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4T16:16:47.171" v="12172" actId="20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4T16:16:47.171" v="12172" actId="20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15:45:59.260" v="11650"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15:45:59.260" v="11650"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4T15:56:21.795" v="11780" actId="20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4T15:53:08.200" v="11741" actId="20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4T15:53:08.200" v="11741" actId="20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4T15:54:15.134" v="11763" actId="20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4T15:54:15.134" v="11763" actId="20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4T13:46:54.612" v="11313" actId="113"/>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4T13:46:54.612" v="11313" actId="113"/>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4T15:42:26.278" v="11596" actId="2057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4T15:42:26.278" v="11596" actId="2057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3T19:11:48.125" v="9104" actId="207"/>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3T12:31:23.013" v="9096"/>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15:27:03.596" v="11452" actId="20577"/>
        <pc:sldMkLst>
          <pc:docMk/>
          <pc:sldMk cId="3372606759" sldId="1465"/>
        </pc:sldMkLst>
        <pc:spChg chg="mod">
          <ac:chgData name="Alfred Asterjadhi" userId="39de57b9-85c0-4fd1-aaac-8ca2b6560ad0" providerId="ADAL" clId="{20C04A7C-C7CF-4EAA-88F9-CE4E5F5C1CFC}" dt="2025-01-14T15:27:03.596" v="11452" actId="20577"/>
          <ac:spMkLst>
            <pc:docMk/>
            <pc:sldMk cId="3372606759" sldId="1465"/>
            <ac:spMk id="10" creationId="{11D9E38C-D3A0-B3BA-3141-9CB5BFA0139E}"/>
          </ac:spMkLst>
        </pc:sp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4T15:42:48.103" v="11609" actId="207"/>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4T15:42:48.103" v="11609" actId="207"/>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pChg chg="mod ord">
          <ac:chgData name="Alfred Asterjadhi" userId="39de57b9-85c0-4fd1-aaac-8ca2b6560ad0" providerId="ADAL" clId="{20C04A7C-C7CF-4EAA-88F9-CE4E5F5C1CFC}" dt="2025-01-14T15:43:24.089" v="11613" actId="6264"/>
          <ac:spMkLst>
            <pc:docMk/>
            <pc:sldMk cId="3374141807" sldId="1469"/>
            <ac:spMk id="2" creationId="{93ECAC10-C372-58D9-0E4C-D870C6860C4F}"/>
          </ac:spMkLst>
        </pc:spChg>
        <pc:spChg chg="add del mod">
          <ac:chgData name="Alfred Asterjadhi" userId="39de57b9-85c0-4fd1-aaac-8ca2b6560ad0" providerId="ADAL" clId="{20C04A7C-C7CF-4EAA-88F9-CE4E5F5C1CFC}" dt="2025-01-14T15:43:24.089" v="11613" actId="6264"/>
          <ac:spMkLst>
            <pc:docMk/>
            <pc:sldMk cId="3374141807" sldId="1469"/>
            <ac:spMk id="3" creationId="{5CE4FC3E-4C77-9A37-6019-14E10AC82D89}"/>
          </ac:spMkLst>
        </pc:spChg>
        <pc:spChg chg="mod ord">
          <ac:chgData name="Alfred Asterjadhi" userId="39de57b9-85c0-4fd1-aaac-8ca2b6560ad0" providerId="ADAL" clId="{20C04A7C-C7CF-4EAA-88F9-CE4E5F5C1CFC}" dt="2025-01-14T15:43:24.089" v="11613" actId="6264"/>
          <ac:spMkLst>
            <pc:docMk/>
            <pc:sldMk cId="3374141807" sldId="1469"/>
            <ac:spMk id="4" creationId="{0FFFEB9F-F5F4-C065-2C91-7CBA59AC1EC8}"/>
          </ac:spMkLst>
        </pc:spChg>
        <pc:spChg chg="mod ord">
          <ac:chgData name="Alfred Asterjadhi" userId="39de57b9-85c0-4fd1-aaac-8ca2b6560ad0" providerId="ADAL" clId="{20C04A7C-C7CF-4EAA-88F9-CE4E5F5C1CFC}" dt="2025-01-14T15:43:24.089" v="11613" actId="6264"/>
          <ac:spMkLst>
            <pc:docMk/>
            <pc:sldMk cId="3374141807" sldId="1469"/>
            <ac:spMk id="5" creationId="{6266784C-98FB-0C80-BD7C-550D176CD792}"/>
          </ac:spMkLst>
        </pc:spChg>
        <pc:spChg chg="mod ord">
          <ac:chgData name="Alfred Asterjadhi" userId="39de57b9-85c0-4fd1-aaac-8ca2b6560ad0" providerId="ADAL" clId="{20C04A7C-C7CF-4EAA-88F9-CE4E5F5C1CFC}" dt="2025-01-14T15:43:24.089" v="11613" actId="6264"/>
          <ac:spMkLst>
            <pc:docMk/>
            <pc:sldMk cId="3374141807" sldId="1469"/>
            <ac:spMk id="6" creationId="{DE7649E8-182D-C1D3-3B14-4B580CA502B2}"/>
          </ac:spMkLst>
        </pc:spChg>
        <pc:spChg chg="add del mod">
          <ac:chgData name="Alfred Asterjadhi" userId="39de57b9-85c0-4fd1-aaac-8ca2b6560ad0" providerId="ADAL" clId="{20C04A7C-C7CF-4EAA-88F9-CE4E5F5C1CFC}" dt="2025-01-14T15:43:24.089" v="11613" actId="6264"/>
          <ac:spMkLst>
            <pc:docMk/>
            <pc:sldMk cId="3374141807" sldId="1469"/>
            <ac:spMk id="7" creationId="{6A27500F-6A47-D177-8873-3D6DD51F7711}"/>
          </ac:spMkLst>
        </pc:spChg>
        <pc:spChg chg="add del mod">
          <ac:chgData name="Alfred Asterjadhi" userId="39de57b9-85c0-4fd1-aaac-8ca2b6560ad0" providerId="ADAL" clId="{20C04A7C-C7CF-4EAA-88F9-CE4E5F5C1CFC}" dt="2025-01-14T15:43:24.089" v="11613" actId="6264"/>
          <ac:spMkLst>
            <pc:docMk/>
            <pc:sldMk cId="3374141807" sldId="1469"/>
            <ac:spMk id="8" creationId="{273613B3-87D8-2789-079F-DB888E67B1EC}"/>
          </ac:spMkLst>
        </pc:spChg>
        <pc:spChg chg="add del mod">
          <ac:chgData name="Alfred Asterjadhi" userId="39de57b9-85c0-4fd1-aaac-8ca2b6560ad0" providerId="ADAL" clId="{20C04A7C-C7CF-4EAA-88F9-CE4E5F5C1CFC}" dt="2025-01-14T15:43:24.089" v="11613" actId="6264"/>
          <ac:spMkLst>
            <pc:docMk/>
            <pc:sldMk cId="3374141807" sldId="1469"/>
            <ac:spMk id="9" creationId="{DF1826E4-7934-9FBD-75F6-7564230D3474}"/>
          </ac:spMkLst>
        </pc:spChg>
        <pc:spChg chg="add mod ord">
          <ac:chgData name="Alfred Asterjadhi" userId="39de57b9-85c0-4fd1-aaac-8ca2b6560ad0" providerId="ADAL" clId="{20C04A7C-C7CF-4EAA-88F9-CE4E5F5C1CFC}" dt="2025-01-14T15:44:06.417" v="11639" actId="207"/>
          <ac:spMkLst>
            <pc:docMk/>
            <pc:sldMk cId="3374141807" sldId="1469"/>
            <ac:spMk id="10" creationId="{B8D1B096-E29B-97A2-5C52-E6B5817B7C50}"/>
          </ac:spMkLst>
        </pc:spChg>
        <pc:spChg chg="del mod">
          <ac:chgData name="Alfred Asterjadhi" userId="39de57b9-85c0-4fd1-aaac-8ca2b6560ad0" providerId="ADAL" clId="{20C04A7C-C7CF-4EAA-88F9-CE4E5F5C1CFC}" dt="2025-01-14T15:43:24.089" v="11613" actId="6264"/>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4T03:43:17.303" v="109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4T03:43:17.303" v="109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4T03:30:09.363" v="10904" actId="114"/>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4T03:30:09.363" v="10904" actId="114"/>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4T03:41:42.462" v="10972"/>
        <pc:sldMkLst>
          <pc:docMk/>
          <pc:sldMk cId="435670860" sldId="1475"/>
        </pc:sldMkLst>
        <pc:spChg chg="mod">
          <ac:chgData name="Alfred Asterjadhi" userId="39de57b9-85c0-4fd1-aaac-8ca2b6560ad0" providerId="ADAL" clId="{20C04A7C-C7CF-4EAA-88F9-CE4E5F5C1CFC}" dt="2025-01-14T03:41:42.462" v="10972"/>
          <ac:spMkLst>
            <pc:docMk/>
            <pc:sldMk cId="435670860" sldId="1475"/>
            <ac:spMk id="11" creationId="{60655E1A-45D3-CCF5-795F-18821616093A}"/>
          </ac:spMkLst>
        </pc:spChg>
      </pc:sldChg>
      <pc:sldChg chg="modSp add mod">
        <pc:chgData name="Alfred Asterjadhi" userId="39de57b9-85c0-4fd1-aaac-8ca2b6560ad0" providerId="ADAL" clId="{20C04A7C-C7CF-4EAA-88F9-CE4E5F5C1CFC}" dt="2025-01-14T13:39:48.189" v="11263" actId="13926"/>
        <pc:sldMkLst>
          <pc:docMk/>
          <pc:sldMk cId="274796487" sldId="1476"/>
        </pc:sldMkLst>
        <pc:spChg chg="mod">
          <ac:chgData name="Alfred Asterjadhi" userId="39de57b9-85c0-4fd1-aaac-8ca2b6560ad0" providerId="ADAL" clId="{20C04A7C-C7CF-4EAA-88F9-CE4E5F5C1CFC}" dt="2025-01-14T13:39:01.610" v="11239"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4T13:39:48.189" v="11263" actId="13926"/>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4T22:45:14.839" v="12287"/>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4T22:45:14.839" v="12287"/>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4T15:04:11.844" v="11387"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4T15:04:11.844" v="11387"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15:32:09.283" v="11497" actId="2057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15:32:09.283" v="11497" actId="20577"/>
          <ac:spMkLst>
            <pc:docMk/>
            <pc:sldMk cId="3748653700" sldId="1479"/>
            <ac:spMk id="3" creationId="{892BA2C6-0E5C-D220-A0EE-400630B88A9F}"/>
          </ac:spMkLst>
        </pc:spChg>
      </pc:sldChg>
      <pc:sldChg chg="modSp add mod">
        <pc:chgData name="Alfred Asterjadhi" userId="39de57b9-85c0-4fd1-aaac-8ca2b6560ad0" providerId="ADAL" clId="{20C04A7C-C7CF-4EAA-88F9-CE4E5F5C1CFC}" dt="2025-01-14T16:12:23.498" v="12049" actId="6549"/>
        <pc:sldMkLst>
          <pc:docMk/>
          <pc:sldMk cId="2656666374" sldId="1480"/>
        </pc:sldMkLst>
        <pc:spChg chg="mod">
          <ac:chgData name="Alfred Asterjadhi" userId="39de57b9-85c0-4fd1-aaac-8ca2b6560ad0" providerId="ADAL" clId="{20C04A7C-C7CF-4EAA-88F9-CE4E5F5C1CFC}" dt="2025-01-14T16:12:07.361" v="12040" actId="20577"/>
          <ac:spMkLst>
            <pc:docMk/>
            <pc:sldMk cId="2656666374" sldId="1480"/>
            <ac:spMk id="2" creationId="{D170237C-BF60-EE44-13C2-CF35185EBDBC}"/>
          </ac:spMkLst>
        </pc:spChg>
        <pc:spChg chg="mod">
          <ac:chgData name="Alfred Asterjadhi" userId="39de57b9-85c0-4fd1-aaac-8ca2b6560ad0" providerId="ADAL" clId="{20C04A7C-C7CF-4EAA-88F9-CE4E5F5C1CFC}" dt="2025-01-14T16:12:23.498" v="12049" actId="6549"/>
          <ac:spMkLst>
            <pc:docMk/>
            <pc:sldMk cId="2656666374" sldId="1480"/>
            <ac:spMk id="10" creationId="{47943857-A5E0-91C6-EB15-6EC48058D581}"/>
          </ac:spMkLst>
        </pc:spChg>
      </pc:sldChg>
      <pc:sldChg chg="modSp new mod">
        <pc:chgData name="Alfred Asterjadhi" userId="39de57b9-85c0-4fd1-aaac-8ca2b6560ad0" providerId="ADAL" clId="{20C04A7C-C7CF-4EAA-88F9-CE4E5F5C1CFC}" dt="2025-01-14T16:14:02.615" v="12092" actId="6549"/>
        <pc:sldMkLst>
          <pc:docMk/>
          <pc:sldMk cId="2941087830" sldId="1481"/>
        </pc:sldMkLst>
        <pc:spChg chg="mod">
          <ac:chgData name="Alfred Asterjadhi" userId="39de57b9-85c0-4fd1-aaac-8ca2b6560ad0" providerId="ADAL" clId="{20C04A7C-C7CF-4EAA-88F9-CE4E5F5C1CFC}" dt="2025-01-14T16:12:59.688" v="12051"/>
          <ac:spMkLst>
            <pc:docMk/>
            <pc:sldMk cId="2941087830" sldId="1481"/>
            <ac:spMk id="2" creationId="{6E8818C5-3337-FB0D-E4D1-AED48D2ACC1D}"/>
          </ac:spMkLst>
        </pc:spChg>
        <pc:spChg chg="mod">
          <ac:chgData name="Alfred Asterjadhi" userId="39de57b9-85c0-4fd1-aaac-8ca2b6560ad0" providerId="ADAL" clId="{20C04A7C-C7CF-4EAA-88F9-CE4E5F5C1CFC}" dt="2025-01-14T16:14:02.615" v="12092" actId="6549"/>
          <ac:spMkLst>
            <pc:docMk/>
            <pc:sldMk cId="2941087830" sldId="1481"/>
            <ac:spMk id="3" creationId="{73B06A26-B9D0-ECA9-ED49-E6CD88EDD6AE}"/>
          </ac:spMkLst>
        </pc:spChg>
      </pc:sldChg>
      <pc:sldChg chg="modSp new mod">
        <pc:chgData name="Alfred Asterjadhi" userId="39de57b9-85c0-4fd1-aaac-8ca2b6560ad0" providerId="ADAL" clId="{20C04A7C-C7CF-4EAA-88F9-CE4E5F5C1CFC}" dt="2025-01-14T16:15:04.288" v="12116" actId="6549"/>
        <pc:sldMkLst>
          <pc:docMk/>
          <pc:sldMk cId="2146179880" sldId="1482"/>
        </pc:sldMkLst>
        <pc:spChg chg="mod">
          <ac:chgData name="Alfred Asterjadhi" userId="39de57b9-85c0-4fd1-aaac-8ca2b6560ad0" providerId="ADAL" clId="{20C04A7C-C7CF-4EAA-88F9-CE4E5F5C1CFC}" dt="2025-01-14T16:14:33.347" v="12107"/>
          <ac:spMkLst>
            <pc:docMk/>
            <pc:sldMk cId="2146179880" sldId="1482"/>
            <ac:spMk id="2" creationId="{7D1E7769-BCD1-194E-A5C3-E333A1CE2F67}"/>
          </ac:spMkLst>
        </pc:spChg>
        <pc:spChg chg="mod">
          <ac:chgData name="Alfred Asterjadhi" userId="39de57b9-85c0-4fd1-aaac-8ca2b6560ad0" providerId="ADAL" clId="{20C04A7C-C7CF-4EAA-88F9-CE4E5F5C1CFC}" dt="2025-01-14T16:15:04.288" v="12116" actId="6549"/>
          <ac:spMkLst>
            <pc:docMk/>
            <pc:sldMk cId="2146179880" sldId="1482"/>
            <ac:spMk id="3" creationId="{ADA3AC6E-FB55-FAB2-2379-356C350D108B}"/>
          </ac:spMkLst>
        </pc:spChg>
      </pc:sldChg>
      <pc:sldChg chg="modSp new mod">
        <pc:chgData name="Alfred Asterjadhi" userId="39de57b9-85c0-4fd1-aaac-8ca2b6560ad0" providerId="ADAL" clId="{20C04A7C-C7CF-4EAA-88F9-CE4E5F5C1CFC}" dt="2025-01-14T16:16:20.530" v="12170" actId="20577"/>
        <pc:sldMkLst>
          <pc:docMk/>
          <pc:sldMk cId="1400319500" sldId="1483"/>
        </pc:sldMkLst>
        <pc:spChg chg="mod">
          <ac:chgData name="Alfred Asterjadhi" userId="39de57b9-85c0-4fd1-aaac-8ca2b6560ad0" providerId="ADAL" clId="{20C04A7C-C7CF-4EAA-88F9-CE4E5F5C1CFC}" dt="2025-01-14T16:16:20.530" v="12170" actId="20577"/>
          <ac:spMkLst>
            <pc:docMk/>
            <pc:sldMk cId="1400319500" sldId="1483"/>
            <ac:spMk id="2" creationId="{9011279D-4FF0-C005-5F46-FDEE869DF338}"/>
          </ac:spMkLst>
        </pc:spChg>
        <pc:spChg chg="mod">
          <ac:chgData name="Alfred Asterjadhi" userId="39de57b9-85c0-4fd1-aaac-8ca2b6560ad0" providerId="ADAL" clId="{20C04A7C-C7CF-4EAA-88F9-CE4E5F5C1CFC}" dt="2025-01-14T16:16:15.561" v="12157" actId="6549"/>
          <ac:spMkLst>
            <pc:docMk/>
            <pc:sldMk cId="1400319500" sldId="1483"/>
            <ac:spMk id="3" creationId="{CBB12D58-5F26-426E-7243-6714ED9F06C7}"/>
          </ac:spMkLst>
        </pc:spChg>
      </pc:sldChg>
      <pc:sldMasterChg chg="modSp mod modSldLayout">
        <pc:chgData name="Alfred Asterjadhi" userId="39de57b9-85c0-4fd1-aaac-8ca2b6560ad0" providerId="ADAL" clId="{20C04A7C-C7CF-4EAA-88F9-CE4E5F5C1CFC}" dt="2025-01-14T22:55:14.569" v="12290" actId="6549"/>
        <pc:sldMasterMkLst>
          <pc:docMk/>
          <pc:sldMasterMk cId="0" sldId="2147483648"/>
        </pc:sldMasterMkLst>
        <pc:spChg chg="mod">
          <ac:chgData name="Alfred Asterjadhi" userId="39de57b9-85c0-4fd1-aaac-8ca2b6560ad0" providerId="ADAL" clId="{20C04A7C-C7CF-4EAA-88F9-CE4E5F5C1CFC}" dt="2025-01-14T22:55:14.569" v="12290"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8" Type="http://schemas.openxmlformats.org/officeDocument/2006/relationships/hyperlink" Target="https://mentor.ieee.org/802.11/dcn/24/11-24-1818-00-00bn-ap-identification-in-multi-ap.pptx" TargetMode="External"/><Relationship Id="rId3" Type="http://schemas.openxmlformats.org/officeDocument/2006/relationships/hyperlink" Target="https://mentor.ieee.org/802.11/dcn/24/11-24-1346-02-00bn-considerations-for-multi-ap-sp-coordination.pptx" TargetMode="External"/><Relationship Id="rId7" Type="http://schemas.openxmlformats.org/officeDocument/2006/relationships/hyperlink" Target="https://mentor.ieee.org/802.11/dcn/24/11-24-1761-00-00bn-aspects-of-m-ap-coordination-agreement.pptx" TargetMode="External"/><Relationship Id="rId2" Type="http://schemas.openxmlformats.org/officeDocument/2006/relationships/hyperlink" Target="https://mentor.ieee.org/802.11/dcn/24/11-24-1452-00-00bn-coordinated-measurement-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13-00-00bn-further-considerations-for-generalized-map-framework-follow-up.pptx" TargetMode="External"/><Relationship Id="rId11" Type="http://schemas.openxmlformats.org/officeDocument/2006/relationships/hyperlink" Target="https://mentor.ieee.org/802.11/dcn/24/11-24-1877-00-00bn-multi-ap-coordination-ap-identifier.pptx" TargetMode="External"/><Relationship Id="rId5" Type="http://schemas.openxmlformats.org/officeDocument/2006/relationships/hyperlink" Target="https://mentor.ieee.org/802.11/dcn/24/11-24-1693-00-00bn-the-mapc-security-framework.pptx" TargetMode="External"/><Relationship Id="rId10" Type="http://schemas.openxmlformats.org/officeDocument/2006/relationships/hyperlink" Target="https://mentor.ieee.org/802.11/dcn/24/11-24-1862-00-00bn-control-frames-and-mapc-for-colocated-bssid-set.pptx" TargetMode="External"/><Relationship Id="rId4" Type="http://schemas.openxmlformats.org/officeDocument/2006/relationships/hyperlink" Target="https://mentor.ieee.org/802.11/dcn/24/11-24-1646-00-00bn-further-considerations-for-generalized-map-framework.pptx" TargetMode="External"/><Relationship Id="rId9" Type="http://schemas.openxmlformats.org/officeDocument/2006/relationships/hyperlink" Target="https://mentor.ieee.org/802.11/dcn/24/11-24-1849-00-00bn-management-of-the-established-multi-ap-coordination.pptx"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5/11-25-0104-00-00bn-co-sr-preamble-signaling.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4/11-24-1852-00-00bn-some-details-on-npca-operation.pptx" TargetMode="External"/><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12" Type="http://schemas.openxmlformats.org/officeDocument/2006/relationships/hyperlink" Target="https://mentor.ieee.org/802.11/dcn/24/11-24-1886-00-00bn-npca-with-emlsr-dps-coex-mode.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11" Type="http://schemas.openxmlformats.org/officeDocument/2006/relationships/hyperlink" Target="https://mentor.ieee.org/802.11/dcn/24/11-24-1885-01-00bn-npca-hidden-node-problem.pptx" TargetMode="External"/><Relationship Id="rId5" Type="http://schemas.openxmlformats.org/officeDocument/2006/relationships/hyperlink" Target="https://mentor.ieee.org/802.11/dcn/24/11-24-1783-00-00bn-npca-listening-channel.pptx" TargetMode="External"/><Relationship Id="rId10" Type="http://schemas.openxmlformats.org/officeDocument/2006/relationships/hyperlink" Target="https://mentor.ieee.org/802.11/dcn/24/11-24-1878-00-00bn-obss-bandwidth-ambiguity-in-npca.pptx" TargetMode="External"/><Relationship Id="rId4" Type="http://schemas.openxmlformats.org/officeDocument/2006/relationships/hyperlink" Target="https://mentor.ieee.org/802.11/dcn/24/11-24-1706-00-00bn-multi-user-edca-parameter-management-in-npca-operation.pptx" TargetMode="External"/><Relationship Id="rId9" Type="http://schemas.openxmlformats.org/officeDocument/2006/relationships/hyperlink" Target="https://mentor.ieee.org/802.11/dcn/24/11-24-1853-00-00bn-channel-access-for-npca-operation.pptx"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29-00-00bn-dru-distribution-bw-indication-in-uhr-trigger-frame.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100-00-00bn-some-open-issues-on-dru.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5/11-25-0014-02-00bn-tgbn-motions-list-part-2.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 Id="rId9" Type="http://schemas.openxmlformats.org/officeDocument/2006/relationships/hyperlink" Target="https://mentor.ieee.org/802.11/dcn/25/11-25-0089-00-00bn-enhancing-spatial-reuse-with-map-coordination.ppt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1545-01-00bn-providing-granular-transmit-psd-limits.pptx" TargetMode="External"/><Relationship Id="rId7"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1453-00-00bn-concurrent-messaging.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2"/>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3"/>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4"/>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5"/>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lvl="1">
              <a:buFont typeface="Arial" panose="020B0604020202020204" pitchFamily="34" charset="0"/>
              <a:buChar char="•"/>
            </a:pPr>
            <a:r>
              <a:rPr lang="en-US" sz="1200" b="0" i="0" u="sng" strike="noStrike" dirty="0">
                <a:solidFill>
                  <a:srgbClr val="0563C1"/>
                </a:solidFill>
                <a:effectLst/>
                <a:hlinkClick r:id="rId6"/>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7"/>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8"/>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9"/>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10"/>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11"/>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4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100" b="1" i="0" dirty="0">
                <a:solidFill>
                  <a:srgbClr val="222222"/>
                </a:solidFill>
                <a:effectLst/>
                <a:latin typeface="Arial" panose="020B0604020202020204" pitchFamily="34" charset="0"/>
              </a:rPr>
              <a:t>[SP1] Do you agree to amend the TGbn SFD as follows:</a:t>
            </a:r>
            <a:endParaRPr lang="en-US" sz="1100" b="0" i="0" dirty="0">
              <a:solidFill>
                <a:srgbClr val="222222"/>
              </a:solidFill>
              <a:effectLst/>
              <a:latin typeface="Arial" panose="020B0604020202020204" pitchFamily="34" charset="0"/>
            </a:endParaRPr>
          </a:p>
          <a:p>
            <a:pPr algn="l">
              <a:buFont typeface="Arial" panose="020B0604020202020204" pitchFamily="34" charset="0"/>
              <a:buChar char="•"/>
            </a:pPr>
            <a:r>
              <a:rPr lang="en-US" sz="1100" b="0" i="0" dirty="0">
                <a:solidFill>
                  <a:srgbClr val="222222"/>
                </a:solidFill>
                <a:effectLst/>
                <a:latin typeface="Arial" panose="020B0604020202020204" pitchFamily="34" charset="0"/>
              </a:rPr>
              <a:t>Do you agree that a TXOP owner AP </a:t>
            </a:r>
            <a:r>
              <a:rPr lang="en-US" sz="1100" b="0" i="0" u="sng" dirty="0">
                <a:solidFill>
                  <a:srgbClr val="C00000"/>
                </a:solidFill>
                <a:effectLst/>
                <a:latin typeface="Arial" panose="020B0604020202020204" pitchFamily="34" charset="0"/>
              </a:rPr>
              <a:t>shall</a:t>
            </a:r>
            <a:r>
              <a:rPr lang="en-US" sz="1100" b="0" i="0" dirty="0">
                <a:solidFill>
                  <a:srgbClr val="222222"/>
                </a:solidFill>
                <a:effectLst/>
                <a:latin typeface="Arial" panose="020B0604020202020204" pitchFamily="34" charset="0"/>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TXOP owner AP that intends to share its TXOP is referred to as a sharing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candidate AP identified (polled) in the Initial Control frame is referred to as a polled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o  The Duration field of the frame is set to the length of time required to transmit the solicited response frame plus one SIFS.</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t>
            </a:r>
            <a:r>
              <a:rPr lang="en-US" sz="1100" b="0" i="0" strike="sngStrike" dirty="0">
                <a:solidFill>
                  <a:srgbClr val="222222"/>
                </a:solidFill>
                <a:effectLst/>
                <a:latin typeface="Arial" panose="020B0604020202020204" pitchFamily="34" charset="0"/>
              </a:rPr>
              <a:t>Whether or not the sharing AP is mandated to send the Initial Control frame that announces that intention is TBD.</a:t>
            </a:r>
            <a:endParaRPr lang="en-US" sz="1100" b="0" i="0" dirty="0">
              <a:solidFill>
                <a:srgbClr val="222222"/>
              </a:solidFill>
              <a:effectLst/>
              <a:latin typeface="Arial" panose="020B0604020202020204" pitchFamily="34" charset="0"/>
            </a:endParaRPr>
          </a:p>
          <a:p>
            <a:pPr algn="l"/>
            <a:r>
              <a:rPr lang="en-US" sz="1100" b="0" i="0" dirty="0">
                <a:solidFill>
                  <a:srgbClr val="222222"/>
                </a:solidFill>
                <a:effectLst/>
                <a:latin typeface="Arial" panose="020B0604020202020204" pitchFamily="34" charset="0"/>
              </a:rPr>
              <a:t>Supporting documents: </a:t>
            </a:r>
            <a:r>
              <a:rPr lang="en-US" sz="1100" b="0" i="1" dirty="0">
                <a:solidFill>
                  <a:srgbClr val="222222"/>
                </a:solidFill>
                <a:effectLst/>
                <a:latin typeface="Arial" panose="020B0604020202020204" pitchFamily="34" charset="0"/>
              </a:rPr>
              <a:t>11-23/1895, 11-24/0423, 11-24/1016, 11-24/1017, 11-24/1225].</a:t>
            </a:r>
            <a:endParaRPr lang="en-US" sz="1100" b="0" i="0" dirty="0">
              <a:solidFill>
                <a:srgbClr val="222222"/>
              </a:solidFill>
              <a:effectLst/>
              <a:latin typeface="Arial" panose="020B0604020202020204" pitchFamily="34" charset="0"/>
            </a:endParaRPr>
          </a:p>
          <a:p>
            <a:pPr algn="l"/>
            <a:br>
              <a:rPr lang="en-US" sz="1100" dirty="0"/>
            </a:br>
            <a:r>
              <a:rPr lang="en-US" sz="1100" b="1" i="0" dirty="0">
                <a:solidFill>
                  <a:srgbClr val="222222"/>
                </a:solidFill>
                <a:effectLst/>
                <a:latin typeface="Arial" panose="020B0604020202020204" pitchFamily="34" charset="0"/>
              </a:rPr>
              <a:t>[SP2] Do you agree that in 11bn, the ICF (polling frame) sent as part of Co-TDMA operation shall be a BSRP Trigger frame?</a:t>
            </a:r>
            <a:endParaRPr lang="en-US" sz="1100" b="0" i="0" dirty="0">
              <a:solidFill>
                <a:srgbClr val="222222"/>
              </a:solidFill>
              <a:effectLst/>
              <a:latin typeface="Arial" panose="020B0604020202020204" pitchFamily="34" charset="0"/>
            </a:endParaRPr>
          </a:p>
          <a:p>
            <a:pPr algn="l"/>
            <a:br>
              <a:rPr lang="en-US" sz="1100" dirty="0"/>
            </a:br>
            <a:r>
              <a:rPr lang="en-US" sz="1100" b="0" i="0" dirty="0">
                <a:solidFill>
                  <a:srgbClr val="222222"/>
                </a:solidFill>
                <a:effectLst/>
                <a:latin typeface="Arial" panose="020B0604020202020204" pitchFamily="34" charset="0"/>
              </a:rPr>
              <a:t>Supporting document: 11-24/1225r1</a:t>
            </a:r>
          </a:p>
          <a:p>
            <a:pPr algn="l"/>
            <a:br>
              <a:rPr lang="en-US" sz="1100" dirty="0"/>
            </a:br>
            <a:r>
              <a:rPr lang="en-US" sz="1100" b="1" i="0" dirty="0">
                <a:solidFill>
                  <a:srgbClr val="222222"/>
                </a:solidFill>
                <a:effectLst/>
                <a:latin typeface="Arial" panose="020B0604020202020204" pitchFamily="34" charset="0"/>
              </a:rPr>
              <a:t>SP3] Do you agree that in 11bn, as part of Co-TDMA operation, a poll response from a polled AP solicited by the ICF shall be carried in an M-BA frame?</a:t>
            </a:r>
            <a:endParaRPr lang="en-US" sz="1100" b="0" i="0" dirty="0">
              <a:solidFill>
                <a:srgbClr val="222222"/>
              </a:solidFill>
              <a:effectLst/>
              <a:latin typeface="Arial" panose="020B0604020202020204" pitchFamily="34" charset="0"/>
            </a:endParaRPr>
          </a:p>
          <a:p>
            <a:pPr algn="l"/>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Supporting document: 11-24/1016r3</a:t>
            </a:r>
          </a:p>
          <a:p>
            <a:endParaRPr kumimoji="0" lang="en-US" sz="1400" b="1" i="1" u="none" strike="noStrike" kern="0" cap="none" spc="0" normalizeH="0" baseline="0" noProof="0" dirty="0">
              <a:ln>
                <a:noFill/>
              </a:ln>
              <a:solidFill>
                <a:srgbClr val="FF0000"/>
              </a:solidFill>
              <a:effectLst/>
              <a:uLnTx/>
              <a:uFillTx/>
              <a:latin typeface="Times New Roman"/>
              <a:ea typeface="MS Gothic"/>
              <a:cs typeface="+mn-cs"/>
            </a:endParaRPr>
          </a:p>
          <a:p>
            <a:endParaRPr lang="en-US" sz="20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050" b="0" i="0" dirty="0">
                <a:solidFill>
                  <a:srgbClr val="222222"/>
                </a:solidFill>
                <a:effectLst/>
                <a:latin typeface="Arial" panose="020B0604020202020204" pitchFamily="34" charset="0"/>
              </a:rPr>
              <a:t>Do you support to include the following in SFD?</a:t>
            </a:r>
            <a:br>
              <a:rPr lang="en-US" sz="1050" b="0" i="0" dirty="0">
                <a:solidFill>
                  <a:srgbClr val="222222"/>
                </a:solidFill>
                <a:effectLst/>
                <a:latin typeface="Arial" panose="020B0604020202020204" pitchFamily="34" charset="0"/>
              </a:rPr>
            </a:br>
            <a:r>
              <a:rPr lang="en-US" sz="1050" b="0" i="0" dirty="0">
                <a:solidFill>
                  <a:srgbClr val="222222"/>
                </a:solidFill>
                <a:effectLst/>
                <a:latin typeface="Arial" panose="020B0604020202020204" pitchFamily="34" charset="0"/>
              </a:rPr>
              <a:t>11bn defines a mechanism for non-AP STA to provide the expiration time of LL data to its AP.</a:t>
            </a:r>
            <a:br>
              <a:rPr lang="en-US" sz="1050" b="0" i="0" dirty="0">
                <a:solidFill>
                  <a:srgbClr val="222222"/>
                </a:solidFill>
                <a:effectLst/>
                <a:latin typeface="Arial" panose="020B0604020202020204" pitchFamily="34" charset="0"/>
              </a:rPr>
            </a:br>
            <a:endParaRPr lang="en-US" sz="1050" b="0" i="0" dirty="0">
              <a:solidFill>
                <a:srgbClr val="222222"/>
              </a:solidFill>
              <a:effectLst/>
              <a:latin typeface="Arial" panose="020B0604020202020204" pitchFamily="34" charset="0"/>
            </a:endParaRPr>
          </a:p>
          <a:p>
            <a:pPr algn="l"/>
            <a:r>
              <a:rPr lang="en-US" sz="1050" b="0" i="0" dirty="0">
                <a:solidFill>
                  <a:srgbClr val="222222"/>
                </a:solidFill>
                <a:effectLst/>
                <a:latin typeface="Arial" panose="020B0604020202020204" pitchFamily="34" charset="0"/>
              </a:rPr>
              <a:t>note: this feature is optional.</a:t>
            </a:r>
          </a:p>
          <a:p>
            <a:pPr algn="l"/>
            <a:r>
              <a:rPr lang="en-US" sz="1050" b="0" i="0" dirty="0">
                <a:solidFill>
                  <a:srgbClr val="222222"/>
                </a:solidFill>
                <a:effectLst/>
                <a:latin typeface="Arial" panose="020B0604020202020204" pitchFamily="34" charset="0"/>
              </a:rPr>
              <a:t>Reference document: 24/1692</a:t>
            </a:r>
          </a:p>
          <a:p>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Liangxiao Xin</a:t>
            </a:r>
          </a:p>
          <a:p>
            <a:r>
              <a:rPr lang="en-US" sz="1600" b="0" dirty="0"/>
              <a:t>Define or improve an existing mechanism so that a non-AP STA that is a TXOP responder can indicate its low latency needs (for traffic from the </a:t>
            </a:r>
            <a:r>
              <a:rPr lang="en-US" sz="1600" b="0" dirty="0" err="1"/>
              <a:t>TxOP</a:t>
            </a:r>
            <a:r>
              <a:rPr lang="en-US" sz="1600" b="0" dirty="0"/>
              <a:t> responder to the </a:t>
            </a:r>
            <a:r>
              <a:rPr lang="en-US" sz="1600" b="0" dirty="0" err="1"/>
              <a:t>TxOP</a:t>
            </a:r>
            <a:r>
              <a:rPr lang="en-US" sz="1600" b="0" dirty="0"/>
              <a:t> Holder) in a control response frame. The TXOP holder should consider the indication in determining subsequent actions. Subsequent actions related to this indication are out of the scope of the standard. </a:t>
            </a:r>
          </a:p>
          <a:p>
            <a:r>
              <a:rPr lang="en-US" sz="1600" b="0" dirty="0"/>
              <a:t>•Note: whether an AP can Indicate its low latency needs is TBD </a:t>
            </a:r>
          </a:p>
          <a:p>
            <a:r>
              <a:rPr lang="pt-BR" sz="1400" b="0" dirty="0"/>
              <a:t>Supporting documents : 24/0389r0, 24/168r0,24-0416/r1, 24-0442/r3, 24-1195/r1, 23/885, 24/264 23/1886 24/1156, 24/1871r1, 24/1074, 23/1909r1, 24/131r0, Mohamed Abouelseoud</a:t>
            </a:r>
            <a:endParaRPr lang="en-US" sz="1400" b="0"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r>
              <a:rPr lang="en-US" sz="1100" b="0" dirty="0"/>
              <a:t>SP1: 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a:buFont typeface="Arial" panose="020B0604020202020204" pitchFamily="34" charset="0"/>
              <a:buChar char="•"/>
            </a:pPr>
            <a:r>
              <a:rPr lang="en-US" sz="1100" b="0" dirty="0"/>
              <a:t>A non-AP MLD transitions between AP MLDs within the SMD while maintaining its association and security association with the SMD-ME.</a:t>
            </a:r>
          </a:p>
          <a:p>
            <a:pPr>
              <a:buFont typeface="Arial" panose="020B0604020202020204" pitchFamily="34" charset="0"/>
              <a:buChar char="•"/>
            </a:pPr>
            <a:r>
              <a:rPr lang="en-US" sz="1100" b="0" dirty="0"/>
              <a:t>The non-AP MLD can transition from one SMD to another SMD that are part of the same MD (Mobility Domain) using FT.</a:t>
            </a:r>
          </a:p>
          <a:p>
            <a:r>
              <a:rPr lang="en-US" sz="1100" b="0" dirty="0"/>
              <a:t> SP2: Do you support adding the following to 11bn SFD?</a:t>
            </a:r>
          </a:p>
          <a:p>
            <a:pPr>
              <a:buFont typeface="Arial" panose="020B0604020202020204" pitchFamily="34" charset="0"/>
              <a:buChar char="•"/>
            </a:pPr>
            <a:r>
              <a:rPr lang="en-US" sz="1100" b="0" dirty="0"/>
              <a:t>11bn defines that within a Seamless Mobility Domain (SMD, exact name TBD) the data path includes either one MAC-SAP for the SMD or a separate MAC-SAP per AP MLD of the SMD.</a:t>
            </a:r>
          </a:p>
          <a:p>
            <a:pPr>
              <a:buFont typeface="Arial" panose="020B0604020202020204" pitchFamily="34" charset="0"/>
              <a:buChar char="•"/>
            </a:pPr>
            <a:r>
              <a:rPr lang="en-US" sz="1100" b="0" dirty="0"/>
              <a:t>In the case of a separate MAC-SAP per AP MLD, the DS mapping is updated when the non-AP MLD roams to another AP MLD within the SMD.</a:t>
            </a:r>
          </a:p>
          <a:p>
            <a:pPr>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100" b="0" i="1" dirty="0">
                <a:solidFill>
                  <a:srgbClr val="000000"/>
                </a:solidFill>
                <a:effectLst/>
                <a:latin typeface="Times New Roman" panose="02020603050405020304" pitchFamily="18" charset="0"/>
              </a:rPr>
              <a:t>Reference documents:[24/2072, 24/1894, 24/0052, 23/1884, 23/1937, 23/1996, 24/830, 24/0083, 24/0101, 24/0396, </a:t>
            </a:r>
            <a:r>
              <a:rPr lang="pt-BR" sz="1000" b="0" i="1" dirty="0">
                <a:solidFill>
                  <a:srgbClr val="000000"/>
                </a:solidFill>
                <a:effectLst/>
                <a:latin typeface="Times New Roman" panose="02020603050405020304" pitchFamily="18" charset="0"/>
              </a:rPr>
              <a:t>24/1812, 24/0398, </a:t>
            </a:r>
            <a:r>
              <a:rPr lang="pt-BR" sz="1100" b="0" i="1" dirty="0">
                <a:solidFill>
                  <a:srgbClr val="000000"/>
                </a:solidFill>
                <a:effectLst/>
                <a:latin typeface="Times New Roman" panose="02020603050405020304" pitchFamily="18" charset="0"/>
              </a:rPr>
              <a:t>24/0412, 24/0655, 23/2157, 24/679, 24/1425, 24/881, 24/1882,  24/1883, 24/1897, 24/0349, 24/0480, 23/1416, </a:t>
            </a:r>
            <a:r>
              <a:rPr lang="en-US" sz="1000" b="0" i="1" dirty="0">
                <a:solidFill>
                  <a:srgbClr val="000000"/>
                </a:solidFill>
                <a:effectLst/>
                <a:latin typeface="Times New Roman" panose="02020603050405020304" pitchFamily="18" charset="0"/>
              </a:rPr>
              <a:t>24/0881</a:t>
            </a:r>
            <a:r>
              <a:rPr lang="pt-BR" sz="1100" b="0" i="1" dirty="0">
                <a:solidFill>
                  <a:srgbClr val="000000"/>
                </a:solidFill>
                <a:effectLst/>
                <a:latin typeface="Times New Roman" panose="02020603050405020304" pitchFamily="18" charset="0"/>
              </a:rPr>
              <a:t>]</a:t>
            </a:r>
            <a:endParaRPr lang="en-US" sz="11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400" b="1" i="0" dirty="0">
                <a:solidFill>
                  <a:srgbClr val="222222"/>
                </a:solidFill>
                <a:effectLst/>
                <a:latin typeface="Arial" panose="020B0604020202020204" pitchFamily="34" charset="0"/>
              </a:rPr>
              <a:t>SP3: 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Conditions to be allowed to send a Defer Signal is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STA in </a:t>
            </a:r>
            <a:r>
              <a:rPr lang="en-US" sz="1200" b="0" i="0" dirty="0" err="1">
                <a:solidFill>
                  <a:srgbClr val="222222"/>
                </a:solidFill>
                <a:effectLst/>
                <a:latin typeface="Arial" panose="020B0604020202020204" pitchFamily="34" charset="0"/>
              </a:rPr>
              <a:t>HiP</a:t>
            </a:r>
            <a:r>
              <a:rPr lang="en-US" sz="1200" b="0" i="0" dirty="0">
                <a:solidFill>
                  <a:srgbClr val="222222"/>
                </a:solidFill>
                <a:effectLst/>
                <a:latin typeface="Arial" panose="020B0604020202020204" pitchFamily="34" charset="0"/>
              </a:rPr>
              <a:t> EDCA always use RTS/CTS as initial frame exchange and retry.</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Duration of protected short contention is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Access parameters (AIFSN, CW and the expansion rules) used to transmit the Defer Signal are TBD. The retry count where the Defer Signal is allowed to be sent is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Contention parameters for the protected short contention are TBD. The STAs that transmitted a Defer Signal but did not win the protected short contention will initiate a new retry.</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Low Latency traffic is treated as AC_VO traffic. Other cases are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The solution would provide control on the degree of collisions that may occur while using it and, allows for autonomous randomness or/and controlled by the AP      </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No new </a:t>
            </a:r>
            <a:r>
              <a:rPr lang="en-US" sz="1200" b="0" i="0" dirty="0">
                <a:solidFill>
                  <a:srgbClr val="222222"/>
                </a:solidFill>
                <a:effectLst/>
                <a:highlight>
                  <a:srgbClr val="FFFF00"/>
                </a:highlight>
                <a:latin typeface="Arial" panose="020B0604020202020204" pitchFamily="34" charset="0"/>
              </a:rPr>
              <a:t>mandatory</a:t>
            </a:r>
            <a:r>
              <a:rPr lang="en-US" sz="1200" b="0" i="0" dirty="0">
                <a:solidFill>
                  <a:srgbClr val="222222"/>
                </a:solidFill>
                <a:effectLst/>
                <a:latin typeface="Arial" panose="020B0604020202020204" pitchFamily="34" charset="0"/>
              </a:rPr>
              <a:t> synchronization requirement on STA side</a:t>
            </a:r>
          </a:p>
          <a:p>
            <a:pPr marL="742950" lvl="1" indent="-285750" algn="l">
              <a:buFont typeface="Arial" panose="020B0604020202020204" pitchFamily="34" charset="0"/>
              <a:buChar char="•"/>
            </a:pPr>
            <a:r>
              <a:rPr lang="en-US" sz="1200" b="0" i="0" dirty="0">
                <a:solidFill>
                  <a:srgbClr val="222222"/>
                </a:solidFill>
                <a:effectLst/>
                <a:highlight>
                  <a:srgbClr val="FFFF00"/>
                </a:highlight>
                <a:latin typeface="Arial" panose="020B0604020202020204" pitchFamily="34" charset="0"/>
              </a:rPr>
              <a:t>HIP EDCA is used by the STAs in a BSS only when this feature is enabled by the AP</a:t>
            </a:r>
          </a:p>
          <a:p>
            <a:pPr algn="l"/>
            <a:r>
              <a:rPr lang="en-US" sz="1100" b="0" i="0" dirty="0">
                <a:solidFill>
                  <a:srgbClr val="FF0000"/>
                </a:solidFill>
                <a:effectLst/>
                <a:latin typeface="Arial" panose="020B0604020202020204" pitchFamily="34" charset="0"/>
              </a:rPr>
              <a:t>Supporting doc: 24/1144r1</a:t>
            </a:r>
            <a:endParaRPr lang="en-US" sz="1100" b="0" i="0" dirty="0">
              <a:solidFill>
                <a:srgbClr val="222222"/>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marL="347472" algn="l" rtl="0" fontAlgn="base">
              <a:spcBef>
                <a:spcPts val="600"/>
              </a:spcBef>
            </a:pPr>
            <a:r>
              <a:rPr lang="en-US" sz="1050" b="1" i="0" dirty="0">
                <a:solidFill>
                  <a:srgbClr val="000000"/>
                </a:solidFill>
                <a:effectLst/>
                <a:latin typeface="Times New Roman" panose="02020603050405020304" pitchFamily="18" charset="0"/>
              </a:rPr>
              <a:t>Do you agree to add the following to the TGbn SFD?</a:t>
            </a:r>
            <a:endParaRPr lang="en-US" sz="1050" b="0" i="0" dirty="0">
              <a:solidFill>
                <a:srgbClr val="222222"/>
              </a:solidFill>
              <a:effectLst/>
              <a:latin typeface="Arial" panose="020B0604020202020204" pitchFamily="34" charset="0"/>
            </a:endParaRPr>
          </a:p>
          <a:p>
            <a:pPr marL="804672" algn="l" rtl="0" fontAlgn="base">
              <a:spcBef>
                <a:spcPts val="500"/>
              </a:spcBef>
            </a:pPr>
            <a:r>
              <a:rPr lang="en-US" sz="1050" b="0" i="0" dirty="0">
                <a:solidFill>
                  <a:srgbClr val="000000"/>
                </a:solidFill>
                <a:effectLst/>
                <a:latin typeface="Times New Roman" panose="02020603050405020304" pitchFamily="18" charset="0"/>
              </a:rPr>
              <a:t>- NPCA Initial Control Frame shall explicitly indicate that it is transmitted via the NPCA primary channel</a:t>
            </a:r>
            <a:endParaRPr lang="en-US" sz="105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050" b="0" i="0" dirty="0">
                <a:solidFill>
                  <a:srgbClr val="000000"/>
                </a:solidFill>
                <a:effectLst/>
                <a:latin typeface="Times New Roman" panose="02020603050405020304" pitchFamily="18" charset="0"/>
              </a:rPr>
              <a:t>Supporting document: [24/0670] Shawn Kim</a:t>
            </a:r>
            <a:endParaRPr lang="en-US" sz="1200" i="1" dirty="0">
              <a:solidFill>
                <a:srgbClr val="FF0000"/>
              </a:solidFill>
              <a:latin typeface="Times New Roman"/>
              <a:ea typeface="MS Gothic"/>
            </a:endParaRPr>
          </a:p>
          <a:p>
            <a:pPr marL="347472" algn="l" rtl="0" fontAlgn="base">
              <a:spcBef>
                <a:spcPts val="600"/>
              </a:spcBef>
            </a:pPr>
            <a:r>
              <a:rPr lang="en-US" sz="1050" b="0" i="0" dirty="0">
                <a:solidFill>
                  <a:srgbClr val="000000"/>
                </a:solidFill>
                <a:effectLst/>
                <a:latin typeface="Arial" panose="020B0604020202020204" pitchFamily="34" charset="0"/>
              </a:rPr>
              <a:t>(SP2) •</a:t>
            </a:r>
            <a:r>
              <a:rPr lang="en-US" sz="1050" b="1" i="0" dirty="0">
                <a:solidFill>
                  <a:srgbClr val="000000"/>
                </a:solidFill>
                <a:effectLst/>
                <a:latin typeface="Times New Roman" panose="02020603050405020304" pitchFamily="18" charset="0"/>
              </a:rPr>
              <a:t>Do you agree to add the following to the TGbn SFD?</a:t>
            </a:r>
            <a:endParaRPr lang="en-US" sz="1050" b="0" i="0" dirty="0">
              <a:solidFill>
                <a:srgbClr val="222222"/>
              </a:solidFill>
              <a:effectLst/>
              <a:latin typeface="Arial" panose="020B0604020202020204" pitchFamily="34" charset="0"/>
            </a:endParaRPr>
          </a:p>
          <a:p>
            <a:pPr marL="804672" algn="l" rtl="0" fontAlgn="base">
              <a:spcBef>
                <a:spcPts val="500"/>
              </a:spcBef>
            </a:pPr>
            <a:r>
              <a:rPr lang="en-US" sz="1050" b="0" i="0" dirty="0">
                <a:solidFill>
                  <a:srgbClr val="000000"/>
                </a:solidFill>
                <a:effectLst/>
                <a:latin typeface="Times New Roman" panose="02020603050405020304" pitchFamily="18" charset="0"/>
              </a:rPr>
              <a:t>- An AP operating on the NPCA primary channel does not respond to the frame transmitted via the BSS primary channel</a:t>
            </a:r>
            <a:endParaRPr lang="en-US" sz="1050" b="0" i="0" dirty="0">
              <a:solidFill>
                <a:srgbClr val="222222"/>
              </a:solidFill>
              <a:effectLst/>
              <a:latin typeface="Arial" panose="020B0604020202020204" pitchFamily="34" charset="0"/>
            </a:endParaRPr>
          </a:p>
          <a:p>
            <a:pPr marL="457200" indent="0" algn="l" rtl="0" fontAlgn="base">
              <a:spcBef>
                <a:spcPts val="500"/>
              </a:spcBef>
            </a:pPr>
            <a:r>
              <a:rPr lang="en-US" sz="1050" b="0" i="0" dirty="0">
                <a:solidFill>
                  <a:srgbClr val="000000"/>
                </a:solidFill>
                <a:effectLst/>
                <a:latin typeface="Times New Roman" panose="02020603050405020304" pitchFamily="18" charset="0"/>
              </a:rPr>
              <a:t>Supporting document: [24/0670] Shawn Kim</a:t>
            </a:r>
            <a:endParaRPr lang="en-US" sz="1050" b="0" i="0" dirty="0">
              <a:solidFill>
                <a:srgbClr val="222222"/>
              </a:solidFill>
              <a:effectLst/>
              <a:latin typeface="Arial" panose="020B0604020202020204" pitchFamily="34" charset="0"/>
            </a:endParaRPr>
          </a:p>
          <a:p>
            <a:pPr algn="l"/>
            <a:r>
              <a:rPr lang="en-US" sz="1050" b="1" i="1" dirty="0">
                <a:solidFill>
                  <a:srgbClr val="222222"/>
                </a:solidFill>
                <a:effectLst/>
                <a:latin typeface="Arial" panose="020B0604020202020204" pitchFamily="34" charset="0"/>
              </a:rPr>
              <a:t>SP1 – Hongwon Lee – Coex</a:t>
            </a:r>
            <a:endParaRPr lang="en-US" sz="1050" b="0" i="0" dirty="0">
              <a:solidFill>
                <a:srgbClr val="222222"/>
              </a:solidFill>
              <a:effectLst/>
              <a:latin typeface="Arial" panose="020B0604020202020204" pitchFamily="34" charset="0"/>
            </a:endParaRPr>
          </a:p>
          <a:p>
            <a:pPr algn="l"/>
            <a:r>
              <a:rPr lang="en-US" sz="1050" b="1" i="0" dirty="0">
                <a:solidFill>
                  <a:srgbClr val="222222"/>
                </a:solidFill>
                <a:effectLst/>
                <a:latin typeface="Arial" panose="020B0604020202020204" pitchFamily="34" charset="0"/>
              </a:rPr>
              <a:t>Do you agree to include the following into the 11bn SFD?</a:t>
            </a:r>
            <a:endParaRPr lang="en-US" sz="1050" b="0" i="0" dirty="0">
              <a:solidFill>
                <a:srgbClr val="222222"/>
              </a:solidFill>
              <a:effectLst/>
              <a:latin typeface="Arial" panose="020B0604020202020204" pitchFamily="34" charset="0"/>
            </a:endParaRPr>
          </a:p>
          <a:p>
            <a:pPr algn="l"/>
            <a:r>
              <a:rPr lang="en-US" sz="1050" b="0" i="0" dirty="0">
                <a:solidFill>
                  <a:srgbClr val="222222"/>
                </a:solidFill>
                <a:effectLst/>
                <a:latin typeface="Arial" panose="020B0604020202020204" pitchFamily="34" charset="0"/>
              </a:rPr>
              <a:t>In response to BSRP Trigger frame transmitted by a non-AP STA as the TXOP holder, an AP transmits a Multi-STA BlockAck frame</a:t>
            </a:r>
          </a:p>
          <a:p>
            <a:pPr marL="228600" algn="just">
              <a:buFont typeface="Arial" panose="020B0604020202020204" pitchFamily="34" charset="0"/>
              <a:buChar char="•"/>
            </a:pPr>
            <a:r>
              <a:rPr lang="en-US" sz="1050" b="0" i="0" dirty="0">
                <a:solidFill>
                  <a:srgbClr val="222222"/>
                </a:solidFill>
                <a:effectLst/>
                <a:latin typeface="Arial" panose="020B0604020202020204" pitchFamily="34" charset="0"/>
              </a:rPr>
              <a:t>Block Ack Starting Sequence Control subfield and Block Ack Bitmap subfield are not present if there is no any feedback information</a:t>
            </a:r>
          </a:p>
          <a:p>
            <a:pPr marL="228600" algn="just">
              <a:buFont typeface="Arial" panose="020B0604020202020204" pitchFamily="34" charset="0"/>
              <a:buChar char="•"/>
            </a:pPr>
            <a:r>
              <a:rPr lang="en-US" sz="1050" b="0" i="0" dirty="0">
                <a:solidFill>
                  <a:srgbClr val="222222"/>
                </a:solidFill>
                <a:effectLst/>
                <a:latin typeface="Arial" panose="020B0604020202020204" pitchFamily="34" charset="0"/>
              </a:rPr>
              <a:t>Values of Ack Type and TID are TBD</a:t>
            </a:r>
          </a:p>
          <a:p>
            <a:pPr algn="l"/>
            <a:r>
              <a:rPr lang="en-US" sz="1050" b="0" i="0" dirty="0">
                <a:solidFill>
                  <a:srgbClr val="222222"/>
                </a:solidFill>
                <a:effectLst/>
                <a:latin typeface="Arial" panose="020B0604020202020204" pitchFamily="34" charset="0"/>
              </a:rPr>
              <a:t>Supporting documents: [24/1464]</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1" u="none" strike="noStrike" kern="0" cap="none" spc="0" normalizeH="0" baseline="0" noProof="0" dirty="0">
                <a:ln>
                  <a:noFill/>
                </a:ln>
                <a:solidFill>
                  <a:schemeClr val="tx1"/>
                </a:solidFill>
                <a:effectLst/>
                <a:uLnTx/>
                <a:uFillTx/>
                <a:latin typeface="Times New Roman"/>
                <a:ea typeface="MS Gothic"/>
                <a:cs typeface="+mn-cs"/>
              </a:rPr>
              <a:t>Do you agree to define a mechanism as part of the procedure of time sharing during a TXOP (e.g. C-TDMA, TXS, …) to support fairness to neighboring STAs (APs and non-APs)?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050" b="0" i="0" dirty="0">
                <a:solidFill>
                  <a:srgbClr val="222222"/>
                </a:solidFill>
                <a:effectLst/>
                <a:latin typeface="Calibri" panose="020F0502020204030204" pitchFamily="34" charset="0"/>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050" b="0" i="1" dirty="0">
                <a:solidFill>
                  <a:srgbClr val="222222"/>
                </a:solidFill>
                <a:effectLst/>
                <a:latin typeface="Calibri" panose="020F0502020204030204" pitchFamily="34" charset="0"/>
                <a:ea typeface="MS Gothic"/>
              </a:rPr>
              <a:t>Dibakar</a:t>
            </a:r>
            <a:r>
              <a:rPr lang="en-US" sz="1050" b="0" i="1">
                <a:solidFill>
                  <a:srgbClr val="222222"/>
                </a:solidFill>
                <a:effectLst/>
                <a:latin typeface="Calibri" panose="020F0502020204030204" pitchFamily="34" charset="0"/>
                <a:ea typeface="MS Gothic"/>
              </a:rPr>
              <a:t>, DCN, </a:t>
            </a:r>
            <a:r>
              <a:rPr lang="en-US" sz="1050" b="0" i="0">
                <a:solidFill>
                  <a:srgbClr val="222222"/>
                </a:solidFill>
                <a:effectLst/>
                <a:latin typeface="Calibri" panose="020F0502020204030204" pitchFamily="34" charset="0"/>
              </a:rPr>
              <a:t>11-24-93, 11-25-86r0</a:t>
            </a:r>
            <a:endParaRPr kumimoji="0" lang="en-US" sz="1200" b="1" i="1" u="none" strike="noStrike" kern="0" cap="none" spc="0" normalizeH="0" baseline="0" noProof="0" dirty="0">
              <a:ln>
                <a:noFill/>
              </a:ln>
              <a:solidFill>
                <a:schemeClr val="tx1"/>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900" b="0" i="0" dirty="0">
                <a:solidFill>
                  <a:srgbClr val="222222"/>
                </a:solidFill>
                <a:effectLst/>
                <a:latin typeface="Arial" panose="020B0604020202020204" pitchFamily="34" charset="0"/>
              </a:rPr>
              <a:t>Do you support to define a mechanism in 11bn to allow a non-AP MLD to probe neighboring AP MLD(s) through the current AP MLD?</a:t>
            </a:r>
          </a:p>
          <a:p>
            <a:pPr algn="l">
              <a:buFont typeface="Arial" panose="020B0604020202020204" pitchFamily="34" charset="0"/>
              <a:buChar char="•"/>
            </a:pPr>
            <a:r>
              <a:rPr lang="en-US" sz="900" b="0" i="0" dirty="0">
                <a:solidFill>
                  <a:srgbClr val="222222"/>
                </a:solidFill>
                <a:effectLst/>
                <a:latin typeface="Arial" panose="020B0604020202020204" pitchFamily="34" charset="0"/>
              </a:rPr>
              <a:t>by which the non-AP MLD may obtain the roaming capability of the </a:t>
            </a:r>
            <a:r>
              <a:rPr lang="en-US" sz="900" b="0" i="0" dirty="0" err="1">
                <a:solidFill>
                  <a:srgbClr val="222222"/>
                </a:solidFill>
                <a:effectLst/>
                <a:latin typeface="Arial" panose="020B0604020202020204" pitchFamily="34" charset="0"/>
              </a:rPr>
              <a:t>negibhoring</a:t>
            </a:r>
            <a:r>
              <a:rPr lang="en-US" sz="900" b="0" i="0" dirty="0">
                <a:solidFill>
                  <a:srgbClr val="222222"/>
                </a:solidFill>
                <a:effectLst/>
                <a:latin typeface="Arial" panose="020B0604020202020204" pitchFamily="34" charset="0"/>
              </a:rPr>
              <a:t> AP MLDs, other functionalities are TBD.</a:t>
            </a:r>
          </a:p>
          <a:p>
            <a:pPr algn="l">
              <a:buFont typeface="Arial" panose="020B0604020202020204" pitchFamily="34" charset="0"/>
              <a:buChar char="•"/>
            </a:pPr>
            <a:r>
              <a:rPr lang="en-US" sz="900" b="0" i="0" dirty="0">
                <a:solidFill>
                  <a:srgbClr val="222222"/>
                </a:solidFill>
                <a:effectLst/>
                <a:latin typeface="Arial" panose="020B0604020202020204" pitchFamily="34" charset="0"/>
              </a:rPr>
              <a:t>Note1. The neighboring AP MLD and the current AP MLD are in the same ESS.</a:t>
            </a:r>
          </a:p>
          <a:p>
            <a:pPr algn="l">
              <a:buFont typeface="Arial" panose="020B0604020202020204" pitchFamily="34" charset="0"/>
              <a:buChar char="•"/>
            </a:pPr>
            <a:r>
              <a:rPr lang="en-US" sz="900" b="0" i="0" dirty="0">
                <a:solidFill>
                  <a:srgbClr val="222222"/>
                </a:solidFill>
                <a:effectLst/>
                <a:latin typeface="Arial" panose="020B0604020202020204" pitchFamily="34" charset="0"/>
              </a:rPr>
              <a:t>Note2. roaming capability may include the capability of the context </a:t>
            </a:r>
            <a:r>
              <a:rPr lang="en-US" sz="900" b="0" i="0" dirty="0" err="1">
                <a:solidFill>
                  <a:srgbClr val="222222"/>
                </a:solidFill>
                <a:effectLst/>
                <a:latin typeface="Arial" panose="020B0604020202020204" pitchFamily="34" charset="0"/>
              </a:rPr>
              <a:t>renegociation</a:t>
            </a:r>
            <a:r>
              <a:rPr lang="en-US" sz="900" b="0" i="0" dirty="0">
                <a:solidFill>
                  <a:srgbClr val="222222"/>
                </a:solidFill>
                <a:effectLst/>
                <a:latin typeface="Arial" panose="020B0604020202020204" pitchFamily="34" charset="0"/>
              </a:rPr>
              <a:t> , the context transfer and data forwarding .</a:t>
            </a:r>
          </a:p>
          <a:p>
            <a:pPr algn="l"/>
            <a:br>
              <a:rPr lang="en-US" sz="900" b="0" i="0" dirty="0">
                <a:solidFill>
                  <a:srgbClr val="222222"/>
                </a:solidFill>
                <a:effectLst/>
                <a:latin typeface="微软雅黑" panose="020B0503020204020204" pitchFamily="34" charset="-122"/>
                <a:ea typeface="微软雅黑" panose="020B0503020204020204" pitchFamily="34" charset="-122"/>
              </a:rPr>
            </a:br>
            <a:endParaRPr lang="en-US" sz="900" b="0" i="0" dirty="0">
              <a:solidFill>
                <a:srgbClr val="222222"/>
              </a:solidFill>
              <a:effectLst/>
              <a:latin typeface="微软雅黑" panose="020B0503020204020204" pitchFamily="34" charset="-122"/>
              <a:ea typeface="微软雅黑" panose="020B0503020204020204" pitchFamily="34" charset="-122"/>
            </a:endParaRPr>
          </a:p>
          <a:p>
            <a:pPr algn="l"/>
            <a:r>
              <a:rPr lang="en-US" sz="900" b="0" i="0" dirty="0">
                <a:solidFill>
                  <a:srgbClr val="222222"/>
                </a:solidFill>
                <a:effectLst/>
                <a:latin typeface="微软雅黑" panose="020B0503020204020204" pitchFamily="34" charset="-122"/>
                <a:ea typeface="微软雅黑" panose="020B0503020204020204" pitchFamily="34" charset="-122"/>
              </a:rPr>
              <a:t>supporting list : 23/1897r0, 24/1879r0,24/1476r2, Jay Yang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1" u="none" strike="noStrike" kern="0" cap="none" spc="0" normalizeH="0" baseline="0" noProof="0" dirty="0">
                <a:ln>
                  <a:noFill/>
                </a:ln>
                <a:solidFill>
                  <a:schemeClr val="tx1"/>
                </a:solidFill>
                <a:effectLst/>
                <a:uLnTx/>
                <a:uFillTx/>
                <a:latin typeface="Times New Roman"/>
                <a:ea typeface="MS Gothic"/>
                <a:cs typeface="+mn-cs"/>
              </a:rPr>
              <a:t>SP: 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1" u="none" strike="noStrike" kern="0" cap="none" spc="0" normalizeH="0" baseline="0" noProof="0" dirty="0">
                <a:ln>
                  <a:noFill/>
                </a:ln>
                <a:solidFill>
                  <a:schemeClr val="tx1"/>
                </a:solidFill>
                <a:effectLst/>
                <a:uLnTx/>
                <a:uFillTx/>
                <a:latin typeface="Times New Roman"/>
                <a:ea typeface="MS Gothic"/>
                <a:cs typeface="+mn-cs"/>
              </a:rPr>
              <a:t>n   An AP that requests protection for its R-TWT schedule(s) via negotiations shall include information carried in TBD subfields from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050" b="0" i="0" dirty="0">
                <a:solidFill>
                  <a:srgbClr val="222222"/>
                </a:solidFill>
                <a:effectLst/>
                <a:latin typeface="맑은 고딕" panose="020B0503020000020004" pitchFamily="34" charset="-127"/>
                <a:ea typeface="맑은 고딕" panose="020B0503020000020004" pitchFamily="34" charset="-127"/>
              </a:rPr>
              <a:t>SunHee Baek</a:t>
            </a:r>
          </a:p>
          <a:p>
            <a:pPr marL="457200" algn="l"/>
            <a:r>
              <a:rPr lang="en-US" sz="1050" b="1" i="0" dirty="0">
                <a:solidFill>
                  <a:srgbClr val="222222"/>
                </a:solidFill>
                <a:effectLst/>
                <a:latin typeface="Arial" panose="020B0604020202020204" pitchFamily="34" charset="0"/>
              </a:rPr>
              <a:t>Do you agree to add the following text to the TGbn SFD?</a:t>
            </a:r>
            <a:endParaRPr lang="en-US" sz="1050" b="0" dirty="0">
              <a:solidFill>
                <a:srgbClr val="222222"/>
              </a:solidFill>
              <a:latin typeface="Arial" panose="020B0604020202020204" pitchFamily="34" charset="0"/>
            </a:endParaRPr>
          </a:p>
          <a:p>
            <a:pPr marL="457200" algn="l">
              <a:buFont typeface="Arial" panose="020B0604020202020204" pitchFamily="34" charset="0"/>
              <a:buChar char="•"/>
            </a:pPr>
            <a:r>
              <a:rPr lang="en-US" sz="1050" b="0" i="0" dirty="0">
                <a:solidFill>
                  <a:srgbClr val="222222"/>
                </a:solidFill>
                <a:effectLst/>
                <a:latin typeface="Arial" panose="020B0604020202020204" pitchFamily="34" charset="0"/>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000" b="0" i="0" dirty="0">
                <a:solidFill>
                  <a:srgbClr val="222222"/>
                </a:solidFill>
                <a:effectLst/>
                <a:latin typeface="Arial" panose="020B0604020202020204" pitchFamily="34" charset="0"/>
              </a:rPr>
              <a:t>What contexts can be requested is TBD</a:t>
            </a:r>
          </a:p>
          <a:p>
            <a:pPr marL="857250" lvl="1">
              <a:buFont typeface="Arial" panose="020B0604020202020204" pitchFamily="34" charset="0"/>
              <a:buChar char="•"/>
            </a:pPr>
            <a:r>
              <a:rPr lang="en-US" sz="1050" b="0" i="0" dirty="0">
                <a:solidFill>
                  <a:srgbClr val="222222"/>
                </a:solidFill>
                <a:effectLst/>
                <a:latin typeface="Arial" panose="020B0604020202020204" pitchFamily="34" charset="0"/>
              </a:rPr>
              <a:t>How the current AP MLD responds to the request is TBD</a:t>
            </a:r>
          </a:p>
          <a:p>
            <a:pPr marL="914400" algn="l"/>
            <a:r>
              <a:rPr lang="en-US" sz="1050" b="0" i="0" dirty="0">
                <a:solidFill>
                  <a:srgbClr val="222222"/>
                </a:solidFill>
                <a:effectLst/>
                <a:latin typeface="Arial" panose="020B0604020202020204" pitchFamily="34" charset="0"/>
              </a:rPr>
              <a:t>Supporting documents: [24/1516]   , </a:t>
            </a:r>
            <a:r>
              <a:rPr lang="en-US" sz="1050" b="0" i="0" dirty="0" err="1">
                <a:solidFill>
                  <a:srgbClr val="222222"/>
                </a:solidFill>
                <a:effectLst/>
                <a:latin typeface="Arial" panose="020B0604020202020204" pitchFamily="34" charset="0"/>
              </a:rPr>
              <a:t>Yelin</a:t>
            </a:r>
            <a:r>
              <a:rPr lang="en-US" sz="1050" b="0" i="0" dirty="0">
                <a:solidFill>
                  <a:srgbClr val="222222"/>
                </a:solidFill>
                <a:effectLst/>
                <a:latin typeface="Arial" panose="020B0604020202020204" pitchFamily="34" charset="0"/>
              </a:rPr>
              <a:t> Yoon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lvl="0">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25/0126 </a:t>
            </a:r>
            <a:r>
              <a:rPr lang="en-US" sz="1200" b="0" i="0" u="none" strike="noStrike" kern="1200" dirty="0">
                <a:solidFill>
                  <a:srgbClr val="000000"/>
                </a:solidFill>
                <a:effectLst/>
                <a:ea typeface="MS Gothic" panose="020B0609070205080204" pitchFamily="49" charset="-128"/>
              </a:rPr>
              <a:t>PPDU Parameters for Multi-AP Coordination 				Leonardo Lanante</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00" dirty="0"/>
              <a:t>Call meeting to order </a:t>
            </a:r>
          </a:p>
          <a:p>
            <a:pPr>
              <a:buFont typeface="Arial" panose="020B0604020202020204" pitchFamily="34" charset="0"/>
              <a:buChar char="•"/>
            </a:pPr>
            <a:r>
              <a:rPr lang="en-US" altLang="en-US" sz="1000" dirty="0"/>
              <a:t>IEEE-SA Policies and Procedure</a:t>
            </a:r>
          </a:p>
          <a:p>
            <a:pPr>
              <a:buFont typeface="Arial" panose="020B0604020202020204" pitchFamily="34" charset="0"/>
              <a:buChar char="•"/>
            </a:pPr>
            <a:r>
              <a:rPr lang="en-US" altLang="en-US" sz="1000" dirty="0"/>
              <a:t>Attendance reminder</a:t>
            </a:r>
            <a:endParaRPr lang="en-GB" sz="1000" dirty="0"/>
          </a:p>
          <a:p>
            <a:pPr>
              <a:buFont typeface="Arial" panose="020B0604020202020204" pitchFamily="34" charset="0"/>
              <a:buChar char="•"/>
            </a:pPr>
            <a:r>
              <a:rPr lang="en-GB" sz="1000" dirty="0"/>
              <a:t>PDTs</a:t>
            </a:r>
          </a:p>
          <a:p>
            <a:pPr>
              <a:buFont typeface="Arial" panose="020B0604020202020204" pitchFamily="34" charset="0"/>
              <a:buChar char="•"/>
            </a:pPr>
            <a:r>
              <a:rPr lang="en-GB" sz="1000" dirty="0"/>
              <a:t>Straw Polls – Topic</a:t>
            </a:r>
          </a:p>
          <a:p>
            <a:pPr lvl="0">
              <a:buFont typeface="Arial" panose="020B0604020202020204" pitchFamily="34" charset="0"/>
              <a:buChar char="•"/>
            </a:pPr>
            <a:r>
              <a:rPr lang="en-GB" sz="1000" dirty="0"/>
              <a:t>Submissions – NPCA Part 1</a:t>
            </a:r>
            <a:endParaRPr lang="en-GB" sz="100" b="1" strike="sngStrike" dirty="0">
              <a:solidFill>
                <a:schemeClr val="bg1">
                  <a:lumMod val="65000"/>
                </a:schemeClr>
              </a:solidFill>
            </a:endParaRPr>
          </a:p>
          <a:p>
            <a:pPr lvl="1">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24/1655</a:t>
            </a:r>
            <a:r>
              <a:rPr lang="en-US" sz="900" dirty="0"/>
              <a:t> </a:t>
            </a:r>
            <a:r>
              <a:rPr lang="en-US" sz="900" b="0" i="0" u="none" strike="noStrike" kern="1200" dirty="0">
                <a:solidFill>
                  <a:srgbClr val="000000"/>
                </a:solidFill>
                <a:effectLst/>
                <a:ea typeface="MS Gothic" panose="020B0609070205080204" pitchFamily="49" charset="-128"/>
              </a:rPr>
              <a:t>Considerations of Non-Primary Channel Access</a:t>
            </a:r>
            <a:r>
              <a:rPr lang="en-US" sz="900" dirty="0"/>
              <a:t> 				</a:t>
            </a:r>
            <a:r>
              <a:rPr lang="en-US" sz="900" b="0" i="0" u="none" strike="noStrike" kern="1200" dirty="0">
                <a:solidFill>
                  <a:srgbClr val="000000"/>
                </a:solidFill>
                <a:effectLst/>
                <a:ea typeface="MS Gothic" panose="020B0609070205080204" pitchFamily="49" charset="-128"/>
              </a:rPr>
              <a:t>Hanqing Lou</a:t>
            </a:r>
            <a:r>
              <a:rPr lang="en-US" sz="900" dirty="0"/>
              <a:t> </a:t>
            </a:r>
          </a:p>
          <a:p>
            <a:pPr lvl="1">
              <a:buFont typeface="Arial" panose="020B0604020202020204" pitchFamily="34" charset="0"/>
              <a:buChar char="•"/>
            </a:pPr>
            <a:r>
              <a:rPr lang="en-US" sz="900" b="0" i="0" u="sng" strike="noStrike" dirty="0">
                <a:solidFill>
                  <a:srgbClr val="0563C1"/>
                </a:solidFill>
                <a:effectLst/>
                <a:hlinkClick r:id="rId2"/>
              </a:rPr>
              <a:t>24/1688</a:t>
            </a:r>
            <a:r>
              <a:rPr lang="en-US" sz="900" dirty="0"/>
              <a:t> </a:t>
            </a:r>
            <a:r>
              <a:rPr lang="en-US" sz="900" b="0" i="0" u="none" strike="noStrike" kern="1200" dirty="0">
                <a:solidFill>
                  <a:srgbClr val="000000"/>
                </a:solidFill>
                <a:effectLst/>
                <a:ea typeface="MS Gothic" panose="020B0609070205080204" pitchFamily="49" charset="-128"/>
              </a:rPr>
              <a:t>NPCA fairness for unsupported STA</a:t>
            </a:r>
            <a:r>
              <a:rPr lang="en-US" sz="900" dirty="0"/>
              <a:t> 					</a:t>
            </a:r>
            <a:r>
              <a:rPr lang="en-US" sz="900" b="0" i="0" u="none" strike="noStrike" kern="1200" dirty="0" err="1">
                <a:solidFill>
                  <a:srgbClr val="000000"/>
                </a:solidFill>
                <a:effectLst/>
                <a:ea typeface="MS Gothic" panose="020B0609070205080204" pitchFamily="49" charset="-128"/>
              </a:rPr>
              <a:t>Haorui</a:t>
            </a:r>
            <a:r>
              <a:rPr lang="en-US" sz="900" b="0" i="0" u="none" strike="noStrike" kern="1200" dirty="0">
                <a:solidFill>
                  <a:srgbClr val="000000"/>
                </a:solidFill>
                <a:effectLst/>
                <a:ea typeface="MS Gothic" panose="020B0609070205080204" pitchFamily="49" charset="-128"/>
              </a:rPr>
              <a:t> Yang</a:t>
            </a:r>
            <a:r>
              <a:rPr lang="en-US" sz="900" dirty="0"/>
              <a:t> </a:t>
            </a:r>
          </a:p>
          <a:p>
            <a:pPr lvl="1">
              <a:buFont typeface="Arial" panose="020B0604020202020204" pitchFamily="34" charset="0"/>
              <a:buChar char="•"/>
            </a:pPr>
            <a:r>
              <a:rPr lang="en-GB" sz="900" b="0" i="0" u="sng" strike="noStrike" dirty="0">
                <a:solidFill>
                  <a:srgbClr val="0563C1"/>
                </a:solidFill>
                <a:effectLst/>
                <a:hlinkClick r:id="rId3"/>
              </a:rPr>
              <a:t>24/1699</a:t>
            </a:r>
            <a:r>
              <a:rPr lang="en-GB" sz="900" dirty="0"/>
              <a:t> </a:t>
            </a:r>
            <a:r>
              <a:rPr lang="en-GB" sz="900" b="0" i="0" u="none" strike="noStrike" kern="1200" dirty="0">
                <a:solidFill>
                  <a:srgbClr val="000000"/>
                </a:solidFill>
                <a:effectLst/>
                <a:ea typeface="MS Gothic" panose="020B0609070205080204" pitchFamily="49" charset="-128"/>
              </a:rPr>
              <a:t>Considerations on NPCA</a:t>
            </a:r>
            <a:r>
              <a:rPr lang="en-GB" sz="900" dirty="0"/>
              <a:t> 						</a:t>
            </a:r>
            <a:r>
              <a:rPr lang="en-GB" sz="900" b="0" i="0" u="none" strike="noStrike" kern="1200" dirty="0" err="1">
                <a:solidFill>
                  <a:srgbClr val="000000"/>
                </a:solidFill>
                <a:effectLst/>
                <a:ea typeface="MS Gothic" panose="020B0609070205080204" pitchFamily="49" charset="-128"/>
              </a:rPr>
              <a:t>Hirohiko</a:t>
            </a:r>
            <a:r>
              <a:rPr lang="en-GB" sz="900" b="0" i="0" u="none" strike="noStrike" kern="1200" dirty="0">
                <a:solidFill>
                  <a:srgbClr val="000000"/>
                </a:solidFill>
                <a:effectLst/>
                <a:ea typeface="MS Gothic" panose="020B0609070205080204" pitchFamily="49" charset="-128"/>
              </a:rPr>
              <a:t> </a:t>
            </a:r>
            <a:r>
              <a:rPr lang="en-GB" sz="900" b="0" i="0" u="none" strike="noStrike" kern="1200" dirty="0" err="1">
                <a:solidFill>
                  <a:srgbClr val="000000"/>
                </a:solidFill>
                <a:effectLst/>
                <a:ea typeface="MS Gothic" panose="020B0609070205080204" pitchFamily="49" charset="-128"/>
              </a:rPr>
              <a:t>Inohiza</a:t>
            </a:r>
            <a:r>
              <a:rPr lang="en-GB" sz="900" dirty="0"/>
              <a:t> </a:t>
            </a:r>
            <a:endParaRPr lang="en-US" sz="900" dirty="0"/>
          </a:p>
          <a:p>
            <a:pPr lvl="1">
              <a:buFont typeface="Arial" panose="020B0604020202020204" pitchFamily="34" charset="0"/>
              <a:buChar char="•"/>
            </a:pPr>
            <a:r>
              <a:rPr lang="en-GB" sz="900" b="0" i="0" u="sng" strike="noStrike" dirty="0">
                <a:solidFill>
                  <a:srgbClr val="0563C1"/>
                </a:solidFill>
                <a:effectLst/>
                <a:hlinkClick r:id="rId4"/>
              </a:rPr>
              <a:t>24/1706</a:t>
            </a:r>
            <a:r>
              <a:rPr lang="en-US" sz="900" dirty="0">
                <a:effectLst/>
              </a:rPr>
              <a:t> </a:t>
            </a:r>
            <a:r>
              <a:rPr lang="en-GB" sz="900" b="0" i="0" u="none" strike="noStrike" kern="1200" dirty="0">
                <a:solidFill>
                  <a:srgbClr val="000000"/>
                </a:solidFill>
                <a:effectLst/>
                <a:ea typeface="MS Gothic" panose="020B0609070205080204" pitchFamily="49" charset="-128"/>
              </a:rPr>
              <a:t>Multi-user EDCA Parameter Management in NPCA Operation</a:t>
            </a:r>
            <a:r>
              <a:rPr lang="en-US" sz="900" dirty="0">
                <a:effectLst/>
              </a:rPr>
              <a:t> 		</a:t>
            </a:r>
            <a:r>
              <a:rPr lang="en-GB" sz="900" b="0" i="0" u="none" strike="noStrike" kern="1200" dirty="0">
                <a:solidFill>
                  <a:srgbClr val="000000"/>
                </a:solidFill>
                <a:effectLst/>
                <a:ea typeface="MS Gothic" panose="020B0609070205080204" pitchFamily="49" charset="-128"/>
              </a:rPr>
              <a:t>Juseong Moon</a:t>
            </a:r>
            <a:r>
              <a:rPr lang="en-US" sz="900" dirty="0">
                <a:effectLst/>
              </a:rPr>
              <a:t> </a:t>
            </a:r>
          </a:p>
          <a:p>
            <a:pPr lvl="1">
              <a:buFont typeface="Arial" panose="020B0604020202020204" pitchFamily="34" charset="0"/>
              <a:buChar char="•"/>
            </a:pPr>
            <a:r>
              <a:rPr lang="en-US" sz="900" b="0" i="0" u="sng" strike="noStrike" dirty="0">
                <a:solidFill>
                  <a:srgbClr val="0563C1"/>
                </a:solidFill>
                <a:effectLst/>
                <a:hlinkClick r:id="rId5"/>
              </a:rPr>
              <a:t>24/1783</a:t>
            </a:r>
            <a:r>
              <a:rPr lang="en-US" sz="900" dirty="0"/>
              <a:t> </a:t>
            </a:r>
            <a:r>
              <a:rPr lang="en-US" sz="900" b="0" i="0" u="none" strike="noStrike" kern="1200" dirty="0">
                <a:solidFill>
                  <a:srgbClr val="000000"/>
                </a:solidFill>
                <a:effectLst/>
                <a:ea typeface="MS Gothic" panose="020B0609070205080204" pitchFamily="49" charset="-128"/>
              </a:rPr>
              <a:t>NPCA Listening Channel</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lvl="1">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rPr>
              <a:t>24/1800</a:t>
            </a:r>
            <a:r>
              <a:rPr lang="en-US" sz="900" dirty="0">
                <a:effectLst/>
              </a:rPr>
              <a:t> </a:t>
            </a:r>
            <a:r>
              <a:rPr lang="en-GB" sz="900" b="0" i="0" u="none" strike="noStrike" kern="1200" dirty="0">
                <a:solidFill>
                  <a:srgbClr val="000000"/>
                </a:solidFill>
                <a:effectLst/>
                <a:ea typeface="MS Gothic" panose="020B0609070205080204" pitchFamily="49" charset="-128"/>
              </a:rPr>
              <a:t>On The Switching Criteria​For Non-Primary Channel Access</a:t>
            </a:r>
            <a:r>
              <a:rPr lang="en-US" sz="900" dirty="0">
                <a:effectLst/>
              </a:rPr>
              <a:t> 			</a:t>
            </a:r>
            <a:r>
              <a:rPr lang="en-GB" sz="900" b="0" i="0" u="none" strike="noStrike" kern="1200" dirty="0">
                <a:solidFill>
                  <a:srgbClr val="000000"/>
                </a:solidFill>
                <a:effectLst/>
                <a:ea typeface="MS Gothic" panose="020B0609070205080204" pitchFamily="49" charset="-128"/>
              </a:rPr>
              <a:t>Salvatore Talarico</a:t>
            </a:r>
            <a:r>
              <a:rPr lang="en-US" sz="900" dirty="0">
                <a:effectLst/>
              </a:rPr>
              <a:t> </a:t>
            </a:r>
          </a:p>
          <a:p>
            <a:pPr lvl="1">
              <a:buFont typeface="Arial" panose="020B0604020202020204" pitchFamily="34" charset="0"/>
              <a:buChar char="•"/>
            </a:pPr>
            <a:r>
              <a:rPr lang="en-US" sz="900" b="0" i="0" u="sng" strike="noStrike" dirty="0">
                <a:solidFill>
                  <a:srgbClr val="0563C1"/>
                </a:solidFill>
                <a:effectLst/>
                <a:hlinkClick r:id="rId6"/>
              </a:rPr>
              <a:t>24/1838</a:t>
            </a:r>
            <a:r>
              <a:rPr lang="en-US" sz="900" dirty="0"/>
              <a:t> </a:t>
            </a:r>
            <a:r>
              <a:rPr lang="en-US" sz="900" b="0" i="0" u="none" strike="noStrike" kern="1200" dirty="0">
                <a:solidFill>
                  <a:srgbClr val="000000"/>
                </a:solidFill>
                <a:effectLst/>
                <a:ea typeface="MS Gothic" panose="020B0609070205080204" pitchFamily="49" charset="-128"/>
              </a:rPr>
              <a:t>Considerations on Coordinated NPCA</a:t>
            </a:r>
            <a:r>
              <a:rPr lang="en-US" sz="900" dirty="0"/>
              <a:t> 					</a:t>
            </a:r>
            <a:r>
              <a:rPr lang="en-US" sz="900" b="0" i="0" u="none" strike="noStrike" kern="1200" dirty="0">
                <a:solidFill>
                  <a:srgbClr val="000000"/>
                </a:solidFill>
                <a:effectLst/>
                <a:ea typeface="MS Gothic" panose="020B0609070205080204" pitchFamily="49" charset="-128"/>
              </a:rPr>
              <a:t>Mahmoud </a:t>
            </a:r>
            <a:r>
              <a:rPr lang="en-US" sz="900" b="0" i="0" u="none" strike="noStrike" kern="1200" dirty="0" err="1">
                <a:solidFill>
                  <a:srgbClr val="000000"/>
                </a:solidFill>
                <a:effectLst/>
                <a:ea typeface="MS Gothic" panose="020B0609070205080204" pitchFamily="49" charset="-128"/>
              </a:rPr>
              <a:t>Hasabelnaby</a:t>
            </a:r>
            <a:r>
              <a:rPr lang="en-US" sz="900" dirty="0"/>
              <a:t> </a:t>
            </a:r>
          </a:p>
          <a:p>
            <a:pPr lvl="1">
              <a:buFont typeface="Arial" panose="020B0604020202020204" pitchFamily="34" charset="0"/>
              <a:buChar char="•"/>
            </a:pPr>
            <a:r>
              <a:rPr lang="en-US" sz="900" b="0" i="0" u="sng" strike="noStrike" dirty="0">
                <a:solidFill>
                  <a:srgbClr val="0563C1"/>
                </a:solidFill>
                <a:effectLst/>
                <a:hlinkClick r:id="rId7"/>
              </a:rPr>
              <a:t>24/1842</a:t>
            </a:r>
            <a:r>
              <a:rPr lang="en-US" sz="900" dirty="0"/>
              <a:t> </a:t>
            </a:r>
            <a:r>
              <a:rPr lang="en-US" sz="900" b="0" i="0" u="none" strike="noStrike" kern="1200" dirty="0">
                <a:solidFill>
                  <a:srgbClr val="000000"/>
                </a:solidFill>
                <a:effectLst/>
                <a:ea typeface="MS Gothic" panose="020B0609070205080204" pitchFamily="49" charset="-128"/>
              </a:rPr>
              <a:t>Consideration on cascading channel switching for NPCA</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p>
          <a:p>
            <a:pPr lvl="1">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hlinkClick r:id="rId8"/>
              </a:rPr>
              <a:t>24/1852</a:t>
            </a:r>
            <a:r>
              <a:rPr lang="en-US" sz="900" dirty="0"/>
              <a:t> </a:t>
            </a:r>
            <a:r>
              <a:rPr lang="en-US" sz="900" b="0" i="0" u="none" strike="noStrike" kern="1200" dirty="0">
                <a:solidFill>
                  <a:srgbClr val="000000"/>
                </a:solidFill>
                <a:effectLst/>
                <a:ea typeface="MS Gothic" panose="020B0609070205080204" pitchFamily="49" charset="-128"/>
              </a:rPr>
              <a:t>Some Details on NPCA Operation</a:t>
            </a:r>
            <a:r>
              <a:rPr lang="en-US" sz="900" dirty="0"/>
              <a:t> 					</a:t>
            </a:r>
            <a:r>
              <a:rPr lang="en-US" sz="900" b="0" i="0" u="none" strike="noStrike" kern="1200" dirty="0">
                <a:solidFill>
                  <a:srgbClr val="000000"/>
                </a:solidFill>
                <a:effectLst/>
                <a:ea typeface="MS Gothic" panose="020B0609070205080204" pitchFamily="49" charset="-128"/>
              </a:rPr>
              <a:t>Serhat Erkucuk </a:t>
            </a:r>
            <a:r>
              <a:rPr lang="en-US" sz="900" dirty="0"/>
              <a:t> </a:t>
            </a:r>
            <a:endParaRPr lang="en-GB" sz="900" dirty="0"/>
          </a:p>
          <a:p>
            <a:pPr lvl="1">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9"/>
              </a:rPr>
              <a:t>24/1853</a:t>
            </a:r>
            <a:r>
              <a:rPr lang="en-GB" sz="900" dirty="0"/>
              <a:t> </a:t>
            </a:r>
            <a:r>
              <a:rPr lang="en-GB" sz="900" b="0" i="0" u="none" strike="noStrike" kern="1200" dirty="0">
                <a:solidFill>
                  <a:srgbClr val="000000"/>
                </a:solidFill>
                <a:effectLst/>
                <a:ea typeface="MS Gothic" panose="020B0609070205080204" pitchFamily="49" charset="-128"/>
              </a:rPr>
              <a:t>Channel Access for NPCA Operation</a:t>
            </a:r>
            <a:r>
              <a:rPr lang="en-GB" sz="900" dirty="0"/>
              <a:t> 					</a:t>
            </a:r>
            <a:r>
              <a:rPr lang="en-GB" sz="900" b="0" i="0" u="none" strike="noStrike" kern="1200" dirty="0">
                <a:solidFill>
                  <a:srgbClr val="000000"/>
                </a:solidFill>
                <a:effectLst/>
                <a:ea typeface="MS Gothic" panose="020B0609070205080204" pitchFamily="49" charset="-128"/>
              </a:rPr>
              <a:t>Serhat Erkucuk </a:t>
            </a:r>
            <a:r>
              <a:rPr lang="en-GB" sz="900" dirty="0"/>
              <a:t> </a:t>
            </a:r>
          </a:p>
          <a:p>
            <a:pPr lvl="1">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24/1867</a:t>
            </a:r>
            <a:r>
              <a:rPr lang="en-US" sz="900" dirty="0"/>
              <a:t> </a:t>
            </a:r>
            <a:r>
              <a:rPr lang="en-US" sz="900" b="0" i="0" u="none" strike="noStrike" kern="1200" dirty="0">
                <a:solidFill>
                  <a:srgbClr val="000000"/>
                </a:solidFill>
                <a:effectLst/>
                <a:ea typeface="MS Gothic" panose="020B0609070205080204" pitchFamily="49" charset="-128"/>
              </a:rPr>
              <a:t>Further Consideration for NPCA Operation</a:t>
            </a:r>
            <a:r>
              <a:rPr lang="en-US" sz="900" dirty="0"/>
              <a:t> 				</a:t>
            </a:r>
            <a:r>
              <a:rPr lang="en-US" sz="900" b="0" i="0" u="none" strike="noStrike" kern="1200" dirty="0">
                <a:solidFill>
                  <a:srgbClr val="000000"/>
                </a:solidFill>
                <a:effectLst/>
                <a:ea typeface="MS Gothic" panose="020B0609070205080204" pitchFamily="49" charset="-128"/>
              </a:rPr>
              <a:t>Jeongki Kim</a:t>
            </a:r>
            <a:r>
              <a:rPr lang="en-US" sz="900" dirty="0"/>
              <a:t> </a:t>
            </a:r>
            <a:endParaRPr lang="en-GB" sz="900" dirty="0"/>
          </a:p>
          <a:p>
            <a:pPr lvl="1">
              <a:buFont typeface="Arial" panose="020B0604020202020204" pitchFamily="34" charset="0"/>
              <a:buChar char="•"/>
            </a:pPr>
            <a:r>
              <a:rPr lang="en-GB" sz="900" b="0" i="0" u="sng" strike="noStrike" dirty="0">
                <a:solidFill>
                  <a:srgbClr val="0563C1"/>
                </a:solidFill>
                <a:effectLst/>
                <a:hlinkClick r:id="rId10"/>
              </a:rPr>
              <a:t>24/1878</a:t>
            </a:r>
            <a:r>
              <a:rPr lang="en-GB" sz="900" dirty="0"/>
              <a:t> </a:t>
            </a:r>
            <a:r>
              <a:rPr lang="en-GB" sz="900" b="0" i="0" u="none" strike="noStrike" kern="1200" dirty="0">
                <a:solidFill>
                  <a:srgbClr val="000000"/>
                </a:solidFill>
                <a:effectLst/>
                <a:ea typeface="MS Gothic" panose="020B0609070205080204" pitchFamily="49" charset="-128"/>
              </a:rPr>
              <a:t>OBSS bandwidth ambiguity in NPCA</a:t>
            </a:r>
            <a:r>
              <a:rPr lang="en-GB" sz="900" dirty="0"/>
              <a:t> 					</a:t>
            </a:r>
            <a:r>
              <a:rPr lang="en-GB" sz="900" b="0" i="0" u="none" strike="noStrike" kern="1200" dirty="0">
                <a:solidFill>
                  <a:srgbClr val="000000"/>
                </a:solidFill>
                <a:effectLst/>
                <a:ea typeface="MS Gothic" panose="020B0609070205080204" pitchFamily="49" charset="-128"/>
              </a:rPr>
              <a:t>Gaurang Naik</a:t>
            </a:r>
            <a:r>
              <a:rPr lang="en-GB" sz="900" dirty="0"/>
              <a:t> </a:t>
            </a:r>
          </a:p>
          <a:p>
            <a:pPr lvl="1">
              <a:buFont typeface="Arial" panose="020B0604020202020204" pitchFamily="34" charset="0"/>
              <a:buChar char="•"/>
            </a:pPr>
            <a:r>
              <a:rPr lang="en-GB" sz="900" b="0" i="0" u="sng" strike="noStrike" kern="1200" dirty="0">
                <a:solidFill>
                  <a:srgbClr val="0563C1"/>
                </a:solidFill>
                <a:effectLst/>
                <a:ea typeface="MS Gothic" panose="020B0609070205080204" pitchFamily="49" charset="-128"/>
                <a:hlinkClick r:id="rId11"/>
              </a:rPr>
              <a:t>24/1885</a:t>
            </a:r>
            <a:r>
              <a:rPr lang="en-GB" sz="900" dirty="0"/>
              <a:t> </a:t>
            </a:r>
            <a:r>
              <a:rPr lang="en-GB" sz="900" b="0" i="0" u="none" strike="noStrike" kern="1200" dirty="0">
                <a:solidFill>
                  <a:srgbClr val="000000"/>
                </a:solidFill>
                <a:effectLst/>
                <a:ea typeface="MS Gothic" panose="020B0609070205080204" pitchFamily="49" charset="-128"/>
              </a:rPr>
              <a:t>NPCA Hidden Node Problem</a:t>
            </a:r>
            <a:r>
              <a:rPr lang="en-GB" sz="900" dirty="0"/>
              <a:t> 						</a:t>
            </a:r>
            <a:r>
              <a:rPr lang="en-GB" sz="900" b="0" i="0" u="none" strike="noStrike" kern="1200" dirty="0" err="1">
                <a:solidFill>
                  <a:srgbClr val="000000"/>
                </a:solidFill>
                <a:effectLst/>
                <a:ea typeface="MS Gothic" panose="020B0609070205080204" pitchFamily="49" charset="-128"/>
              </a:rPr>
              <a:t>Gwangho</a:t>
            </a:r>
            <a:r>
              <a:rPr lang="en-GB" sz="900" b="0" i="0" u="none" strike="noStrike" kern="1200" dirty="0">
                <a:solidFill>
                  <a:srgbClr val="000000"/>
                </a:solidFill>
                <a:effectLst/>
                <a:ea typeface="MS Gothic" panose="020B0609070205080204" pitchFamily="49" charset="-128"/>
              </a:rPr>
              <a:t> Lee</a:t>
            </a:r>
            <a:endParaRPr lang="en-GB" sz="900" dirty="0"/>
          </a:p>
          <a:p>
            <a:pPr lvl="1">
              <a:buFont typeface="Arial" panose="020B0604020202020204" pitchFamily="34" charset="0"/>
              <a:buChar char="•"/>
            </a:pPr>
            <a:r>
              <a:rPr lang="en-US" sz="900" b="0" i="0" u="sng" strike="noStrike" dirty="0">
                <a:solidFill>
                  <a:srgbClr val="0563C1"/>
                </a:solidFill>
                <a:effectLst/>
                <a:hlinkClick r:id="rId12"/>
              </a:rPr>
              <a:t>24/1886</a:t>
            </a:r>
            <a:r>
              <a:rPr lang="en-US" sz="900" dirty="0"/>
              <a:t> </a:t>
            </a:r>
            <a:r>
              <a:rPr lang="en-US" sz="900" b="0" i="0" u="none" strike="noStrike" kern="1200" dirty="0">
                <a:solidFill>
                  <a:srgbClr val="000000"/>
                </a:solidFill>
                <a:effectLst/>
                <a:ea typeface="MS Gothic" panose="020B0609070205080204" pitchFamily="49" charset="-128"/>
              </a:rPr>
              <a:t>NPCA with eMLSR, DPS and </a:t>
            </a:r>
            <a:r>
              <a:rPr lang="en-US" sz="900" b="0" i="0" u="none" strike="noStrike" kern="1200" dirty="0" err="1">
                <a:solidFill>
                  <a:srgbClr val="000000"/>
                </a:solidFill>
                <a:effectLst/>
                <a:ea typeface="MS Gothic" panose="020B0609070205080204" pitchFamily="49" charset="-128"/>
              </a:rPr>
              <a:t>coex</a:t>
            </a:r>
            <a:r>
              <a:rPr lang="en-US" sz="900" b="0" i="0" u="none" strike="noStrike" kern="1200" dirty="0">
                <a:solidFill>
                  <a:srgbClr val="000000"/>
                </a:solidFill>
                <a:effectLst/>
                <a:ea typeface="MS Gothic" panose="020B0609070205080204" pitchFamily="49" charset="-128"/>
              </a:rPr>
              <a:t> mode</a:t>
            </a:r>
            <a:r>
              <a:rPr lang="en-US" sz="900" dirty="0"/>
              <a:t> 					</a:t>
            </a:r>
            <a:r>
              <a:rPr lang="en-US" sz="900" b="0" i="0" u="none" strike="noStrike" kern="1200" dirty="0">
                <a:solidFill>
                  <a:srgbClr val="000000"/>
                </a:solidFill>
                <a:effectLst/>
                <a:ea typeface="MS Gothic" panose="020B0609070205080204" pitchFamily="49" charset="-128"/>
              </a:rPr>
              <a:t>Laurent Cariou</a:t>
            </a:r>
            <a:r>
              <a:rPr lang="en-US" sz="900" dirty="0"/>
              <a:t> </a:t>
            </a:r>
            <a:endParaRPr lang="en-GB" sz="900" dirty="0"/>
          </a:p>
          <a:p>
            <a:pPr lvl="1">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24/1891</a:t>
            </a:r>
            <a:r>
              <a:rPr lang="en-US" sz="900" dirty="0"/>
              <a:t> </a:t>
            </a:r>
            <a:r>
              <a:rPr lang="en-US" sz="900" b="0" i="0" u="none" strike="noStrike" kern="1200" dirty="0">
                <a:solidFill>
                  <a:srgbClr val="222222"/>
                </a:solidFill>
                <a:effectLst/>
                <a:ea typeface="MS Gothic" panose="020B0609070205080204" pitchFamily="49" charset="-128"/>
              </a:rPr>
              <a:t>NPCA follow up</a:t>
            </a:r>
            <a:r>
              <a:rPr lang="en-US" sz="900" dirty="0"/>
              <a:t> 							</a:t>
            </a:r>
            <a:r>
              <a:rPr lang="en-US" sz="900" b="0" i="0" u="none" strike="noStrike" kern="1200" dirty="0">
                <a:solidFill>
                  <a:srgbClr val="000000"/>
                </a:solidFill>
                <a:effectLst/>
                <a:ea typeface="MS Gothic" panose="020B0609070205080204" pitchFamily="49" charset="-128"/>
              </a:rPr>
              <a:t>Liwen Chu</a:t>
            </a:r>
            <a:r>
              <a:rPr lang="en-US" sz="900" dirty="0"/>
              <a:t> </a:t>
            </a:r>
            <a:endParaRPr lang="en-GB" sz="900" dirty="0"/>
          </a:p>
          <a:p>
            <a:pPr>
              <a:buFont typeface="Arial" panose="020B0604020202020204" pitchFamily="34" charset="0"/>
              <a:buChar char="•"/>
            </a:pPr>
            <a:r>
              <a:rPr lang="en-GB" sz="1000" dirty="0"/>
              <a:t>AoB:</a:t>
            </a:r>
          </a:p>
          <a:p>
            <a:pPr lvl="0">
              <a:buFont typeface="Arial" panose="020B0604020202020204" pitchFamily="34" charset="0"/>
              <a:buChar char="•"/>
            </a:pPr>
            <a:r>
              <a:rPr lang="en-GB" sz="10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a:solidFill>
                  <a:srgbClr val="000000"/>
                </a:solidFill>
                <a:effectLst/>
                <a:ea typeface="MS Gothic" panose="020B0609070205080204" pitchFamily="49" charset="-128"/>
              </a:rPr>
              <a:t>Hongwon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8508529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6B9F25"/>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a:t>
                      </a: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3</a:t>
                      </a:r>
                      <a:endParaRPr lang="en-US"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Sounding</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C0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C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SP Tabled</a:t>
                      </a:r>
                      <a:endParaRPr lang="en-US" sz="800" b="0" i="0" u="none" strike="noStrike" dirty="0">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C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24/1881r5</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PDT-MAC-Seamless-Roaming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Duncan Ho</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p>
                      <a:pPr algn="ctr" fontAlgn="ctr"/>
                      <a:r>
                        <a:rPr lang="en-GB" sz="800" b="1" i="0" u="none" strike="noStrike" dirty="0">
                          <a:solidFill>
                            <a:srgbClr val="7030A0"/>
                          </a:solidFill>
                          <a:effectLst/>
                          <a:latin typeface="Times New Roman" panose="02020603050405020304" pitchFamily="18" charset="0"/>
                        </a:rPr>
                        <a:t>135Y/18N/39A</a:t>
                      </a: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Roaming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dirty="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24/2016r1</a:t>
                      </a:r>
                      <a:endParaRPr lang="en-GB" sz="800" b="0"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7030A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7030A0"/>
                          </a:solidFill>
                          <a:effectLst/>
                          <a:latin typeface="Times New Roman" panose="02020603050405020304" pitchFamily="18" charset="0"/>
                          <a:ea typeface="MS Gothic" panose="020B0609070205080204" pitchFamily="49" charset="-128"/>
                        </a:rPr>
                        <a:t>Liwen Chu</a:t>
                      </a:r>
                      <a:endParaRPr lang="en-GB" sz="800" b="0" i="0" u="none" strike="noStrike">
                        <a:solidFill>
                          <a:srgbClr val="7030A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7030A0"/>
                          </a:solidFill>
                          <a:effectLst/>
                          <a:latin typeface="Times New Roman" panose="02020603050405020304" pitchFamily="18" charset="0"/>
                          <a:ea typeface="MS Gothic" panose="020B0609070205080204" pitchFamily="49" charset="-128"/>
                        </a:rPr>
                        <a:t>Power Save</a:t>
                      </a:r>
                      <a:endParaRPr lang="en-GB" sz="800" b="0"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0"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Frank Hsu</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C-TDMA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969028457"/>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p>
                      <a:pPr algn="ctr" fontAlgn="ctr"/>
                      <a:r>
                        <a:rPr lang="en-GB" sz="800" b="1" i="1" u="none" strike="noStrike" dirty="0">
                          <a:solidFill>
                            <a:srgbClr val="00B050"/>
                          </a:solidFill>
                          <a:effectLst/>
                          <a:latin typeface="Times New Roman" panose="02020603050405020304" pitchFamily="18" charset="0"/>
                        </a:rPr>
                        <a:t>More SPs: No objection</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Jianhan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DRU</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332133862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24/2006r2</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PDT-PHY-Capabilities-Element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Eugene Baik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UHR PHY Capabilities in UHR Caps IE </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24/2005r1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PDT-PHY-Introduction</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Bin Tian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Introduction to the UHR PHY</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24/2027r1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pdt-phy-service-interface</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Bo Sun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PHY Service Interface</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24/2135r0</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PDT-PHY-Null Subcarriers</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Bo Gong</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Null Subcarriers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24/2034r1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PDT-PHY-Pilot Subcarriers</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Pilot Subcarriers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24/2017r0</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PDT-PHY-Transmitter-Block-Diagram</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Yusuke Asai</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Transmit Block Diagram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24/2023r3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PDT-PHY Overview of the PPDU encoding process</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Overview of the PPDU Encoding Process</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24/2011r1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 Timing-Related Parameters</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7030A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Timing-Related Parameters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24/2033r2</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PDT-PHY-Legacy preamble</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Legacy Preamble</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24/2009r4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1200242218"/>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24/2024r0</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UHR-STF</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UHR-STF</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24/2035r1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PDT-PHY-UHR-LTF </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7030A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UHR-LTF</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24/2012r3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 Packet Extension</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Packet Extension</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24/2042r1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Juan Fang</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16847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24/1746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87045992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24/1777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24/1778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DRU-Misc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24/1783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24/1785</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IM</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10"/>
                        </a:rPr>
                        <a:t>24/1817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5799196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46549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24/1878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0074352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25/0009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Ke Zhong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25/0060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sngStrike" kern="1200">
                          <a:solidFill>
                            <a:srgbClr val="FF0000"/>
                          </a:solidFill>
                          <a:effectLst/>
                          <a:latin typeface="Times New Roman" panose="02020603050405020304" pitchFamily="18" charset="0"/>
                          <a:ea typeface="MS Gothic" panose="020B0609070205080204" pitchFamily="49" charset="-128"/>
                        </a:rPr>
                        <a:t>60 MHz DRU Tone Plan</a:t>
                      </a:r>
                      <a:endParaRPr lang="pl-PL"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Eunsung Park</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B05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153281675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25/0089</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Rui Yang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Not Uploaded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5204881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Hasabelnaby</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4142795262"/>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549907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24/1807r0</a:t>
                      </a:r>
                      <a:endParaRPr lang="en-US" sz="800" b="0" i="0" u="none" strike="noStrike" dirty="0">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Ying Wang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UEQM</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101/65/56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Sameer Vermani, Qinghua Li, You Wei Chen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71/49/62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23/2211</a:t>
                      </a:r>
                      <a:r>
                        <a:rPr lang="en-US" sz="800" b="0" i="0" u="none" strike="noStrike" dirty="0">
                          <a:solidFill>
                            <a:srgbClr val="00B05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53/114/58</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27371037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80/82/52</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Jianhan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Jianhan Liu</a:t>
                      </a:r>
                    </a:p>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endParaRPr lang="en-US" dirty="0"/>
          </a:p>
          <a:p>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24/2017r0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PDT-PHY-Transmitter-Block-Diagram</a:t>
            </a:r>
            <a:r>
              <a:rPr lang="en-GB" sz="1100" dirty="0">
                <a:solidFill>
                  <a:srgbClr val="00B050"/>
                </a:solidFill>
              </a:rPr>
              <a:t> 				</a:t>
            </a:r>
            <a:r>
              <a:rPr lang="en-GB" sz="1100" b="0" i="0" u="none" strike="noStrike" dirty="0">
                <a:solidFill>
                  <a:srgbClr val="00B050"/>
                </a:solidFill>
                <a:effectLst/>
              </a:rPr>
              <a:t>Yusuke Asai 			[SP]</a:t>
            </a:r>
            <a:r>
              <a:rPr lang="en-GB"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PDT-PHY-Legacy preamble</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24/2009r4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PDT-PHY-UHR-SIG</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none" strike="sngStrike" kern="1200" dirty="0">
                <a:solidFill>
                  <a:srgbClr val="FF0000"/>
                </a:solidFill>
                <a:effectLst/>
                <a:ea typeface="MS Gothic" panose="020B0609070205080204" pitchFamily="49" charset="-128"/>
              </a:rPr>
              <a:t>24/2008r0</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PDT-PHY-Interference-Mitigation</a:t>
            </a:r>
            <a:r>
              <a:rPr lang="en-GB" sz="1100" strike="sngStrike" dirty="0">
                <a:solidFill>
                  <a:srgbClr val="FF0000"/>
                </a:solidFill>
              </a:rPr>
              <a:t> 				</a:t>
            </a:r>
            <a:r>
              <a:rPr lang="en-GB" sz="1100" b="0" i="0" u="none" strike="sngStrike" dirty="0">
                <a:solidFill>
                  <a:srgbClr val="FF0000"/>
                </a:solidFill>
                <a:effectLst/>
              </a:rPr>
              <a:t>Shimi Shilo</a:t>
            </a:r>
            <a:r>
              <a:rPr lang="en-GB" sz="1100" strike="sngStrike" dirty="0">
                <a:solidFill>
                  <a:srgbClr val="FF000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24/2027r0</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pdt</a:t>
            </a:r>
            <a:r>
              <a:rPr lang="en-GB" sz="1100" b="0" i="0" u="none" strike="noStrike" kern="1200" dirty="0">
                <a:solidFill>
                  <a:srgbClr val="00B050"/>
                </a:solidFill>
                <a:effectLst/>
                <a:ea typeface="MS Gothic" panose="020B0609070205080204" pitchFamily="49" charset="-128"/>
              </a:rPr>
              <a:t>-</a:t>
            </a:r>
            <a:r>
              <a:rPr lang="en-GB" sz="1100" b="0" i="0" u="none" strike="noStrike" kern="1200" dirty="0" err="1">
                <a:solidFill>
                  <a:srgbClr val="00B050"/>
                </a:solidFill>
                <a:effectLst/>
                <a:ea typeface="MS Gothic" panose="020B0609070205080204" pitchFamily="49" charset="-128"/>
              </a:rPr>
              <a:t>phy</a:t>
            </a:r>
            <a:r>
              <a:rPr lang="en-GB" sz="1100" b="0" i="0" u="none" strike="noStrike" kern="1200" dirty="0">
                <a:solidFill>
                  <a:srgbClr val="00B050"/>
                </a:solidFill>
                <a:effectLst/>
                <a:ea typeface="MS Gothic" panose="020B0609070205080204" pitchFamily="49" charset="-128"/>
              </a:rPr>
              <a:t>-service-interface</a:t>
            </a:r>
            <a:r>
              <a:rPr lang="en-GB" sz="1100" dirty="0">
                <a:solidFill>
                  <a:srgbClr val="00B050"/>
                </a:solidFill>
              </a:rPr>
              <a:t> 					</a:t>
            </a:r>
            <a:r>
              <a:rPr lang="en-GB" sz="1100" b="0" i="0" u="none" strike="noStrike" dirty="0">
                <a:solidFill>
                  <a:srgbClr val="00B050"/>
                </a:solidFill>
                <a:effectLst/>
              </a:rPr>
              <a:t>Bo Sun</a:t>
            </a:r>
            <a:r>
              <a:rPr lang="en-GB" sz="1100" dirty="0">
                <a:solidFill>
                  <a:srgbClr val="00B050"/>
                </a:solidFill>
              </a:rPr>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24/1850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Mid-Range Support for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Junghoon Suh</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Spatial Reuse and ELR Transmission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Leonardo Lanante</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Transmission of PE in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 Zhong</a:t>
            </a:r>
            <a:r>
              <a:rPr lang="en-US"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25/0059</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ELR: Fragmentation support and Channel Access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Sigurd Schelstraete</a:t>
            </a:r>
            <a:r>
              <a:rPr lang="en-GB" sz="1100" dirty="0">
                <a:solidFill>
                  <a:srgbClr val="00B050"/>
                </a:solidFill>
              </a:rPr>
              <a:t> </a:t>
            </a:r>
            <a:r>
              <a:rPr lang="en-US" sz="1100" dirty="0">
                <a:solidFill>
                  <a:srgbClr val="00B050"/>
                </a:solidFill>
              </a:rPr>
              <a:t> </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Shengquan Hu – CBF 				(No objection)</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Yin Wang – UEQM 				(Deferred)</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Alice Chen– CBF					(No objection)</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SP4 – </a:t>
            </a:r>
            <a:r>
              <a:rPr lang="en-US" sz="1400" i="1" dirty="0">
                <a:solidFill>
                  <a:srgbClr val="00B050"/>
                </a:solidFill>
              </a:rPr>
              <a:t>Juan Fang – CBF 				(No objection)</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SP5 – </a:t>
            </a:r>
            <a:r>
              <a:rPr lang="en-US" sz="1400" i="1" dirty="0">
                <a:solidFill>
                  <a:srgbClr val="00B050"/>
                </a:solidFill>
              </a:rPr>
              <a:t>Jianhan Liu – CSR 				(No objection)</a:t>
            </a:r>
            <a:endParaRPr lang="en-US" sz="1400" i="1" dirty="0">
              <a:solidFill>
                <a:schemeClr val="tx1"/>
              </a:solidFill>
            </a:endParaRP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SP6 – </a:t>
            </a:r>
            <a:r>
              <a:rPr lang="en-US" sz="1400" i="1" dirty="0">
                <a:solidFill>
                  <a:srgbClr val="00B050"/>
                </a:solidFill>
              </a:rPr>
              <a:t>Jianhan Liu – UEQM 				(No objection)</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[11-24/0753r1, 11-24/0469r0]</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rgbClr val="00B050"/>
                </a:solidFill>
              </a:rPr>
              <a:t>SP7 – Alice, Juan, You-Wei – U-SIG			(No objection)</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0" name="Content Placeholder 9">
            <a:extLst>
              <a:ext uri="{FF2B5EF4-FFF2-40B4-BE49-F238E27FC236}">
                <a16:creationId xmlns:a16="http://schemas.microsoft.com/office/drawing/2014/main" id="{B8D1B096-E29B-97A2-5C52-E6B5817B7C50}"/>
              </a:ext>
            </a:extLst>
          </p:cNvPr>
          <p:cNvSpPr>
            <a:spLocks noGrp="1"/>
          </p:cNvSpPr>
          <p:nvPr>
            <p:ph idx="1"/>
          </p:nvPr>
        </p:nvSpPr>
        <p:spPr/>
        <p:txBody>
          <a:bodyPr/>
          <a:lstStyle/>
          <a:p>
            <a:r>
              <a:rPr lang="en-US" sz="1400" dirty="0">
                <a:solidFill>
                  <a:srgbClr val="00B050"/>
                </a:solidFill>
              </a:rPr>
              <a:t>SP8 – Yusuke Asai</a:t>
            </a:r>
          </a:p>
          <a:p>
            <a:r>
              <a:rPr lang="en-US" sz="1400" dirty="0"/>
              <a:t>Do agree to accept the proposed draft text in 11-24/2017r0 for inclusion in 802.11bn D0.1?</a:t>
            </a:r>
          </a:p>
          <a:p>
            <a:r>
              <a:rPr lang="en-US" sz="1400" dirty="0"/>
              <a:t>No objection</a:t>
            </a:r>
          </a:p>
          <a:p>
            <a:r>
              <a:rPr lang="en-US" sz="1400" dirty="0">
                <a:solidFill>
                  <a:srgbClr val="00B050"/>
                </a:solidFill>
              </a:rPr>
              <a:t>SP9 – Dongguk Lim</a:t>
            </a:r>
          </a:p>
          <a:p>
            <a:r>
              <a:rPr lang="en-US" sz="1400" dirty="0"/>
              <a:t>Do agree to accept the proposed draft text in 11-24/2033r2 for inclusion in 802.11bn D0.1?</a:t>
            </a:r>
          </a:p>
          <a:p>
            <a:r>
              <a:rPr lang="en-US" sz="1400" dirty="0"/>
              <a:t>No objection</a:t>
            </a:r>
          </a:p>
          <a:p>
            <a:r>
              <a:rPr lang="en-US" sz="1400" dirty="0">
                <a:solidFill>
                  <a:srgbClr val="00B050"/>
                </a:solidFill>
              </a:rPr>
              <a:t>SP10 – Mengshi Hu</a:t>
            </a:r>
          </a:p>
          <a:p>
            <a:r>
              <a:rPr lang="en-US" sz="1400" dirty="0"/>
              <a:t>Do agree to accept the proposed draft text in 11-24/2009r4 for inclusion in 802.11bn D0.1?</a:t>
            </a:r>
          </a:p>
          <a:p>
            <a:r>
              <a:rPr lang="en-US" sz="1400" dirty="0"/>
              <a:t>No objection</a:t>
            </a: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24/1881r5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Duncan Ho</a:t>
            </a:r>
            <a:r>
              <a:rPr lang="en-GB" sz="1100" dirty="0">
                <a:solidFill>
                  <a:srgbClr val="00B050"/>
                </a:solidFill>
              </a:rPr>
              <a:t> 		[SP: </a:t>
            </a:r>
            <a:r>
              <a:rPr lang="en-US" sz="1050" b="0" i="0" dirty="0">
                <a:solidFill>
                  <a:srgbClr val="00B050"/>
                </a:solidFill>
                <a:effectLst/>
                <a:latin typeface="Arial" panose="020B0604020202020204" pitchFamily="34" charset="0"/>
              </a:rPr>
              <a:t>135/18/39</a:t>
            </a:r>
            <a:r>
              <a:rPr lang="en-GB" sz="1100" dirty="0">
                <a:solidFill>
                  <a:srgbClr val="00B050"/>
                </a:solidFill>
              </a:rPr>
              <a:t>]</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24/2016r1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 MAC power save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[SP: Deferred 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24/1762r20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PDT-MAC-NPCA</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Matthew Fischer</a:t>
            </a:r>
            <a:r>
              <a:rPr lang="en-GB" sz="1100" dirty="0">
                <a:solidFill>
                  <a:schemeClr val="bg1">
                    <a:lumMod val="65000"/>
                  </a:schemeClr>
                </a:solidFill>
              </a:rPr>
              <a:t> 	[SP]</a:t>
            </a:r>
          </a:p>
          <a:p>
            <a:pPr lvl="1">
              <a:buFont typeface="Arial" panose="020B0604020202020204" pitchFamily="34" charset="0"/>
              <a:buChar char="•"/>
            </a:pPr>
            <a:r>
              <a:rPr lang="en-GB"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24/2068r0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 MAC UHR MAC Operation Element</a:t>
            </a:r>
            <a:r>
              <a:rPr lang="en-GB" sz="1100" dirty="0">
                <a:solidFill>
                  <a:schemeClr val="bg1">
                    <a:lumMod val="65000"/>
                  </a:schemeClr>
                </a:solidFill>
              </a:rPr>
              <a:t> 		</a:t>
            </a:r>
            <a:r>
              <a:rPr lang="en-GB" sz="1100" b="0" i="0" u="none" strike="noStrike" dirty="0">
                <a:solidFill>
                  <a:schemeClr val="bg1">
                    <a:lumMod val="65000"/>
                  </a:schemeClr>
                </a:solidFill>
                <a:effectLst/>
              </a:rPr>
              <a:t>Ming Gan</a:t>
            </a:r>
            <a:r>
              <a:rPr lang="en-GB" sz="1100" dirty="0">
                <a:solidFill>
                  <a:schemeClr val="bg1">
                    <a:lumMod val="65000"/>
                  </a:schemeClr>
                </a:solidFill>
              </a:rPr>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[Q&amp;A]</a:t>
            </a:r>
          </a:p>
          <a:p>
            <a:pPr lvl="1">
              <a:buFont typeface="Arial" panose="020B0604020202020204" pitchFamily="34" charset="0"/>
              <a:buChar char="•"/>
            </a:pPr>
            <a:r>
              <a:rPr lang="en-GB" sz="1100" b="0" i="0" u="sng" strike="noStrike" dirty="0">
                <a:solidFill>
                  <a:srgbClr val="00B050"/>
                </a:solidFill>
                <a:effectLst/>
                <a:hlinkClick r:id="rId7">
                  <a:extLst>
                    <a:ext uri="{A12FA001-AC4F-418D-AE19-62706E023703}">
                      <ahyp:hlinkClr xmlns:ahyp="http://schemas.microsoft.com/office/drawing/2018/hyperlinkcolor" val="tx"/>
                    </a:ext>
                  </a:extLst>
                </a:hlinkClick>
              </a:rPr>
              <a:t>24/1746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Comparison Between Enhanced FT and Distributed SMD</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Guogang Huang</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SP1 – </a:t>
            </a:r>
            <a:r>
              <a:rPr lang="en-US" sz="1600" i="1" dirty="0">
                <a:solidFill>
                  <a:srgbClr val="00B050"/>
                </a:solidFill>
              </a:rPr>
              <a:t>Dmitry Akhmetov – Channel Access			(101Y/65N/56A)</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SP2 – </a:t>
            </a:r>
            <a:r>
              <a:rPr lang="en-US" sz="1400" i="1" dirty="0">
                <a:solidFill>
                  <a:srgbClr val="00B050"/>
                </a:solidFill>
              </a:rPr>
              <a:t>Jerome Gu  – MAP				(71Y/49N/62A)</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Jerome Gu  – Bandwidth Expansion			(53Y/114N/58A)</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SP7 – </a:t>
            </a:r>
            <a:r>
              <a:rPr lang="en-US" sz="1400" i="1" dirty="0">
                <a:solidFill>
                  <a:srgbClr val="00B050"/>
                </a:solidFill>
              </a:rPr>
              <a:t>Jay Yang – MAP				(80Y/82N/52A)</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24/2006r2</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PDT-PHY-Capabilities-Element</a:t>
            </a:r>
            <a:r>
              <a:rPr lang="en-GB" sz="1050" dirty="0">
                <a:solidFill>
                  <a:srgbClr val="00B050"/>
                </a:solidFill>
              </a:rPr>
              <a:t> 					</a:t>
            </a:r>
            <a:r>
              <a:rPr lang="en-GB" sz="1050" b="0" i="0" u="none" strike="noStrike" dirty="0">
                <a:solidFill>
                  <a:srgbClr val="00B050"/>
                </a:solidFill>
                <a:effectLst/>
              </a:rPr>
              <a:t>Eugene Baik</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24/2005r1</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PDT-PHY-Introduction</a:t>
            </a:r>
            <a:r>
              <a:rPr lang="en-GB" sz="1050" dirty="0">
                <a:solidFill>
                  <a:srgbClr val="00B050"/>
                </a:solidFill>
              </a:rPr>
              <a:t> 						</a:t>
            </a:r>
            <a:r>
              <a:rPr lang="en-GB" sz="1050" b="0" i="0" u="none" strike="noStrike" dirty="0">
                <a:solidFill>
                  <a:srgbClr val="00B050"/>
                </a:solidFill>
                <a:effectLst/>
              </a:rPr>
              <a:t>Bin Tian</a:t>
            </a:r>
            <a:r>
              <a:rPr lang="en-GB" sz="1050" dirty="0">
                <a:solidFill>
                  <a:srgbClr val="00B050"/>
                </a:solidFill>
              </a:rPr>
              <a:t> 		[SP: No objection]</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24/2023r</a:t>
            </a:r>
            <a:r>
              <a:rPr lang="en-US" sz="1050" b="0" i="0" u="sng" strike="noStrike" kern="1200" dirty="0">
                <a:solidFill>
                  <a:srgbClr val="00B050"/>
                </a:solidFill>
                <a:effectLst/>
                <a:ea typeface="MS Gothic" panose="020B0609070205080204" pitchFamily="49" charset="-128"/>
              </a:rPr>
              <a:t>3</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 Overview of the PPDU encoding process</a:t>
            </a:r>
            <a:r>
              <a:rPr lang="en-US" sz="1050" dirty="0">
                <a:solidFill>
                  <a:srgbClr val="00B050"/>
                </a:solidFill>
              </a:rPr>
              <a:t> 		</a:t>
            </a:r>
            <a:r>
              <a:rPr lang="en-US" sz="1050" b="0" i="0" u="none" strike="noStrike" dirty="0">
                <a:solidFill>
                  <a:srgbClr val="00B050"/>
                </a:solidFill>
                <a:effectLst/>
              </a:rPr>
              <a:t>Junghoon Suh</a:t>
            </a:r>
            <a:r>
              <a:rPr lang="en-US" sz="1050" dirty="0">
                <a:solidFill>
                  <a:srgbClr val="00B050"/>
                </a:solidFill>
              </a:rPr>
              <a:t> 		</a:t>
            </a:r>
            <a:r>
              <a:rPr lang="en-GB" sz="1050" dirty="0">
                <a:solidFill>
                  <a:srgbClr val="00B050"/>
                </a:solidFill>
              </a:rPr>
              <a:t>[SP: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24/2033r3</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PDT-PHY-Legacy preamble</a:t>
            </a:r>
            <a:r>
              <a:rPr lang="en-GB" sz="1050" dirty="0">
                <a:solidFill>
                  <a:srgbClr val="00B050"/>
                </a:solidFill>
              </a:rPr>
              <a:t> 					</a:t>
            </a:r>
            <a:r>
              <a:rPr lang="en-GB" sz="1050" b="0" i="0" u="none" strike="noStrike" dirty="0">
                <a:solidFill>
                  <a:srgbClr val="00B050"/>
                </a:solidFill>
                <a:effectLst/>
              </a:rPr>
              <a:t>Dongguk Lim</a:t>
            </a:r>
            <a:r>
              <a:rPr lang="en-GB" sz="1050" dirty="0">
                <a:solidFill>
                  <a:srgbClr val="00B050"/>
                </a:solidFill>
              </a:rPr>
              <a:t> 		[SP: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24/2027r</a:t>
            </a:r>
            <a:r>
              <a:rPr lang="en-GB" sz="1050" b="0" i="0" u="none" strike="noStrike" kern="1200" dirty="0">
                <a:solidFill>
                  <a:srgbClr val="00B050"/>
                </a:solidFill>
                <a:effectLst/>
                <a:ea typeface="MS Gothic" panose="020B0609070205080204" pitchFamily="49" charset="-128"/>
              </a:rPr>
              <a:t>1</a:t>
            </a:r>
            <a:r>
              <a:rPr lang="en-GB" sz="1050" dirty="0">
                <a:solidFill>
                  <a:srgbClr val="00B050"/>
                </a:solidFill>
              </a:rPr>
              <a:t> </a:t>
            </a:r>
            <a:r>
              <a:rPr lang="en-GB" sz="1050" b="0" i="0" u="none" strike="noStrike" kern="1200" dirty="0" err="1">
                <a:solidFill>
                  <a:srgbClr val="00B050"/>
                </a:solidFill>
                <a:effectLst/>
                <a:ea typeface="MS Gothic" panose="020B0609070205080204" pitchFamily="49" charset="-128"/>
              </a:rPr>
              <a:t>pdt</a:t>
            </a:r>
            <a:r>
              <a:rPr lang="en-GB" sz="1050" b="0" i="0" u="none" strike="noStrike" kern="1200" dirty="0">
                <a:solidFill>
                  <a:srgbClr val="00B050"/>
                </a:solidFill>
                <a:effectLst/>
                <a:ea typeface="MS Gothic" panose="020B0609070205080204" pitchFamily="49" charset="-128"/>
              </a:rPr>
              <a:t>-</a:t>
            </a:r>
            <a:r>
              <a:rPr lang="en-GB" sz="1050" b="0" i="0" u="none" strike="noStrike" kern="1200" dirty="0" err="1">
                <a:solidFill>
                  <a:srgbClr val="00B050"/>
                </a:solidFill>
                <a:effectLst/>
                <a:ea typeface="MS Gothic" panose="020B0609070205080204" pitchFamily="49" charset="-128"/>
              </a:rPr>
              <a:t>phy</a:t>
            </a:r>
            <a:r>
              <a:rPr lang="en-GB" sz="1050" b="0" i="0" u="none" strike="noStrike" kern="1200" dirty="0">
                <a:solidFill>
                  <a:srgbClr val="00B050"/>
                </a:solidFill>
                <a:effectLst/>
                <a:ea typeface="MS Gothic" panose="020B0609070205080204" pitchFamily="49" charset="-128"/>
              </a:rPr>
              <a:t>-service-interface</a:t>
            </a:r>
            <a:r>
              <a:rPr lang="en-GB" sz="1050" dirty="0">
                <a:solidFill>
                  <a:srgbClr val="00B050"/>
                </a:solidFill>
              </a:rPr>
              <a:t> 					</a:t>
            </a:r>
            <a:r>
              <a:rPr lang="en-GB" sz="1050" b="0" i="0" u="none" strike="noStrike" dirty="0">
                <a:solidFill>
                  <a:srgbClr val="00B050"/>
                </a:solidFill>
                <a:effectLst/>
              </a:rPr>
              <a:t>Bo Sun</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24/2135r0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PDT-PHY-Null Subcarriers</a:t>
            </a:r>
            <a:r>
              <a:rPr lang="en-GB" sz="1050" dirty="0">
                <a:solidFill>
                  <a:srgbClr val="00B050"/>
                </a:solidFill>
              </a:rPr>
              <a:t> 					</a:t>
            </a:r>
            <a:r>
              <a:rPr lang="en-GB" sz="1050" b="0" i="0" u="none" strike="noStrike" dirty="0">
                <a:solidFill>
                  <a:srgbClr val="00B050"/>
                </a:solidFill>
                <a:effectLst/>
              </a:rPr>
              <a:t>Bo Gong</a:t>
            </a:r>
            <a:r>
              <a:rPr lang="en-GB" sz="1050" dirty="0">
                <a:solidFill>
                  <a:srgbClr val="00B050"/>
                </a:solidFill>
              </a:rPr>
              <a:t> 		[SP: No objection]</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rPr>
              <a:t>24/2034r1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PDT-PHY-Pilot Subcarriers</a:t>
            </a:r>
            <a:r>
              <a:rPr lang="en-US" sz="1050" dirty="0">
                <a:solidFill>
                  <a:srgbClr val="00B050"/>
                </a:solidFill>
              </a:rPr>
              <a:t> 					</a:t>
            </a:r>
            <a:r>
              <a:rPr lang="en-US" sz="1050" b="0" i="0" u="none" strike="noStrike" dirty="0">
                <a:solidFill>
                  <a:srgbClr val="00B050"/>
                </a:solidFill>
                <a:effectLst/>
              </a:rPr>
              <a:t>Chenchen Liu</a:t>
            </a:r>
            <a:r>
              <a:rPr lang="en-US" sz="1050" dirty="0">
                <a:solidFill>
                  <a:srgbClr val="00B050"/>
                </a:solidFill>
              </a:rPr>
              <a:t> 		</a:t>
            </a:r>
            <a:r>
              <a:rPr lang="en-GB" sz="1050" dirty="0">
                <a:solidFill>
                  <a:srgbClr val="00B050"/>
                </a:solidFill>
              </a:rPr>
              <a:t>[SP: No objection]</a:t>
            </a:r>
            <a:endParaRPr lang="en-US" sz="1050" dirty="0">
              <a:solidFill>
                <a:srgbClr val="00B050"/>
              </a:solidFill>
            </a:endParaRPr>
          </a:p>
          <a:p>
            <a:pPr lvl="1">
              <a:buFont typeface="Arial" panose="020B0604020202020204" pitchFamily="34" charset="0"/>
              <a:buChar char="•"/>
            </a:pPr>
            <a:r>
              <a:rPr lang="da-DK" sz="1050" dirty="0">
                <a:solidFill>
                  <a:srgbClr val="00B050"/>
                </a:solidFill>
              </a:rPr>
              <a:t>24/2009r6 PDT UHR-SIG	 						Mengshi Hu		</a:t>
            </a:r>
            <a:r>
              <a:rPr lang="en-GB" sz="1050" dirty="0">
                <a:solidFill>
                  <a:srgbClr val="00B050"/>
                </a:solidFill>
              </a:rPr>
              <a:t>[SP: No objection]</a:t>
            </a: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0B050"/>
                </a:solidFill>
                <a:effectLst/>
                <a:hlinkClick r:id="rId8">
                  <a:extLst>
                    <a:ext uri="{A12FA001-AC4F-418D-AE19-62706E023703}">
                      <ahyp:hlinkClr xmlns:ahyp="http://schemas.microsoft.com/office/drawing/2018/hyperlinkcolor" val="tx"/>
                    </a:ext>
                  </a:extLst>
                </a:hlinkClick>
              </a:rPr>
              <a:t>24/1778</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Distributed RU Distortion, Beamforming, Power Control</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25/0060</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DRU hybrid mode for 20 MHz-only STAs</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Sigurd Schelstraete</a:t>
            </a:r>
            <a:r>
              <a:rPr lang="en-GB" sz="700" dirty="0">
                <a:solidFill>
                  <a:srgbClr val="00B050"/>
                </a:solidFill>
              </a:rPr>
              <a:t> </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25/0100</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Some Open Issues on DRU</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25/0129</a:t>
            </a:r>
            <a:r>
              <a:rPr lang="en-US" sz="1050" b="0" i="0" u="none" strike="noStrike" kern="1200" dirty="0">
                <a:solidFill>
                  <a:srgbClr val="00B050"/>
                </a:solidFill>
                <a:effectLst/>
                <a:ea typeface="MS Gothic" panose="020B0609070205080204" pitchFamily="49" charset="-128"/>
              </a:rPr>
              <a:t> DRU Distribution BW Indication in UHR Trigger Frame		Mahmoud </a:t>
            </a:r>
            <a:r>
              <a:rPr lang="en-US" sz="1050" b="0" i="0" u="none" strike="noStrike" kern="1200" dirty="0" err="1">
                <a:solidFill>
                  <a:srgbClr val="00B050"/>
                </a:solidFill>
                <a:effectLst/>
                <a:ea typeface="MS Gothic" panose="020B0609070205080204" pitchFamily="49" charset="-128"/>
              </a:rPr>
              <a:t>Hasabelnaby</a:t>
            </a:r>
            <a:endParaRPr lang="en-US" sz="1050" kern="1200" dirty="0">
              <a:solidFill>
                <a:srgbClr val="00B050"/>
              </a:solidFill>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7ABF431C-B3D0-7163-CC13-1CE1C61D1D5C}"/>
              </a:ext>
            </a:extLst>
          </p:cNvPr>
          <p:cNvSpPr>
            <a:spLocks noGrp="1"/>
          </p:cNvSpPr>
          <p:nvPr>
            <p:ph idx="1"/>
          </p:nvPr>
        </p:nvSpPr>
        <p:spPr/>
        <p:txBody>
          <a:bodyPr/>
          <a:lstStyle/>
          <a:p>
            <a:r>
              <a:rPr lang="en-US" sz="1200" dirty="0"/>
              <a:t>SP 1 (24-0100) Do you agree to include the following into the 11bn SFD?</a:t>
            </a:r>
          </a:p>
          <a:p>
            <a:pPr>
              <a:buFont typeface="Arial" panose="020B0604020202020204" pitchFamily="34" charset="0"/>
              <a:buChar char="•"/>
            </a:pPr>
            <a:r>
              <a:rPr lang="en-US" sz="1200" dirty="0"/>
              <a:t>For 160 MHz and 320 MHz PPDUs, in only the non-punctured</a:t>
            </a:r>
          </a:p>
          <a:p>
            <a:r>
              <a:rPr lang="en-US" sz="1200" dirty="0"/>
              <a:t>primary 80 MHz subblock, the following distribution bandwidth</a:t>
            </a:r>
          </a:p>
          <a:p>
            <a:r>
              <a:rPr lang="en-US" sz="1200" dirty="0"/>
              <a:t>mode is allowed for DRU</a:t>
            </a:r>
          </a:p>
          <a:p>
            <a:pPr lvl="1">
              <a:buFont typeface="Arial" panose="020B0604020202020204" pitchFamily="34" charset="0"/>
              <a:buChar char="•"/>
            </a:pPr>
            <a:r>
              <a:rPr lang="en-US" sz="1050" dirty="0"/>
              <a:t>20 MHz + 20 MHz + 40 MHz (or 40 MHz + 20 MHz + 20 MHz)</a:t>
            </a:r>
          </a:p>
          <a:p>
            <a:r>
              <a:rPr lang="en-US" sz="1200" dirty="0"/>
              <a:t>No objection</a:t>
            </a:r>
          </a:p>
          <a:p>
            <a:r>
              <a:rPr lang="en-US" sz="1200" dirty="0"/>
              <a:t>SP 2 (24-0100) Do you agree to include the following into the 11bn SFD?</a:t>
            </a:r>
          </a:p>
          <a:p>
            <a:pPr>
              <a:buFont typeface="Arial" panose="020B0604020202020204" pitchFamily="34" charset="0"/>
              <a:buChar char="•"/>
            </a:pPr>
            <a:r>
              <a:rPr lang="en-US" sz="1200" dirty="0"/>
              <a:t>For distributed transmission, apply global CSD to UHR-STF only, and UHR-LTF and data still apply local per stream CSD, just like RRU</a:t>
            </a:r>
          </a:p>
          <a:p>
            <a:r>
              <a:rPr lang="en-US" sz="1200" dirty="0"/>
              <a:t>No objection</a:t>
            </a:r>
          </a:p>
          <a:p>
            <a:r>
              <a:rPr lang="en-US" sz="1200" dirty="0"/>
              <a:t>SP 3 (24-0100) Do you agree to include the following note into the 11bn D0.1, under the section “38.3.2.x RU and MRU restrictions for 20 MHz operation”?</a:t>
            </a:r>
          </a:p>
          <a:p>
            <a:pPr algn="just"/>
            <a:r>
              <a:rPr lang="en-US" sz="12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pPr algn="just"/>
            <a:r>
              <a:rPr lang="en-US" sz="1200" dirty="0"/>
              <a:t>No objection</a:t>
            </a:r>
          </a:p>
          <a:p>
            <a:pPr algn="just"/>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lvl="1">
              <a:buFont typeface="Arial" panose="020B0604020202020204" pitchFamily="34" charset="0"/>
              <a:buChar char="•"/>
            </a:pPr>
            <a:r>
              <a:rPr lang="en-GB" sz="1100" dirty="0">
                <a:solidFill>
                  <a:srgbClr val="00B050"/>
                </a:solidFill>
              </a:rPr>
              <a:t>25/0129 DRU Distribution BW Indication in UHR Trigger Frame 			Mahmoud </a:t>
            </a:r>
            <a:r>
              <a:rPr lang="en-GB" sz="1100" dirty="0" err="1">
                <a:solidFill>
                  <a:srgbClr val="00B050"/>
                </a:solidFill>
              </a:rPr>
              <a:t>Hasabelnaby</a:t>
            </a:r>
            <a:endParaRPr lang="en-GB" sz="1100" dirty="0">
              <a:solidFill>
                <a:srgbClr val="00B050"/>
              </a:solidFill>
            </a:endParaRP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24/2011r0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 Timing-Related Parameters</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[SP]</a:t>
            </a:r>
          </a:p>
          <a:p>
            <a:pPr lvl="1">
              <a:buFont typeface="Arial" panose="020B0604020202020204" pitchFamily="34" charset="0"/>
              <a:buChar char="•"/>
            </a:pPr>
            <a:r>
              <a:rPr lang="sv-SE"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24/2012r1</a:t>
            </a:r>
            <a:r>
              <a:rPr lang="sv-SE" sz="1100" dirty="0">
                <a:solidFill>
                  <a:srgbClr val="00B050"/>
                </a:solidFill>
              </a:rPr>
              <a:t> </a:t>
            </a:r>
            <a:r>
              <a:rPr lang="sv-SE" sz="1100" b="0" i="0" u="none" strike="noStrike" kern="1200" dirty="0">
                <a:solidFill>
                  <a:srgbClr val="00B050"/>
                </a:solidFill>
                <a:effectLst/>
                <a:ea typeface="MS Gothic" panose="020B0609070205080204" pitchFamily="49" charset="-128"/>
              </a:rPr>
              <a:t>PDT-PHY- Packet Extension</a:t>
            </a:r>
            <a:r>
              <a:rPr lang="sv-SE" sz="1100" dirty="0">
                <a:solidFill>
                  <a:srgbClr val="00B050"/>
                </a:solidFill>
              </a:rPr>
              <a:t> 							</a:t>
            </a:r>
            <a:r>
              <a:rPr lang="sv-SE" sz="1100" b="0" i="0" u="none" strike="noStrike" dirty="0">
                <a:solidFill>
                  <a:srgbClr val="00B050"/>
                </a:solidFill>
                <a:effectLst/>
              </a:rPr>
              <a:t>Mengshi Hu</a:t>
            </a:r>
            <a:r>
              <a:rPr lang="sv-SE" sz="1100" dirty="0">
                <a:solidFill>
                  <a:srgbClr val="00B050"/>
                </a:solidFill>
              </a:rPr>
              <a:t> 	[SP]</a:t>
            </a:r>
            <a:endParaRPr lang="en-GB" sz="1100" dirty="0">
              <a:solidFill>
                <a:srgbClr val="00B050"/>
              </a:solidFill>
            </a:endParaRP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24/2042r0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TX requirements for PPDUs sent in response to a triggering frame	</a:t>
            </a:r>
            <a:r>
              <a:rPr lang="en-US" sz="1100" b="0" i="0" u="none" strike="noStrike" dirty="0">
                <a:solidFill>
                  <a:srgbClr val="00B050"/>
                </a:solidFill>
                <a:effectLst/>
              </a:rPr>
              <a:t>Juan Fang</a:t>
            </a:r>
            <a:r>
              <a:rPr lang="en-US" sz="1100" dirty="0">
                <a:solidFill>
                  <a:srgbClr val="00B050"/>
                </a:solidFill>
              </a:rPr>
              <a:t> 	[SP]</a:t>
            </a:r>
          </a:p>
          <a:p>
            <a:pPr lvl="1">
              <a:buFont typeface="Arial" panose="020B0604020202020204" pitchFamily="34" charset="0"/>
              <a:buChar char="•"/>
            </a:pPr>
            <a:r>
              <a:rPr lang="de-DE"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24/2024r0</a:t>
            </a:r>
            <a:r>
              <a:rPr lang="de-DE" sz="1100" dirty="0">
                <a:solidFill>
                  <a:srgbClr val="00B050"/>
                </a:solidFill>
              </a:rPr>
              <a:t> </a:t>
            </a:r>
            <a:r>
              <a:rPr lang="de-DE" sz="1100" b="0" i="0" u="none" strike="noStrike" kern="1200" dirty="0">
                <a:solidFill>
                  <a:srgbClr val="00B050"/>
                </a:solidFill>
                <a:effectLst/>
                <a:ea typeface="MS Gothic" panose="020B0609070205080204" pitchFamily="49" charset="-128"/>
              </a:rPr>
              <a:t>PDT PHY UHR-STF</a:t>
            </a:r>
            <a:r>
              <a:rPr lang="de-DE" sz="1100" dirty="0">
                <a:solidFill>
                  <a:srgbClr val="00B050"/>
                </a:solidFill>
              </a:rPr>
              <a:t> 								</a:t>
            </a:r>
            <a:r>
              <a:rPr lang="de-DE" sz="1100" b="0" i="0" u="none" strike="noStrike" dirty="0">
                <a:solidFill>
                  <a:srgbClr val="00B050"/>
                </a:solidFill>
                <a:effectLst/>
              </a:rPr>
              <a:t>Eunsung Park</a:t>
            </a:r>
            <a:r>
              <a:rPr lang="de-DE"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24/2035r0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PDT-PHY-UHR-LTF </a:t>
            </a:r>
            <a:r>
              <a:rPr lang="en-GB" sz="1100" dirty="0">
                <a:solidFill>
                  <a:srgbClr val="00B050"/>
                </a:solidFill>
              </a:rPr>
              <a:t> 								</a:t>
            </a:r>
            <a:r>
              <a:rPr lang="en-GB" sz="1100" b="0" i="0" u="none" strike="noStrike" dirty="0">
                <a:solidFill>
                  <a:srgbClr val="00B050"/>
                </a:solidFill>
                <a:effectLst/>
              </a:rPr>
              <a:t>Chenchen Liu</a:t>
            </a:r>
            <a:r>
              <a:rPr lang="en-GB" sz="1100" dirty="0">
                <a:solidFill>
                  <a:srgbClr val="00B050"/>
                </a:solidFill>
              </a:rPr>
              <a:t> </a:t>
            </a:r>
          </a:p>
          <a:p>
            <a:pPr lvl="0">
              <a:buFont typeface="Arial" panose="020B0604020202020204" pitchFamily="34" charset="0"/>
              <a:buChar char="•"/>
            </a:pPr>
            <a:r>
              <a:rPr lang="en-GB" sz="1200" dirty="0"/>
              <a:t>Submissions – IM + MU MIMO + Sounding + Miscellaneous + UEQM</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24/1785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Interference Mitigation Pilots – Definitions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Shimi Shilo</a:t>
            </a:r>
            <a:r>
              <a:rPr lang="en-GB"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dirty="0">
                <a:solidFill>
                  <a:srgbClr val="00B050"/>
                </a:solidFill>
                <a:effectLst/>
              </a:rPr>
              <a:t> </a:t>
            </a:r>
            <a:r>
              <a:rPr lang="en-US" sz="1100" b="0" i="0" u="none" strike="noStrike" dirty="0">
                <a:solidFill>
                  <a:srgbClr val="00B050"/>
                </a:solidFill>
                <a:effectLst/>
              </a:rPr>
              <a:t>Special STA Info Field in UHR NDPA</a:t>
            </a:r>
            <a:r>
              <a:rPr lang="en-US" sz="1100" dirty="0">
                <a:solidFill>
                  <a:srgbClr val="00B050"/>
                </a:solidFill>
                <a:effectLst/>
              </a:rPr>
              <a:t> 							</a:t>
            </a:r>
            <a:r>
              <a:rPr lang="en-US" sz="1100" b="0" i="0" u="none" strike="noStrike" dirty="0">
                <a:solidFill>
                  <a:srgbClr val="00B050"/>
                </a:solidFill>
                <a:effectLst/>
              </a:rPr>
              <a:t>Junghoon Suh</a:t>
            </a:r>
            <a:endParaRPr lang="en-GB" sz="1100" b="0" i="0" u="none" strike="noStrike" dirty="0">
              <a:solidFill>
                <a:srgbClr val="00B050"/>
              </a:solidFill>
              <a:effectLst/>
            </a:endParaRPr>
          </a:p>
          <a:p>
            <a:pPr lvl="1">
              <a:buFont typeface="Arial" panose="020B0604020202020204" pitchFamily="34" charset="0"/>
              <a:buChar char="•"/>
            </a:pPr>
            <a:r>
              <a:rPr lang="en-US" sz="1100" b="0" i="0" u="none" strike="noStrike" dirty="0">
                <a:solidFill>
                  <a:srgbClr val="00B050"/>
                </a:solidFill>
                <a:effectLst/>
                <a:hlinkClick r:id="rId8">
                  <a:extLst>
                    <a:ext uri="{A12FA001-AC4F-418D-AE19-62706E023703}">
                      <ahyp:hlinkClr xmlns:ahyp="http://schemas.microsoft.com/office/drawing/2018/hyperlinkcolor" val="tx"/>
                    </a:ext>
                  </a:extLst>
                </a:hlinkClick>
              </a:rPr>
              <a:t>25/0128</a:t>
            </a:r>
            <a:r>
              <a:rPr lang="en-US" sz="1100" dirty="0">
                <a:solidFill>
                  <a:srgbClr val="00B050"/>
                </a:solidFill>
                <a:effectLst/>
              </a:rPr>
              <a:t> </a:t>
            </a:r>
            <a:r>
              <a:rPr lang="en-US" sz="1100" b="0" i="0" u="none" strike="noStrike" dirty="0">
                <a:solidFill>
                  <a:srgbClr val="00B050"/>
                </a:solidFill>
                <a:effectLst/>
              </a:rPr>
              <a:t>Discussion on PE requirement for UEQM</a:t>
            </a:r>
            <a:r>
              <a:rPr lang="en-US" sz="1100" dirty="0">
                <a:solidFill>
                  <a:srgbClr val="00B050"/>
                </a:solidFill>
                <a:effectLst/>
              </a:rPr>
              <a:t> 						</a:t>
            </a:r>
            <a:r>
              <a:rPr lang="en-US" sz="1100" b="0" i="0" u="none" strike="noStrike" dirty="0">
                <a:solidFill>
                  <a:srgbClr val="00B050"/>
                </a:solidFill>
                <a:effectLst/>
              </a:rPr>
              <a:t>Mengshi Hu</a:t>
            </a:r>
          </a:p>
          <a:p>
            <a:pPr lvl="1">
              <a:buFont typeface="Arial" panose="020B0604020202020204" pitchFamily="34" charset="0"/>
              <a:buChar char="•"/>
            </a:pPr>
            <a:r>
              <a:rPr lang="en-US" sz="1100" dirty="0">
                <a:solidFill>
                  <a:srgbClr val="00B050"/>
                </a:solidFill>
              </a:rPr>
              <a:t>15/0104 Co-SR Preamble Signaling 								Ross Yu</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4FE3D1BF-0E7D-706D-6E4C-A4674664567F}"/>
              </a:ext>
            </a:extLst>
          </p:cNvPr>
          <p:cNvSpPr>
            <a:spLocks noGrp="1"/>
          </p:cNvSpPr>
          <p:nvPr>
            <p:ph idx="1"/>
          </p:nvPr>
        </p:nvSpPr>
        <p:spPr/>
        <p:txBody>
          <a:bodyPr/>
          <a:lstStyle/>
          <a:p>
            <a:r>
              <a:rPr lang="en-US" sz="1200" dirty="0"/>
              <a:t>SP1 – 11-25/0129</a:t>
            </a:r>
          </a:p>
          <a:p>
            <a:r>
              <a:rPr lang="en-US" sz="1200" dirty="0"/>
              <a:t>Do you agree to include the following into the 11bn SFD:</a:t>
            </a:r>
          </a:p>
          <a:p>
            <a:r>
              <a:rPr lang="en-US" sz="1200" dirty="0"/>
              <a:t>11bn supports indicating a 60 MHz DBW using a value of 3 in the 2-bit DBW</a:t>
            </a:r>
          </a:p>
          <a:p>
            <a:r>
              <a:rPr lang="en-US" sz="1200" dirty="0"/>
              <a:t>indication subfield within the UHR variant User Info field of a Trigger Frame</a:t>
            </a:r>
          </a:p>
          <a:p>
            <a:r>
              <a:rPr lang="en-US" sz="1200" dirty="0"/>
              <a:t>in the case of DRU?</a:t>
            </a:r>
          </a:p>
          <a:p>
            <a:r>
              <a:rPr lang="en-US" sz="1200" dirty="0"/>
              <a:t>No objection</a:t>
            </a:r>
          </a:p>
          <a:p>
            <a:r>
              <a:rPr lang="en-US" sz="1200" dirty="0"/>
              <a:t>SP2 – PDT-PHY- Timing-Related Parameters</a:t>
            </a:r>
          </a:p>
          <a:p>
            <a:r>
              <a:rPr lang="en-US" sz="1200" dirty="0"/>
              <a:t>Do you agree to add the proposed draft text in 24-2011r1 to the 802.11bn</a:t>
            </a:r>
          </a:p>
          <a:p>
            <a:r>
              <a:rPr lang="en-US" sz="1200" dirty="0"/>
              <a:t>D0.1 document?</a:t>
            </a:r>
          </a:p>
          <a:p>
            <a:r>
              <a:rPr lang="en-US" sz="1200" dirty="0"/>
              <a:t>No objection</a:t>
            </a:r>
          </a:p>
          <a:p>
            <a:r>
              <a:rPr lang="en-US" sz="1200" dirty="0"/>
              <a:t>SP3 – PDT-PHY- Packet Extension</a:t>
            </a:r>
          </a:p>
          <a:p>
            <a:r>
              <a:rPr lang="en-US" sz="1200" dirty="0"/>
              <a:t>Do you agree to add the proposed draft text in 24-2012r3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79C7-98FF-3CEE-74D5-9C27F3FBA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0237C-BF60-EE44-13C2-CF35185EBDBC}"/>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47943857-A5E0-91C6-EB15-6EC48058D581}"/>
              </a:ext>
            </a:extLst>
          </p:cNvPr>
          <p:cNvSpPr>
            <a:spLocks noGrp="1"/>
          </p:cNvSpPr>
          <p:nvPr>
            <p:ph idx="1"/>
          </p:nvPr>
        </p:nvSpPr>
        <p:spPr/>
        <p:txBody>
          <a:bodyPr/>
          <a:lstStyle/>
          <a:p>
            <a:r>
              <a:rPr lang="en-US" sz="1200" dirty="0"/>
              <a:t>SP4 – PDT-PHY- TX requirements for PPDUs sent in response to</a:t>
            </a:r>
          </a:p>
          <a:p>
            <a:r>
              <a:rPr lang="en-US" sz="1200" dirty="0"/>
              <a:t>a triggering frame</a:t>
            </a:r>
          </a:p>
          <a:p>
            <a:r>
              <a:rPr lang="en-US" sz="1200" dirty="0"/>
              <a:t>Do you agree to add the proposed draft text in 24-2042r1 to the 802.11bn</a:t>
            </a:r>
          </a:p>
          <a:p>
            <a:r>
              <a:rPr lang="en-US" sz="1200" dirty="0"/>
              <a:t>D0.1 document?</a:t>
            </a:r>
          </a:p>
          <a:p>
            <a:r>
              <a:rPr lang="en-US" sz="1200" dirty="0"/>
              <a:t>No objection</a:t>
            </a:r>
          </a:p>
          <a:p>
            <a:r>
              <a:rPr lang="en-US" sz="1200" dirty="0"/>
              <a:t>SP5 – PDT PHY UHR-STF</a:t>
            </a:r>
          </a:p>
          <a:p>
            <a:r>
              <a:rPr lang="en-US" sz="1200" dirty="0"/>
              <a:t>Do you agree to add the proposed draft text in 24-2024r0 to the 802.11bn</a:t>
            </a:r>
          </a:p>
          <a:p>
            <a:r>
              <a:rPr lang="en-US" sz="1200" dirty="0"/>
              <a:t>D0.1 document?</a:t>
            </a:r>
          </a:p>
          <a:p>
            <a:r>
              <a:rPr lang="en-US" sz="1200" dirty="0"/>
              <a:t>No objection</a:t>
            </a:r>
          </a:p>
          <a:p>
            <a:r>
              <a:rPr lang="en-US" sz="1200" dirty="0"/>
              <a:t>SP6 – PDT-PHY-UHR-LTF</a:t>
            </a:r>
          </a:p>
          <a:p>
            <a:r>
              <a:rPr lang="en-US" sz="1200" dirty="0"/>
              <a:t>Do you agree to add the proposed draft text in 24-2035r1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984136FC-8E98-5C5D-72EC-A1722CD2572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A529FDD-C998-18BC-1054-7F70398FDAF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B57028-72E6-F661-1DB8-8325139337F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56666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18C5-3337-FB0D-E4D1-AED48D2ACC1D}"/>
              </a:ext>
            </a:extLst>
          </p:cNvPr>
          <p:cNvSpPr>
            <a:spLocks noGrp="1"/>
          </p:cNvSpPr>
          <p:nvPr>
            <p:ph type="title"/>
          </p:nvPr>
        </p:nvSpPr>
        <p:spPr/>
        <p:txBody>
          <a:bodyPr/>
          <a:lstStyle/>
          <a:p>
            <a:r>
              <a:rPr lang="en-US" dirty="0"/>
              <a:t>SPs 1785r1</a:t>
            </a:r>
          </a:p>
        </p:txBody>
      </p:sp>
      <p:sp>
        <p:nvSpPr>
          <p:cNvPr id="3" name="Content Placeholder 2">
            <a:extLst>
              <a:ext uri="{FF2B5EF4-FFF2-40B4-BE49-F238E27FC236}">
                <a16:creationId xmlns:a16="http://schemas.microsoft.com/office/drawing/2014/main" id="{73B06A26-B9D0-ECA9-ED49-E6CD88EDD6AE}"/>
              </a:ext>
            </a:extLst>
          </p:cNvPr>
          <p:cNvSpPr>
            <a:spLocks noGrp="1"/>
          </p:cNvSpPr>
          <p:nvPr>
            <p:ph idx="1"/>
          </p:nvPr>
        </p:nvSpPr>
        <p:spPr/>
        <p:txBody>
          <a:bodyPr/>
          <a:lstStyle/>
          <a:p>
            <a:r>
              <a:rPr lang="en-US" sz="1600" dirty="0"/>
              <a:t>SP1 – 1785r1 : Do you support to include the following in the 11bn SFD: the Interference Mitigation feature is only defined with LDPC?</a:t>
            </a:r>
          </a:p>
          <a:p>
            <a:r>
              <a:rPr lang="en-US" sz="1600" dirty="0"/>
              <a:t>No objection</a:t>
            </a:r>
          </a:p>
          <a:p>
            <a:r>
              <a:rPr lang="en-US" sz="1600" dirty="0"/>
              <a:t>SP2 – 1785r1 : Do you support to include the following in the 11bn SFD: the Interference Mitigation feature is not defined for dRUs?</a:t>
            </a:r>
          </a:p>
          <a:p>
            <a:r>
              <a:rPr lang="en-US" sz="1600" dirty="0"/>
              <a:t>Deferred</a:t>
            </a:r>
          </a:p>
          <a:p>
            <a:r>
              <a:rPr lang="en-US" sz="1600" dirty="0"/>
              <a:t>SP3 – 1785r1: Do you support to include the following in the 11bn SFD: for each</a:t>
            </a:r>
          </a:p>
          <a:p>
            <a:r>
              <a:rPr lang="en-US" sz="1600" dirty="0"/>
              <a:t>bandwidth, there is a fixed number of IM pilots (value TBD)?</a:t>
            </a:r>
          </a:p>
          <a:p>
            <a:r>
              <a:rPr lang="en-US" sz="1600" dirty="0"/>
              <a:t>No objection</a:t>
            </a:r>
          </a:p>
          <a:p>
            <a:r>
              <a:rPr lang="en-US" sz="1600" dirty="0"/>
              <a:t>SP4 – 1785r1 : Do you support to include the following in the 11bn SFD: within any transmission that uses IM pilots, they are used in every data OFDM symbol and in the same corresponding subcarriers positions, for a given BW?</a:t>
            </a:r>
          </a:p>
          <a:p>
            <a:r>
              <a:rPr lang="en-US" sz="1600" dirty="0"/>
              <a:t>No objection</a:t>
            </a:r>
          </a:p>
        </p:txBody>
      </p:sp>
      <p:sp>
        <p:nvSpPr>
          <p:cNvPr id="4" name="Slide Number Placeholder 3">
            <a:extLst>
              <a:ext uri="{FF2B5EF4-FFF2-40B4-BE49-F238E27FC236}">
                <a16:creationId xmlns:a16="http://schemas.microsoft.com/office/drawing/2014/main" id="{2A27BD55-3A69-2EDB-134D-C590DD3EA2C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01B75E4-AC4B-BF95-B6C8-BDC98BD685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E459AC-376C-434B-15E7-428F10271FC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41087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769-BCD1-194E-A5C3-E333A1CE2F67}"/>
              </a:ext>
            </a:extLst>
          </p:cNvPr>
          <p:cNvSpPr>
            <a:spLocks noGrp="1"/>
          </p:cNvSpPr>
          <p:nvPr>
            <p:ph type="title"/>
          </p:nvPr>
        </p:nvSpPr>
        <p:spPr/>
        <p:txBody>
          <a:bodyPr/>
          <a:lstStyle/>
          <a:p>
            <a:r>
              <a:rPr lang="en-US" dirty="0"/>
              <a:t>SP 24-0078</a:t>
            </a:r>
          </a:p>
        </p:txBody>
      </p:sp>
      <p:sp>
        <p:nvSpPr>
          <p:cNvPr id="3" name="Content Placeholder 2">
            <a:extLst>
              <a:ext uri="{FF2B5EF4-FFF2-40B4-BE49-F238E27FC236}">
                <a16:creationId xmlns:a16="http://schemas.microsoft.com/office/drawing/2014/main" id="{ADA3AC6E-FB55-FAB2-2379-356C350D108B}"/>
              </a:ext>
            </a:extLst>
          </p:cNvPr>
          <p:cNvSpPr>
            <a:spLocks noGrp="1"/>
          </p:cNvSpPr>
          <p:nvPr>
            <p:ph idx="1"/>
          </p:nvPr>
        </p:nvSpPr>
        <p:spPr/>
        <p:txBody>
          <a:bodyPr/>
          <a:lstStyle/>
          <a:p>
            <a:r>
              <a:rPr lang="en-US" sz="1100" dirty="0"/>
              <a:t>Do you support including the following into the 11bn SFD:</a:t>
            </a:r>
          </a:p>
          <a:p>
            <a:r>
              <a:rPr lang="en-US" sz="1100" dirty="0"/>
              <a:t>11bn defines 5 bit Recommended CSI MCS subfield in the 2nd Special STA Info field of the NDPA targeted for OBSS AP in the UHR </a:t>
            </a:r>
            <a:r>
              <a:rPr lang="en-US" sz="1100" dirty="0" err="1"/>
              <a:t>CoBF</a:t>
            </a:r>
            <a:r>
              <a:rPr lang="en-US" sz="1100" dirty="0"/>
              <a:t> sounding?</a:t>
            </a:r>
          </a:p>
          <a:p>
            <a:r>
              <a:rPr lang="en-US" sz="1100" dirty="0"/>
              <a:t>It is set from B20 to B24 in the 2nd Special STA Info field</a:t>
            </a:r>
          </a:p>
          <a:p>
            <a:r>
              <a:rPr lang="en-US" sz="1100" dirty="0"/>
              <a:t>The 5-bit MCS level includes “No Recommendation” MCS entry in addition to the UHR MCS entries</a:t>
            </a:r>
          </a:p>
          <a:p>
            <a:r>
              <a:rPr lang="en-US" sz="1100" dirty="0"/>
              <a:t>Index 31 indicates “No Recommendation”</a:t>
            </a:r>
          </a:p>
          <a:p>
            <a:r>
              <a:rPr lang="en-US" sz="1100" dirty="0"/>
              <a:t>The Recommended CSI MCS is for the OBSS AP to set the MCS in the BFRP trigger frame sent in the future Cross-BSS sounding / Joint Sounding sequence</a:t>
            </a:r>
          </a:p>
          <a:p>
            <a:r>
              <a:rPr lang="en-US" sz="1100" dirty="0"/>
              <a:t>When there are multiple OBSS STAs to feedback the CSI report, the Recommended CSI MCS can be set to the lowest MCS among all those OBSS STAs</a:t>
            </a:r>
          </a:p>
          <a:p>
            <a:r>
              <a:rPr lang="en-US" sz="1100" dirty="0"/>
              <a:t>No objection</a:t>
            </a:r>
          </a:p>
        </p:txBody>
      </p:sp>
      <p:sp>
        <p:nvSpPr>
          <p:cNvPr id="4" name="Slide Number Placeholder 3">
            <a:extLst>
              <a:ext uri="{FF2B5EF4-FFF2-40B4-BE49-F238E27FC236}">
                <a16:creationId xmlns:a16="http://schemas.microsoft.com/office/drawing/2014/main" id="{FA56E6E6-9569-D822-D2B8-A13A53D4C52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9EDBA5B-E502-5338-214A-00A1AE750A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FDA6731-20BB-400D-E7B7-2C6E6CDD700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4617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79D-4FF0-C005-5F46-FDEE869DF33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BB12D58-5F26-426E-7243-6714ED9F06C7}"/>
              </a:ext>
            </a:extLst>
          </p:cNvPr>
          <p:cNvSpPr>
            <a:spLocks noGrp="1"/>
          </p:cNvSpPr>
          <p:nvPr>
            <p:ph idx="1"/>
          </p:nvPr>
        </p:nvSpPr>
        <p:spPr/>
        <p:txBody>
          <a:bodyPr/>
          <a:lstStyle/>
          <a:p>
            <a:r>
              <a:rPr lang="en-US" sz="1200" dirty="0"/>
              <a:t>SP1 – 25-0128r0: Do you support adding the following to the 11bn SFD?</a:t>
            </a:r>
          </a:p>
          <a:p>
            <a:r>
              <a:rPr lang="en-US" sz="1200" dirty="0"/>
              <a:t>–In the UHR MU PPDU in 11bn, the PE requirements of UEQM with the constellation order x of the first spatial stream is equal to the PE requirements of EQM with the constellation order x?</a:t>
            </a:r>
          </a:p>
          <a:p>
            <a:r>
              <a:rPr lang="en-US" sz="1200" dirty="0"/>
              <a:t>No objection</a:t>
            </a:r>
          </a:p>
          <a:p>
            <a:r>
              <a:rPr lang="en-US" sz="1200" dirty="0"/>
              <a:t>SP#1, 11-25/0104r0: Do you support to include the following in the 11bn SFD:</a:t>
            </a:r>
          </a:p>
          <a:p>
            <a:r>
              <a:rPr lang="en-US" sz="1200" dirty="0"/>
              <a:t>11bn supports the following modes for co-SR transmission</a:t>
            </a:r>
          </a:p>
          <a:p>
            <a:r>
              <a:rPr lang="en-US" sz="1200" dirty="0"/>
              <a:t>Mode 1: trigger + same L-SIG contents, could be different U-SIG contents.</a:t>
            </a:r>
          </a:p>
          <a:p>
            <a:r>
              <a:rPr lang="en-US" sz="1200" dirty="0"/>
              <a:t>For UHR+EHT, or EHT+UHR or EHT+EHT co-SR transmission.</a:t>
            </a:r>
          </a:p>
          <a:p>
            <a:r>
              <a:rPr lang="en-US" sz="1200" dirty="0"/>
              <a:t>Provided no changes to non-UHR EHT non-AP STAs are needed.</a:t>
            </a:r>
          </a:p>
          <a:p>
            <a:r>
              <a:rPr lang="en-US" sz="1200" dirty="0"/>
              <a:t>Mode 2: Tigger + same L-SIG contents + same U-SIG contents</a:t>
            </a:r>
          </a:p>
          <a:p>
            <a:r>
              <a:rPr lang="en-US" sz="1200" dirty="0"/>
              <a:t>For UHR+UHR co-SR transmission.</a:t>
            </a:r>
          </a:p>
          <a:p>
            <a:r>
              <a:rPr lang="en-US" sz="1200" dirty="0"/>
              <a:t>For all modes, the two PPDUs will start and end at the same time.</a:t>
            </a:r>
          </a:p>
          <a:p>
            <a:r>
              <a:rPr lang="en-US" sz="1200" dirty="0"/>
              <a:t>UHR PPDU for co-SR transmission will be used for either mode 1 or mode 2 when UHR transmission exists.</a:t>
            </a:r>
          </a:p>
          <a:p>
            <a:r>
              <a:rPr lang="en-US" sz="1200" dirty="0"/>
              <a:t>There exists an indication in U-SIG field to indicate the UHR PPDU is a UHR PPDU for co-SR transmission.</a:t>
            </a:r>
          </a:p>
          <a:p>
            <a:r>
              <a:rPr lang="en-US" sz="1200" dirty="0"/>
              <a:t>68 votes, 60% Y, 10% N, 29% A</a:t>
            </a:r>
          </a:p>
        </p:txBody>
      </p:sp>
      <p:sp>
        <p:nvSpPr>
          <p:cNvPr id="4" name="Slide Number Placeholder 3">
            <a:extLst>
              <a:ext uri="{FF2B5EF4-FFF2-40B4-BE49-F238E27FC236}">
                <a16:creationId xmlns:a16="http://schemas.microsoft.com/office/drawing/2014/main" id="{AC6BA709-E960-32EC-1A88-6AB5CA57D88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3D39C6-EC2C-E4F2-31F4-B4162ECCBF6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CE4925B-48E3-1F29-5E72-E9B410C3D414}"/>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400319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FFC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24/2056r0</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PDT-MAC-TWT SP Management</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Kumail Haider</a:t>
            </a:r>
            <a:r>
              <a:rPr lang="en-GB" sz="1050" dirty="0">
                <a:solidFill>
                  <a:srgbClr val="FFC000"/>
                </a:solidFill>
              </a:rPr>
              <a:t> 	[SP]</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24/2020r1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 for UHR MAC Introduction section</a:t>
            </a:r>
            <a:r>
              <a:rPr lang="en-US" sz="1050" dirty="0">
                <a:solidFill>
                  <a:srgbClr val="00B050"/>
                </a:solidFill>
              </a:rPr>
              <a:t> 						</a:t>
            </a:r>
            <a:r>
              <a:rPr lang="en-US" sz="1050" b="0" i="0" u="none" strike="noStrike" dirty="0">
                <a:solidFill>
                  <a:srgbClr val="00B050"/>
                </a:solidFill>
                <a:effectLst/>
              </a:rPr>
              <a:t>George Cherian</a:t>
            </a:r>
            <a:r>
              <a:rPr lang="en-US" sz="1050" dirty="0">
                <a:solidFill>
                  <a:srgbClr val="00B050"/>
                </a:solidFill>
              </a:rPr>
              <a:t>	[SP]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24/2068r0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MAC Operation Element</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24/2067r0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BSS Operation</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24/2066r0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Acknolwedgement Procedure</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Ming Gan</a:t>
            </a:r>
            <a:r>
              <a:rPr lang="en-GB" sz="1050" dirty="0">
                <a:solidFill>
                  <a:srgbClr val="00B050"/>
                </a:solidFill>
              </a:rPr>
              <a:t> </a:t>
            </a:r>
          </a:p>
          <a:p>
            <a:pPr lvl="1">
              <a:buFont typeface="Arial" panose="020B0604020202020204" pitchFamily="34" charset="0"/>
              <a:buChar char="•"/>
            </a:pPr>
            <a:r>
              <a:rPr lang="en-GB" sz="1050" b="0" i="0" u="sng" strike="noStrike" dirty="0">
                <a:solidFill>
                  <a:srgbClr val="00B050"/>
                </a:solidFill>
                <a:effectLst/>
                <a:hlinkClick r:id="rId7">
                  <a:extLst>
                    <a:ext uri="{A12FA001-AC4F-418D-AE19-62706E023703}">
                      <ahyp:hlinkClr xmlns:ahyp="http://schemas.microsoft.com/office/drawing/2018/hyperlinkcolor" val="tx"/>
                    </a:ext>
                  </a:extLst>
                </a:hlinkClick>
              </a:rPr>
              <a:t>24/0088r0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P2P</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Rubayet Shafin</a:t>
            </a:r>
            <a:r>
              <a:rPr lang="en-GB" sz="1050" dirty="0">
                <a:solidFill>
                  <a:srgbClr val="00B050"/>
                </a:solidFill>
              </a:rPr>
              <a:t> </a:t>
            </a: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a:solidFill>
                            <a:srgbClr val="000000"/>
                          </a:solidFill>
                          <a:effectLst/>
                        </a:rPr>
                      </a:br>
                      <a:r>
                        <a:rPr lang="en-US" sz="700" b="1">
                          <a:solidFill>
                            <a:srgbClr val="000000"/>
                          </a:solidFill>
                          <a:effectLst/>
                        </a:rPr>
                        <a:t>Allowed ICF to be transmitted by a non-AP STA?</a:t>
                      </a:r>
                      <a:endParaRPr lang="en-US" sz="70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NPCA</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requirement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000" b="0" dirty="0"/>
              <a:t>An AP that intends to initiate a Coordinated Spatial Reuse transmission shall transmit a Trigger frame to initiate concurrent CSR transmissions with one other AP within its obtained TXOP BW;</a:t>
            </a:r>
          </a:p>
          <a:p>
            <a:pPr lvl="1">
              <a:buFont typeface="Arial" panose="020B0604020202020204" pitchFamily="34" charset="0"/>
              <a:buChar char="•"/>
            </a:pPr>
            <a:r>
              <a:rPr lang="en-US" sz="1000" b="0" dirty="0"/>
              <a:t>When all addressed non-AP STAs are UHR STAs, the concurrent CSR transmission starts SIFS after the Trigger frame</a:t>
            </a:r>
          </a:p>
          <a:p>
            <a:pPr lvl="1">
              <a:buFont typeface="Arial" panose="020B0604020202020204" pitchFamily="34" charset="0"/>
              <a:buChar char="•"/>
            </a:pPr>
            <a:r>
              <a:rPr lang="en-US" sz="1000" b="0" dirty="0"/>
              <a:t>Which trigger frame is TBD</a:t>
            </a:r>
          </a:p>
          <a:p>
            <a:pPr marL="0" indent="0"/>
            <a:r>
              <a:rPr lang="en-US" sz="1400" b="0" dirty="0"/>
              <a:t>Note-it is TBD whether to allow more than one “other AP” to be identified by the Trigger frame</a:t>
            </a:r>
          </a:p>
          <a:p>
            <a:r>
              <a:rPr lang="en-US" sz="1400" b="0" dirty="0"/>
              <a:t>Supporting document: 11-23/1868</a:t>
            </a:r>
          </a:p>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0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000" b="0" dirty="0"/>
              <a:t>Other parameters TBD</a:t>
            </a:r>
          </a:p>
          <a:p>
            <a:r>
              <a:rPr lang="en-US" sz="1400" b="0" dirty="0"/>
              <a:t>Supporting document: 11-23/1868</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SP3 – </a:t>
            </a:r>
            <a:r>
              <a:rPr lang="it-IT" sz="1400" i="1" dirty="0">
                <a:solidFill>
                  <a:schemeClr val="tx1"/>
                </a:solidFill>
              </a:rPr>
              <a:t>Sameer Vermani, Qinghua Li, You-Wei </a:t>
            </a:r>
            <a:r>
              <a:rPr lang="en-US" sz="1400" i="1" dirty="0">
                <a:solidFill>
                  <a:schemeClr val="tx1"/>
                </a:solidFill>
              </a:rPr>
              <a:t> Chen – CBF 			(Result)</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Laurent Cariou – PDT-Coex					(Result)</a:t>
            </a:r>
          </a:p>
          <a:p>
            <a:r>
              <a:rPr lang="en-US" sz="1600" b="0" dirty="0"/>
              <a:t>Do you agree to incorporate the proposed text changes for coexistence found in 11-24/2040r8 into the 802.11bn draft amendment?</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11-25-0014-02-00bn-tgbn-motions-list-part-2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24/2133r2</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a:p>
            <a:pPr>
              <a:buFont typeface="Arial" panose="020B0604020202020204" pitchFamily="34" charset="0"/>
              <a:buChar char="•"/>
            </a:pPr>
            <a:r>
              <a:rPr lang="en-US" sz="1400" b="0" dirty="0">
                <a:solidFill>
                  <a:schemeClr val="tx1"/>
                </a:solidFill>
                <a:hlinkClick r:id="rId9"/>
              </a:rPr>
              <a:t>25/0089</a:t>
            </a:r>
            <a:r>
              <a:rPr lang="en-US" sz="1400" b="0" dirty="0">
                <a:solidFill>
                  <a:schemeClr val="tx1"/>
                </a:solidFill>
              </a:rPr>
              <a:t> Enhancing Spatial Reuse with MAP Coordination	Rui Yang</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rPr>
              <a:t>24/2014r0</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PDT-PHY-Mathematical Description of Signals</a:t>
            </a:r>
            <a:r>
              <a:rPr lang="en-US" sz="1100" strike="sngStrike" dirty="0">
                <a:solidFill>
                  <a:srgbClr val="FF0000"/>
                </a:solidFill>
              </a:rPr>
              <a:t> 			</a:t>
            </a:r>
            <a:r>
              <a:rPr lang="en-US" sz="1100" b="0" i="0" u="none" strike="sngStrike" dirty="0">
                <a:solidFill>
                  <a:srgbClr val="FF0000"/>
                </a:solidFill>
                <a:effectLst/>
              </a:rPr>
              <a:t>Edward Au</a:t>
            </a:r>
          </a:p>
          <a:p>
            <a:pPr lvl="2">
              <a:buFont typeface="Arial" panose="020B0604020202020204" pitchFamily="34" charset="0"/>
              <a:buChar char="•"/>
            </a:pPr>
            <a:r>
              <a:rPr lang="en-GB" sz="900" kern="1200" dirty="0">
                <a:ea typeface="MS Gothic" panose="020B0609070205080204" pitchFamily="49" charset="-128"/>
              </a:rPr>
              <a:t>Will be prepared </a:t>
            </a:r>
            <a:r>
              <a:rPr lang="en-GB" sz="900" b="0" i="0" u="none" strike="noStrike" kern="1200" dirty="0">
                <a:solidFill>
                  <a:srgbClr val="000000"/>
                </a:solidFill>
                <a:effectLst/>
                <a:ea typeface="MS Gothic" panose="020B0609070205080204" pitchFamily="49" charset="-128"/>
              </a:rPr>
              <a:t>after TGbn D0.1.</a:t>
            </a:r>
            <a:r>
              <a:rPr lang="en-US" sz="900" dirty="0"/>
              <a:t> </a:t>
            </a:r>
          </a:p>
          <a:p>
            <a:pPr lvl="1">
              <a:buFont typeface="Arial" panose="020B0604020202020204" pitchFamily="34" charset="0"/>
              <a:buChar char="•"/>
            </a:pPr>
            <a:r>
              <a:rPr lang="en-US" sz="1100" dirty="0">
                <a:solidFill>
                  <a:schemeClr val="tx1"/>
                </a:solidFill>
              </a:rPr>
              <a:t>Any other PDT?</a:t>
            </a:r>
            <a:endParaRPr lang="en-GB" sz="11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hlinkClick r:id="rId7"/>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b="0" i="0" u="none" strike="noStrike" dirty="0">
                <a:solidFill>
                  <a:srgbClr val="FF0000"/>
                </a:solidFill>
                <a:effectLst/>
                <a:hlinkClick r:id="rId2"/>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24/1545</a:t>
            </a:r>
            <a:r>
              <a:rPr lang="en-US" sz="600" dirty="0">
                <a:effectLst/>
              </a:rPr>
              <a:t> </a:t>
            </a:r>
            <a:r>
              <a:rPr lang="en-GB" sz="12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600" dirty="0">
                <a:effectLst/>
              </a:rPr>
              <a:t> 						</a:t>
            </a:r>
            <a:r>
              <a:rPr lang="en-GB" sz="12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200" b="0" i="0" u="sng" strike="noStrike" dirty="0">
                <a:solidFill>
                  <a:srgbClr val="0563C1"/>
                </a:solidFill>
                <a:effectLst/>
                <a:hlinkClick r:id="rId4"/>
              </a:rPr>
              <a:t>24/1453</a:t>
            </a:r>
            <a:r>
              <a:rPr lang="en-US" sz="1200" dirty="0">
                <a:effectLst/>
              </a:rPr>
              <a:t> </a:t>
            </a:r>
            <a:r>
              <a:rPr lang="en-GB" sz="1200" b="0" i="0" u="none" strike="noStrike" kern="1200" dirty="0">
                <a:effectLst/>
                <a:ea typeface="MS Gothic" panose="020B0609070205080204" pitchFamily="49" charset="-128"/>
              </a:rPr>
              <a:t>Concurrent Messaging</a:t>
            </a:r>
            <a:r>
              <a:rPr lang="en-US" sz="1200" dirty="0">
                <a:effectLst/>
              </a:rPr>
              <a:t> 								</a:t>
            </a:r>
            <a:r>
              <a:rPr lang="en-GB" sz="1200" b="0" i="0" u="none" strike="noStrike" kern="1200" dirty="0">
                <a:effectLst/>
                <a:ea typeface="MS Gothic" panose="020B0609070205080204" pitchFamily="49" charset="-128"/>
              </a:rPr>
              <a:t>Yue Xu</a:t>
            </a:r>
            <a:r>
              <a:rPr lang="en-US" sz="1200" dirty="0">
                <a:effectLst/>
              </a:rPr>
              <a:t> </a:t>
            </a:r>
            <a:endParaRPr lang="en-GB" sz="1200" dirty="0"/>
          </a:p>
          <a:p>
            <a:pPr lvl="1">
              <a:buFont typeface="Arial" panose="020B0604020202020204" pitchFamily="34" charset="0"/>
              <a:buChar char="•"/>
            </a:pPr>
            <a:r>
              <a:rPr lang="en-GB" sz="1200" b="0" i="0" u="sng" strike="noStrike" dirty="0">
                <a:solidFill>
                  <a:srgbClr val="0563C1"/>
                </a:solidFill>
                <a:effectLst/>
                <a:hlinkClick r:id="rId5"/>
              </a:rPr>
              <a:t>24/1692</a:t>
            </a:r>
            <a:r>
              <a:rPr lang="en-US" sz="1200" dirty="0">
                <a:effectLst/>
              </a:rPr>
              <a:t> </a:t>
            </a:r>
            <a:r>
              <a:rPr lang="en-GB" sz="1200" b="0" i="0" u="none" strike="noStrike" kern="1200" dirty="0">
                <a:effectLst/>
                <a:ea typeface="MS Gothic" panose="020B0609070205080204" pitchFamily="49" charset="-128"/>
              </a:rPr>
              <a:t>Usage of Expiration Time for LL Traffic</a:t>
            </a:r>
            <a:r>
              <a:rPr lang="en-US" sz="1200" dirty="0">
                <a:effectLst/>
              </a:rPr>
              <a:t> 						</a:t>
            </a:r>
            <a:r>
              <a:rPr lang="en-GB" sz="1200" b="0" i="0" u="none" strike="noStrike" kern="1200" dirty="0">
                <a:effectLst/>
                <a:ea typeface="MS Gothic" panose="020B0609070205080204" pitchFamily="49" charset="-128"/>
              </a:rPr>
              <a:t>Liangxiao Xin</a:t>
            </a:r>
            <a:r>
              <a:rPr lang="en-US" sz="1200" dirty="0">
                <a:effectLst/>
              </a:rPr>
              <a:t> </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24/1870</a:t>
            </a:r>
            <a:r>
              <a:rPr lang="en-US" sz="1200" dirty="0"/>
              <a:t> </a:t>
            </a:r>
            <a:r>
              <a:rPr lang="en-US" sz="1200" b="0" i="0" u="none" strike="noStrike" kern="1200" dirty="0">
                <a:effectLst/>
                <a:ea typeface="MS Gothic" panose="020B0609070205080204" pitchFamily="49" charset="-128"/>
              </a:rPr>
              <a:t>On the Scalability and Overhead of Utilizing Polling for Soliciting …</a:t>
            </a:r>
            <a:r>
              <a:rPr lang="en-US" sz="1200" dirty="0"/>
              <a:t> 		</a:t>
            </a:r>
            <a:r>
              <a:rPr lang="en-US" sz="1200" b="0" i="0" u="none" strike="noStrike" kern="1200" dirty="0">
                <a:effectLst/>
                <a:ea typeface="MS Gothic" panose="020B0609070205080204" pitchFamily="49" charset="-128"/>
              </a:rPr>
              <a:t>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SP1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SP2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SP3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Po-Kai Huang</a:t>
            </a:r>
            <a:r>
              <a:rPr lang="en-US" sz="1200" i="1" dirty="0">
                <a:solidFill>
                  <a:prstClr val="black"/>
                </a:solidFill>
                <a:latin typeface="Times New Roman"/>
                <a:ea typeface="MS Gothic"/>
              </a:rPr>
              <a:t>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 Security 				( Result)</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Minyoung Park – DSO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prstClr val="black"/>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prstClr val="black"/>
                </a:solidFill>
                <a:latin typeface="Times New Roman"/>
                <a:ea typeface="MS Gothic"/>
              </a:rPr>
              <a:t>SP6 – </a:t>
            </a:r>
            <a:r>
              <a:rPr lang="en-US" sz="1200" i="1" dirty="0">
                <a:solidFill>
                  <a:prstClr val="black"/>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Jay Yang – MAP 				( Result)</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243666</TotalTime>
  <Words>18765</Words>
  <Application>Microsoft Office PowerPoint</Application>
  <PresentationFormat>On-screen Show (4:3)</PresentationFormat>
  <Paragraphs>3419</Paragraphs>
  <Slides>124</Slides>
  <Notes>4</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124</vt:i4>
      </vt:variant>
    </vt:vector>
  </HeadingPairs>
  <TitlesOfParts>
    <vt:vector size="138" baseType="lpstr">
      <vt:lpstr>맑은 고딕</vt:lpstr>
      <vt:lpstr>微软雅黑</vt:lpstr>
      <vt:lpstr>MS Gothic</vt:lpstr>
      <vt:lpstr>宋体</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 – Part 1</vt:lpstr>
      <vt:lpstr>Straw Polls – Part 2</vt:lpstr>
      <vt:lpstr>SPs 1785r1</vt:lpstr>
      <vt:lpstr>SP 24-0078</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Straw Polls</vt:lpstr>
      <vt:lpstr>Wednesday MAC Agenda–PM2</vt:lpstr>
      <vt:lpstr>Straw Polls</vt:lpstr>
      <vt:lpstr>Straw Polls</vt:lpstr>
      <vt:lpstr>Thursday PHY Agenda–AM1</vt:lpstr>
      <vt:lpstr>Straw Polls</vt:lpstr>
      <vt:lpstr>Thursday MAC Agenda–AM1</vt:lpstr>
      <vt:lpstr>Straw Polls - Part 1</vt:lpstr>
      <vt:lpstr>Straw Polls – Part 2</vt:lpstr>
      <vt:lpstr>Straw Polls – Part 3</vt:lpstr>
      <vt:lpstr>Straw Polls – Part 4</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2025-01-14T22:55:48Z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