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4"/>
  </p:notesMasterIdLst>
  <p:handoutMasterIdLst>
    <p:handoutMasterId r:id="rId10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31" r:id="rId22"/>
    <p:sldId id="1430" r:id="rId23"/>
    <p:sldId id="1432" r:id="rId24"/>
    <p:sldId id="1429" r:id="rId25"/>
    <p:sldId id="1438" r:id="rId26"/>
    <p:sldId id="1443" r:id="rId27"/>
    <p:sldId id="1447" r:id="rId28"/>
    <p:sldId id="1444" r:id="rId29"/>
    <p:sldId id="1446" r:id="rId30"/>
    <p:sldId id="1445" r:id="rId31"/>
    <p:sldId id="1442" r:id="rId32"/>
    <p:sldId id="1441" r:id="rId33"/>
    <p:sldId id="1440" r:id="rId34"/>
    <p:sldId id="1439" r:id="rId35"/>
    <p:sldId id="1397" r:id="rId36"/>
    <p:sldId id="1458" r:id="rId37"/>
    <p:sldId id="1448" r:id="rId38"/>
    <p:sldId id="1449" r:id="rId39"/>
    <p:sldId id="1450" r:id="rId40"/>
    <p:sldId id="1006" r:id="rId41"/>
    <p:sldId id="1178" r:id="rId42"/>
    <p:sldId id="1023" r:id="rId43"/>
    <p:sldId id="1024" r:id="rId44"/>
    <p:sldId id="1434" r:id="rId45"/>
    <p:sldId id="1451" r:id="rId46"/>
    <p:sldId id="1028" r:id="rId47"/>
    <p:sldId id="1283" r:id="rId48"/>
    <p:sldId id="1312" r:id="rId49"/>
    <p:sldId id="1452" r:id="rId50"/>
    <p:sldId id="1433" r:id="rId51"/>
    <p:sldId id="1453" r:id="rId52"/>
    <p:sldId id="1398" r:id="rId53"/>
    <p:sldId id="1399" r:id="rId54"/>
    <p:sldId id="1436" r:id="rId55"/>
    <p:sldId id="1400" r:id="rId56"/>
    <p:sldId id="1401" r:id="rId57"/>
    <p:sldId id="1459" r:id="rId58"/>
    <p:sldId id="1402" r:id="rId59"/>
    <p:sldId id="1455" r:id="rId60"/>
    <p:sldId id="1437" r:id="rId61"/>
    <p:sldId id="1456" r:id="rId62"/>
    <p:sldId id="1457" r:id="rId63"/>
    <p:sldId id="1404" r:id="rId64"/>
    <p:sldId id="1405" r:id="rId65"/>
    <p:sldId id="1406" r:id="rId66"/>
    <p:sldId id="1407" r:id="rId67"/>
    <p:sldId id="1460" r:id="rId68"/>
    <p:sldId id="1461" r:id="rId69"/>
    <p:sldId id="1408" r:id="rId70"/>
    <p:sldId id="1409" r:id="rId71"/>
    <p:sldId id="1410" r:id="rId72"/>
    <p:sldId id="1411" r:id="rId73"/>
    <p:sldId id="1386" r:id="rId74"/>
    <p:sldId id="1389" r:id="rId75"/>
    <p:sldId id="1387" r:id="rId76"/>
    <p:sldId id="1388" r:id="rId77"/>
    <p:sldId id="1425" r:id="rId78"/>
    <p:sldId id="1426" r:id="rId79"/>
    <p:sldId id="1427" r:id="rId80"/>
    <p:sldId id="1428" r:id="rId81"/>
    <p:sldId id="1412" r:id="rId82"/>
    <p:sldId id="1413" r:id="rId83"/>
    <p:sldId id="1414" r:id="rId84"/>
    <p:sldId id="1415" r:id="rId85"/>
    <p:sldId id="1416" r:id="rId86"/>
    <p:sldId id="1417" r:id="rId87"/>
    <p:sldId id="1418" r:id="rId88"/>
    <p:sldId id="1419" r:id="rId89"/>
    <p:sldId id="1420" r:id="rId90"/>
    <p:sldId id="1421" r:id="rId91"/>
    <p:sldId id="1422" r:id="rId92"/>
    <p:sldId id="1423" r:id="rId93"/>
    <p:sldId id="1435" r:id="rId94"/>
    <p:sldId id="356" r:id="rId95"/>
    <p:sldId id="1424" r:id="rId96"/>
    <p:sldId id="1390" r:id="rId97"/>
    <p:sldId id="1345" r:id="rId98"/>
    <p:sldId id="1256" r:id="rId99"/>
    <p:sldId id="997" r:id="rId100"/>
    <p:sldId id="362" r:id="rId101"/>
    <p:sldId id="1034" r:id="rId102"/>
    <p:sldId id="323" r:id="rId10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04A7C-C7CF-4EAA-88F9-CE4E5F5C1CFC}" v="216" dt="2025-01-13T04:22:09.6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62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microsoft.com/office/2016/11/relationships/changesInfo" Target="changesInfos/changesInfo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5T01:29:58.167" v="11073"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5T01:36:38.058" v="11103" actId="20577"/>
        <pc:sldMkLst>
          <pc:docMk/>
          <pc:sldMk cId="1865298196" sldId="1034"/>
        </pc:sldMkLst>
        <pc:spChg chg="mod">
          <ac:chgData name="Alfred Asterjadhi" userId="39de57b9-85c0-4fd1-aaac-8ca2b6560ad0" providerId="ADAL" clId="{3AF8E451-6A10-4DC6-8F4C-767DBD326839}" dt="2024-11-15T01:36:38.058" v="11103"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5T01:53:13.512" v="11134"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5T01:53:13.512" v="11134"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5T01:28:16.119" v="11068" actId="20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graphicFrameChg chg="mod modGraphic">
          <ac:chgData name="Alfred Asterjadhi" userId="39de57b9-85c0-4fd1-aaac-8ca2b6560ad0" providerId="ADAL" clId="{3AF8E451-6A10-4DC6-8F4C-767DBD326839}" dt="2024-11-15T01:56:14.900" v="11169"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5T01:59:54.708" v="11182" actId="20577"/>
        <pc:sldMkLst>
          <pc:docMk/>
          <pc:sldMk cId="1256207422" sldId="1273"/>
        </pc:sldMkLst>
        <pc:graphicFrameChg chg="mod modGraphic">
          <ac:chgData name="Alfred Asterjadhi" userId="39de57b9-85c0-4fd1-aaac-8ca2b6560ad0" providerId="ADAL" clId="{3AF8E451-6A10-4DC6-8F4C-767DBD326839}" dt="2024-11-15T01:59:54.708" v="11182"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5T01:55:31.612" v="11163" actId="207"/>
        <pc:sldMkLst>
          <pc:docMk/>
          <pc:sldMk cId="1930027812" sldId="1275"/>
        </pc:sldMkLst>
        <pc:graphicFrameChg chg="mod modGraphic">
          <ac:chgData name="Alfred Asterjadhi" userId="39de57b9-85c0-4fd1-aaac-8ca2b6560ad0" providerId="ADAL" clId="{3AF8E451-6A10-4DC6-8F4C-767DBD326839}" dt="2024-11-15T01:55:31.612" v="11163"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5T01:55:20.405" v="11161" actId="207"/>
        <pc:sldMkLst>
          <pc:docMk/>
          <pc:sldMk cId="2672561226" sldId="1276"/>
        </pc:sldMkLst>
        <pc:graphicFrameChg chg="mod modGraphic">
          <ac:chgData name="Alfred Asterjadhi" userId="39de57b9-85c0-4fd1-aaac-8ca2b6560ad0" providerId="ADAL" clId="{3AF8E451-6A10-4DC6-8F4C-767DBD326839}" dt="2024-11-15T01:55:20.405" v="11161"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5T02:01:27.275" v="11189" actId="20577"/>
        <pc:sldMkLst>
          <pc:docMk/>
          <pc:sldMk cId="2455484467" sldId="1278"/>
        </pc:sldMkLst>
        <pc:graphicFrameChg chg="mod modGraphic">
          <ac:chgData name="Alfred Asterjadhi" userId="39de57b9-85c0-4fd1-aaac-8ca2b6560ad0" providerId="ADAL" clId="{3AF8E451-6A10-4DC6-8F4C-767DBD326839}" dt="2024-11-15T02:01:27.275" v="11189"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5T01:55:49.337" v="11165" actId="207"/>
        <pc:sldMkLst>
          <pc:docMk/>
          <pc:sldMk cId="3685291219" sldId="1279"/>
        </pc:sldMkLst>
        <pc:graphicFrameChg chg="mod modGraphic">
          <ac:chgData name="Alfred Asterjadhi" userId="39de57b9-85c0-4fd1-aaac-8ca2b6560ad0" providerId="ADAL" clId="{3AF8E451-6A10-4DC6-8F4C-767DBD326839}" dt="2024-11-15T01:55:49.337" v="11165"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5T01:55:57.259" v="11167" actId="207"/>
        <pc:sldMkLst>
          <pc:docMk/>
          <pc:sldMk cId="536130981" sldId="1280"/>
        </pc:sldMkLst>
        <pc:graphicFrameChg chg="mod modGraphic">
          <ac:chgData name="Alfred Asterjadhi" userId="39de57b9-85c0-4fd1-aaac-8ca2b6560ad0" providerId="ADAL" clId="{3AF8E451-6A10-4DC6-8F4C-767DBD326839}" dt="2024-11-15T01:55:57.259" v="11167" actId="20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5T01:50:45.619" v="11109" actId="20577"/>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5T01:50:45.619" v="11109"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5T01:17:05.593" v="11000" actId="15"/>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5T01:52:56.670" v="11114"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5T01:52:56.670" v="11114"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5T02:01:07.772" v="11186" actId="20577"/>
        <pc:sldMkLst>
          <pc:docMk/>
          <pc:sldMk cId="1389508599" sldId="1348"/>
        </pc:sldMkLst>
        <pc:graphicFrameChg chg="mod modGraphic">
          <ac:chgData name="Alfred Asterjadhi" userId="39de57b9-85c0-4fd1-aaac-8ca2b6560ad0" providerId="ADAL" clId="{3AF8E451-6A10-4DC6-8F4C-767DBD326839}" dt="2024-11-15T02:01:07.772" v="11186" actId="2057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5T02:00:49.637" v="11185" actId="20577"/>
        <pc:sldMkLst>
          <pc:docMk/>
          <pc:sldMk cId="1627378281" sldId="1352"/>
        </pc:sldMkLst>
        <pc:graphicFrameChg chg="modGraphic">
          <ac:chgData name="Alfred Asterjadhi" userId="39de57b9-85c0-4fd1-aaac-8ca2b6560ad0" providerId="ADAL" clId="{3AF8E451-6A10-4DC6-8F4C-767DBD326839}" dt="2024-11-15T02:00:49.637" v="11185" actId="2057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5T02:00:23.927" v="11184" actId="207"/>
        <pc:sldMkLst>
          <pc:docMk/>
          <pc:sldMk cId="6663636" sldId="1353"/>
        </pc:sldMkLst>
        <pc:graphicFrameChg chg="mod modGraphic">
          <ac:chgData name="Alfred Asterjadhi" userId="39de57b9-85c0-4fd1-aaac-8ca2b6560ad0" providerId="ADAL" clId="{3AF8E451-6A10-4DC6-8F4C-767DBD326839}" dt="2024-11-15T02:00:23.927" v="11184"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20C04A7C-C7CF-4EAA-88F9-CE4E5F5C1CFC}"/>
    <pc:docChg chg="undo redo custSel addSld delSld modSld modMainMaster">
      <pc:chgData name="Alfred Asterjadhi" userId="39de57b9-85c0-4fd1-aaac-8ca2b6560ad0" providerId="ADAL" clId="{20C04A7C-C7CF-4EAA-88F9-CE4E5F5C1CFC}" dt="2025-01-13T04:25:13.112" v="8713" actId="2057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4-12-06T21:08:33.642" v="25" actId="20577"/>
          <ac:spMkLst>
            <pc:docMk/>
            <pc:sldMk cId="0" sldId="256"/>
            <ac:spMk id="3073"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pChg chg="mod">
          <ac:chgData name="Alfred Asterjadhi" userId="39de57b9-85c0-4fd1-aaac-8ca2b6560ad0" providerId="ADAL" clId="{20C04A7C-C7CF-4EAA-88F9-CE4E5F5C1CFC}" dt="2024-12-06T21:09:16.090" v="50" actId="20577"/>
          <ac:spMkLst>
            <pc:docMk/>
            <pc:sldMk cId="0" sldId="257"/>
            <ac:spMk id="4098" creationId="{00000000-0000-0000-0000-000000000000}"/>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4-12-06T21:18:15.186" v="326" actId="20577"/>
          <ac:spMkLst>
            <pc:docMk/>
            <pc:sldMk cId="132832093" sldId="267"/>
            <ac:spMk id="3" creationId="{00000000-0000-0000-0000-000000000000}"/>
          </ac:spMkLst>
        </pc:spChg>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4-12-06T21:20:39.397" v="339" actId="13926"/>
          <ac:spMkLst>
            <pc:docMk/>
            <pc:sldMk cId="3976818858" sldId="269"/>
            <ac:spMk id="2" creationId="{00000000-0000-0000-0000-000000000000}"/>
          </ac:spMkLst>
        </pc:spChg>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4-12-06T21:32:46.374" v="486" actId="14100"/>
          <ac:spMkLst>
            <pc:docMk/>
            <pc:sldMk cId="2243228416" sldId="299"/>
            <ac:spMk id="2" creationId="{D98037EA-01CD-49B6-9BB5-232DD9A4DDC5}"/>
          </ac:spMkLst>
        </pc:spChg>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4-12-06T21:31:34.321" v="483" actId="20577"/>
          <ac:spMkLst>
            <pc:docMk/>
            <pc:sldMk cId="1908471061" sldId="328"/>
            <ac:spMk id="3" creationId="{3EF9BE80-D462-4B64-8448-3B553445EDCF}"/>
          </ac:spMkLst>
        </pc:spChg>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4-12-09T19:37:05.688" v="1179" actId="207"/>
          <ac:spMkLst>
            <pc:docMk/>
            <pc:sldMk cId="3843208451" sldId="333"/>
            <ac:spMk id="2" creationId="{1790C6A9-20C4-440F-BC51-97DC4C9B7E71}"/>
          </ac:spMkLst>
        </pc:spChg>
        <pc:spChg chg="mod">
          <ac:chgData name="Alfred Asterjadhi" userId="39de57b9-85c0-4fd1-aaac-8ca2b6560ad0" providerId="ADAL" clId="{20C04A7C-C7CF-4EAA-88F9-CE4E5F5C1CFC}" dt="2024-12-09T19:36:58.468" v="1178" actId="404"/>
          <ac:spMkLst>
            <pc:docMk/>
            <pc:sldMk cId="3843208451" sldId="333"/>
            <ac:spMk id="3" creationId="{918D7AE7-F661-4AD4-9210-88B6E5699ED9}"/>
          </ac:spMkLst>
        </pc:spChg>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2T09:39:14.725" v="6100" actId="13926"/>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4-12-06T21:51:10.645" v="1102"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06T15:45:07.881" v="1328" actId="313"/>
        <pc:sldMkLst>
          <pc:docMk/>
          <pc:sldMk cId="3576977642" sldId="362"/>
        </pc:sldMkLst>
        <pc:spChg chg="mod ord">
          <ac:chgData name="Alfred Asterjadhi" userId="39de57b9-85c0-4fd1-aaac-8ca2b6560ad0" providerId="ADAL" clId="{20C04A7C-C7CF-4EAA-88F9-CE4E5F5C1CFC}" dt="2024-12-06T21:52:09.350" v="1125" actId="20577"/>
          <ac:spMkLst>
            <pc:docMk/>
            <pc:sldMk cId="3576977642" sldId="362"/>
            <ac:spMk id="2" creationId="{0EAF4D72-7EB5-22A3-403A-E095C87E6E26}"/>
          </ac:spMkLst>
        </pc:spChg>
        <pc:spChg chg="add del mod">
          <ac:chgData name="Alfred Asterjadhi" userId="39de57b9-85c0-4fd1-aaac-8ca2b6560ad0" providerId="ADAL" clId="{20C04A7C-C7CF-4EAA-88F9-CE4E5F5C1CFC}" dt="2024-12-06T21:52:06.226" v="1120" actId="6264"/>
          <ac:spMkLst>
            <pc:docMk/>
            <pc:sldMk cId="3576977642" sldId="362"/>
            <ac:spMk id="3" creationId="{3298D668-5028-D981-01AF-43093C19CF17}"/>
          </ac:spMkLst>
        </pc:spChg>
        <pc:spChg chg="mod ord">
          <ac:chgData name="Alfred Asterjadhi" userId="39de57b9-85c0-4fd1-aaac-8ca2b6560ad0" providerId="ADAL" clId="{20C04A7C-C7CF-4EAA-88F9-CE4E5F5C1CFC}" dt="2024-12-06T21:52:06.226" v="1120" actId="6264"/>
          <ac:spMkLst>
            <pc:docMk/>
            <pc:sldMk cId="3576977642" sldId="362"/>
            <ac:spMk id="4" creationId="{42DA2380-6213-B25D-B7D7-77DB25F18500}"/>
          </ac:spMkLst>
        </pc:spChg>
        <pc:spChg chg="mod ord">
          <ac:chgData name="Alfred Asterjadhi" userId="39de57b9-85c0-4fd1-aaac-8ca2b6560ad0" providerId="ADAL" clId="{20C04A7C-C7CF-4EAA-88F9-CE4E5F5C1CFC}" dt="2024-12-06T21:52:06.226" v="1120" actId="6264"/>
          <ac:spMkLst>
            <pc:docMk/>
            <pc:sldMk cId="3576977642" sldId="362"/>
            <ac:spMk id="5" creationId="{842B70E7-0012-CD41-8829-02BD81D114F8}"/>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del mod">
          <ac:chgData name="Alfred Asterjadhi" userId="39de57b9-85c0-4fd1-aaac-8ca2b6560ad0" providerId="ADAL" clId="{20C04A7C-C7CF-4EAA-88F9-CE4E5F5C1CFC}" dt="2024-12-06T21:52:06.226" v="1120" actId="6264"/>
          <ac:spMkLst>
            <pc:docMk/>
            <pc:sldMk cId="3576977642" sldId="362"/>
            <ac:spMk id="7" creationId="{D7F2C946-CC39-6EB0-A7EB-87119065787D}"/>
          </ac:spMkLst>
        </pc:spChg>
        <pc:spChg chg="add del mod">
          <ac:chgData name="Alfred Asterjadhi" userId="39de57b9-85c0-4fd1-aaac-8ca2b6560ad0" providerId="ADAL" clId="{20C04A7C-C7CF-4EAA-88F9-CE4E5F5C1CFC}" dt="2024-12-06T21:52:06.226" v="1120" actId="6264"/>
          <ac:spMkLst>
            <pc:docMk/>
            <pc:sldMk cId="3576977642" sldId="362"/>
            <ac:spMk id="8" creationId="{CC7753E0-5AEE-38E0-6EE3-536BE71F61A4}"/>
          </ac:spMkLst>
        </pc:spChg>
        <pc:spChg chg="add del mod">
          <ac:chgData name="Alfred Asterjadhi" userId="39de57b9-85c0-4fd1-aaac-8ca2b6560ad0" providerId="ADAL" clId="{20C04A7C-C7CF-4EAA-88F9-CE4E5F5C1CFC}" dt="2024-12-06T21:52:06.226" v="1120" actId="6264"/>
          <ac:spMkLst>
            <pc:docMk/>
            <pc:sldMk cId="3576977642" sldId="362"/>
            <ac:spMk id="9" creationId="{5F38C40A-AD5F-96C0-BE3C-3794692E6DEB}"/>
          </ac:spMkLst>
        </pc:spChg>
        <pc:spChg chg="del mod">
          <ac:chgData name="Alfred Asterjadhi" userId="39de57b9-85c0-4fd1-aaac-8ca2b6560ad0" providerId="ADAL" clId="{20C04A7C-C7CF-4EAA-88F9-CE4E5F5C1CFC}" dt="2024-12-06T21:52:06.226" v="1120" actId="6264"/>
          <ac:spMkLst>
            <pc:docMk/>
            <pc:sldMk cId="3576977642" sldId="362"/>
            <ac:spMk id="10" creationId="{BE5FE002-7030-5944-1AB6-7E2DD2F7E9FB}"/>
          </ac:spMkLst>
        </pc:spChg>
        <pc:spChg chg="add mod ord">
          <ac:chgData name="Alfred Asterjadhi" userId="39de57b9-85c0-4fd1-aaac-8ca2b6560ad0" providerId="ADAL" clId="{20C04A7C-C7CF-4EAA-88F9-CE4E5F5C1CFC}" dt="2024-12-06T21:52:06.226" v="1120" actId="6264"/>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06T15:45:07.431" v="1327" actId="313"/>
        <pc:sldMkLst>
          <pc:docMk/>
          <pc:sldMk cId="3140364693" sldId="997"/>
        </pc:sldMkLst>
        <pc:spChg chg="mod ord">
          <ac:chgData name="Alfred Asterjadhi" userId="39de57b9-85c0-4fd1-aaac-8ca2b6560ad0" providerId="ADAL" clId="{20C04A7C-C7CF-4EAA-88F9-CE4E5F5C1CFC}" dt="2024-12-06T21:52:01.130" v="1118" actId="6264"/>
          <ac:spMkLst>
            <pc:docMk/>
            <pc:sldMk cId="3140364693" sldId="997"/>
            <ac:spMk id="2" creationId="{9452E713-66E3-6C0E-64DF-B60116957A3F}"/>
          </ac:spMkLst>
        </pc:spChg>
        <pc:spChg chg="add del mod">
          <ac:chgData name="Alfred Asterjadhi" userId="39de57b9-85c0-4fd1-aaac-8ca2b6560ad0" providerId="ADAL" clId="{20C04A7C-C7CF-4EAA-88F9-CE4E5F5C1CFC}" dt="2024-12-06T21:52:01.130" v="1118" actId="6264"/>
          <ac:spMkLst>
            <pc:docMk/>
            <pc:sldMk cId="3140364693" sldId="997"/>
            <ac:spMk id="3" creationId="{085746A3-AD10-733E-904A-00673D250DC5}"/>
          </ac:spMkLst>
        </pc:spChg>
        <pc:spChg chg="mod ord">
          <ac:chgData name="Alfred Asterjadhi" userId="39de57b9-85c0-4fd1-aaac-8ca2b6560ad0" providerId="ADAL" clId="{20C04A7C-C7CF-4EAA-88F9-CE4E5F5C1CFC}" dt="2024-12-06T21:52:01.130" v="1118" actId="6264"/>
          <ac:spMkLst>
            <pc:docMk/>
            <pc:sldMk cId="3140364693" sldId="997"/>
            <ac:spMk id="4" creationId="{0154D91C-67BB-A57C-5173-47D13B51F834}"/>
          </ac:spMkLst>
        </pc:spChg>
        <pc:spChg chg="mod ord">
          <ac:chgData name="Alfred Asterjadhi" userId="39de57b9-85c0-4fd1-aaac-8ca2b6560ad0" providerId="ADAL" clId="{20C04A7C-C7CF-4EAA-88F9-CE4E5F5C1CFC}" dt="2024-12-06T21:52:01.130" v="1118" actId="6264"/>
          <ac:spMkLst>
            <pc:docMk/>
            <pc:sldMk cId="3140364693" sldId="997"/>
            <ac:spMk id="5" creationId="{9875C167-778F-CFEE-1F8A-23FE481B42AE}"/>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del mod">
          <ac:chgData name="Alfred Asterjadhi" userId="39de57b9-85c0-4fd1-aaac-8ca2b6560ad0" providerId="ADAL" clId="{20C04A7C-C7CF-4EAA-88F9-CE4E5F5C1CFC}" dt="2024-12-06T21:52:01.130" v="1118" actId="6264"/>
          <ac:spMkLst>
            <pc:docMk/>
            <pc:sldMk cId="3140364693" sldId="997"/>
            <ac:spMk id="7" creationId="{5F4D8E41-E5E9-8384-7778-CF7829F6CB84}"/>
          </ac:spMkLst>
        </pc:spChg>
        <pc:spChg chg="add del mod">
          <ac:chgData name="Alfred Asterjadhi" userId="39de57b9-85c0-4fd1-aaac-8ca2b6560ad0" providerId="ADAL" clId="{20C04A7C-C7CF-4EAA-88F9-CE4E5F5C1CFC}" dt="2024-12-06T21:52:01.130" v="1118" actId="6264"/>
          <ac:spMkLst>
            <pc:docMk/>
            <pc:sldMk cId="3140364693" sldId="997"/>
            <ac:spMk id="8" creationId="{50B948C6-8D88-393D-A826-16A303D40135}"/>
          </ac:spMkLst>
        </pc:spChg>
        <pc:spChg chg="add del mod">
          <ac:chgData name="Alfred Asterjadhi" userId="39de57b9-85c0-4fd1-aaac-8ca2b6560ad0" providerId="ADAL" clId="{20C04A7C-C7CF-4EAA-88F9-CE4E5F5C1CFC}" dt="2024-12-06T21:52:01.130" v="1118" actId="6264"/>
          <ac:spMkLst>
            <pc:docMk/>
            <pc:sldMk cId="3140364693" sldId="997"/>
            <ac:spMk id="9" creationId="{70D64341-CFA9-2E9E-CF7B-18D0E2D9AE1F}"/>
          </ac:spMkLst>
        </pc:spChg>
        <pc:spChg chg="add mod ord">
          <ac:chgData name="Alfred Asterjadhi" userId="39de57b9-85c0-4fd1-aaac-8ca2b6560ad0" providerId="ADAL" clId="{20C04A7C-C7CF-4EAA-88F9-CE4E5F5C1CFC}" dt="2024-12-06T21:52:01.130" v="1118" actId="6264"/>
          <ac:spMkLst>
            <pc:docMk/>
            <pc:sldMk cId="3140364693" sldId="997"/>
            <ac:spMk id="10" creationId="{EB52D2D2-009E-ACA9-1D70-D047BF62B565}"/>
          </ac:spMkLst>
        </pc:spChg>
        <pc:spChg chg="del mod">
          <ac:chgData name="Alfred Asterjadhi" userId="39de57b9-85c0-4fd1-aaac-8ca2b6560ad0" providerId="ADAL" clId="{20C04A7C-C7CF-4EAA-88F9-CE4E5F5C1CFC}" dt="2024-12-06T21:52:01.130" v="1118" actId="6264"/>
          <ac:spMkLst>
            <pc:docMk/>
            <pc:sldMk cId="3140364693" sldId="997"/>
            <ac:spMk id="11" creationId="{B8C81D4C-2E7E-2B66-42CD-848FE3076510}"/>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4-12-06T21:52:43.435" v="1134" actId="20577"/>
          <ac:spMkLst>
            <pc:docMk/>
            <pc:sldMk cId="3233208257" sldId="1006"/>
            <ac:spMk id="3" creationId="{DFB0BA47-D7B6-4F95-932E-A7AA615BC440}"/>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4-12-06T21:42:59.937" v="842" actId="20577"/>
          <ac:spMkLst>
            <pc:docMk/>
            <pc:sldMk cId="4200130042" sldId="1023"/>
            <ac:spMk id="2" creationId="{E693238A-5516-3253-124C-DCED3A7D9AE2}"/>
          </ac:spMkLst>
        </pc:spChg>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add del mod">
          <ac:chgData name="Alfred Asterjadhi" userId="39de57b9-85c0-4fd1-aaac-8ca2b6560ad0" providerId="ADAL" clId="{20C04A7C-C7CF-4EAA-88F9-CE4E5F5C1CFC}" dt="2025-01-11T02:09:10.996" v="2967" actId="6264"/>
          <ac:spMkLst>
            <pc:docMk/>
            <pc:sldMk cId="3287547131" sldId="1028"/>
            <ac:spMk id="3" creationId="{04439233-2415-9453-32D8-3311935F9DC5}"/>
          </ac:spMkLst>
        </pc:spChg>
        <pc:spChg chg="add del mod">
          <ac:chgData name="Alfred Asterjadhi" userId="39de57b9-85c0-4fd1-aaac-8ca2b6560ad0" providerId="ADAL" clId="{20C04A7C-C7CF-4EAA-88F9-CE4E5F5C1CFC}" dt="2024-12-06T21:44:27.326" v="910" actId="6264"/>
          <ac:spMkLst>
            <pc:docMk/>
            <pc:sldMk cId="3287547131" sldId="1028"/>
            <ac:spMk id="3" creationId="{45697F31-1741-045B-D8FE-9E3DB884E19F}"/>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pChg chg="add del mod">
          <ac:chgData name="Alfred Asterjadhi" userId="39de57b9-85c0-4fd1-aaac-8ca2b6560ad0" providerId="ADAL" clId="{20C04A7C-C7CF-4EAA-88F9-CE4E5F5C1CFC}" dt="2024-12-06T21:44:27.326" v="910" actId="6264"/>
          <ac:spMkLst>
            <pc:docMk/>
            <pc:sldMk cId="3287547131" sldId="1028"/>
            <ac:spMk id="7" creationId="{5A15542C-E6F0-6E8C-4EB7-AAAAA353B205}"/>
          </ac:spMkLst>
        </pc:spChg>
        <pc:spChg chg="add del mod">
          <ac:chgData name="Alfred Asterjadhi" userId="39de57b9-85c0-4fd1-aaac-8ca2b6560ad0" providerId="ADAL" clId="{20C04A7C-C7CF-4EAA-88F9-CE4E5F5C1CFC}" dt="2025-01-11T02:09:10.996" v="2967" actId="6264"/>
          <ac:spMkLst>
            <pc:docMk/>
            <pc:sldMk cId="3287547131" sldId="1028"/>
            <ac:spMk id="7" creationId="{EBAC92A8-2A89-9C0B-45D6-CA6AE77FADB9}"/>
          </ac:spMkLst>
        </pc:spChg>
        <pc:spChg chg="add del mod">
          <ac:chgData name="Alfred Asterjadhi" userId="39de57b9-85c0-4fd1-aaac-8ca2b6560ad0" providerId="ADAL" clId="{20C04A7C-C7CF-4EAA-88F9-CE4E5F5C1CFC}" dt="2025-01-11T02:09:10.996" v="2967" actId="6264"/>
          <ac:spMkLst>
            <pc:docMk/>
            <pc:sldMk cId="3287547131" sldId="1028"/>
            <ac:spMk id="8" creationId="{769F7D05-A895-1C20-203D-D11AA8074EA9}"/>
          </ac:spMkLst>
        </pc:spChg>
        <pc:spChg chg="add del mod">
          <ac:chgData name="Alfred Asterjadhi" userId="39de57b9-85c0-4fd1-aaac-8ca2b6560ad0" providerId="ADAL" clId="{20C04A7C-C7CF-4EAA-88F9-CE4E5F5C1CFC}" dt="2024-12-06T21:44:27.326" v="910" actId="6264"/>
          <ac:spMkLst>
            <pc:docMk/>
            <pc:sldMk cId="3287547131" sldId="1028"/>
            <ac:spMk id="8" creationId="{C1AB4FD8-CD65-FE35-0DA1-003CAEDB3C97}"/>
          </ac:spMkLst>
        </pc:spChg>
        <pc:spChg chg="add del mod">
          <ac:chgData name="Alfred Asterjadhi" userId="39de57b9-85c0-4fd1-aaac-8ca2b6560ad0" providerId="ADAL" clId="{20C04A7C-C7CF-4EAA-88F9-CE4E5F5C1CFC}" dt="2025-01-11T02:09:10.996" v="2967" actId="6264"/>
          <ac:spMkLst>
            <pc:docMk/>
            <pc:sldMk cId="3287547131" sldId="1028"/>
            <ac:spMk id="9" creationId="{F0F2BAFC-01A8-D040-99DC-8514FA75A31A}"/>
          </ac:spMkLst>
        </pc:spChg>
        <pc:spChg chg="add del mod">
          <ac:chgData name="Alfred Asterjadhi" userId="39de57b9-85c0-4fd1-aaac-8ca2b6560ad0" providerId="ADAL" clId="{20C04A7C-C7CF-4EAA-88F9-CE4E5F5C1CFC}" dt="2024-12-06T21:44:27.326" v="910" actId="6264"/>
          <ac:spMkLst>
            <pc:docMk/>
            <pc:sldMk cId="3287547131" sldId="1028"/>
            <ac:spMk id="9" creationId="{F790020A-2C76-F3E0-F24E-54DE2A5FF0B5}"/>
          </ac:spMkLst>
        </pc:spChg>
        <pc:spChg chg="add del mod">
          <ac:chgData name="Alfred Asterjadhi" userId="39de57b9-85c0-4fd1-aaac-8ca2b6560ad0" providerId="ADAL" clId="{20C04A7C-C7CF-4EAA-88F9-CE4E5F5C1CFC}" dt="2025-01-11T02:09:10.996" v="2967" actId="6264"/>
          <ac:spMkLst>
            <pc:docMk/>
            <pc:sldMk cId="3287547131" sldId="1028"/>
            <ac:spMk id="10" creationId="{510AF5D0-63EE-E66C-5ED3-C336CD4C391A}"/>
          </ac:spMkLst>
        </pc:spChg>
        <pc:spChg chg="add del mod">
          <ac:chgData name="Alfred Asterjadhi" userId="39de57b9-85c0-4fd1-aaac-8ca2b6560ad0" providerId="ADAL" clId="{20C04A7C-C7CF-4EAA-88F9-CE4E5F5C1CFC}" dt="2024-12-06T21:44:27.326" v="910" actId="6264"/>
          <ac:spMkLst>
            <pc:docMk/>
            <pc:sldMk cId="3287547131" sldId="1028"/>
            <ac:spMk id="10" creationId="{891C305B-7BB9-2343-E91C-285A2F3D6BEE}"/>
          </ac:spMkLst>
        </pc:spChg>
        <pc:spChg chg="mod ord">
          <ac:chgData name="Alfred Asterjadhi" userId="39de57b9-85c0-4fd1-aaac-8ca2b6560ad0" providerId="ADAL" clId="{20C04A7C-C7CF-4EAA-88F9-CE4E5F5C1CFC}" dt="2025-01-13T02:56:22.947" v="8679" actId="207"/>
          <ac:spMkLst>
            <pc:docMk/>
            <pc:sldMk cId="3287547131" sldId="1028"/>
            <ac:spMk id="11" creationId="{8E8014A1-FFAD-B403-4A6A-DADE6031146F}"/>
          </ac:spMkLst>
        </pc:spChg>
      </pc:sldChg>
      <pc:sldChg chg="addSp delSp modSp mod chgLayout">
        <pc:chgData name="Alfred Asterjadhi" userId="39de57b9-85c0-4fd1-aaac-8ca2b6560ad0" providerId="ADAL" clId="{20C04A7C-C7CF-4EAA-88F9-CE4E5F5C1CFC}" dt="2025-01-06T15:45:08.301" v="1329" actId="313"/>
        <pc:sldMkLst>
          <pc:docMk/>
          <pc:sldMk cId="1865298196" sldId="1034"/>
        </pc:sldMkLst>
        <pc:spChg chg="mod ord">
          <ac:chgData name="Alfred Asterjadhi" userId="39de57b9-85c0-4fd1-aaac-8ca2b6560ad0" providerId="ADAL" clId="{20C04A7C-C7CF-4EAA-88F9-CE4E5F5C1CFC}" dt="2024-12-06T21:52:15.258" v="1127" actId="6264"/>
          <ac:spMkLst>
            <pc:docMk/>
            <pc:sldMk cId="1865298196" sldId="1034"/>
            <ac:spMk id="2" creationId="{0CD0357C-5349-AD40-1427-DDEE1C074C20}"/>
          </ac:spMkLst>
        </pc:spChg>
        <pc:spChg chg="add del mod">
          <ac:chgData name="Alfred Asterjadhi" userId="39de57b9-85c0-4fd1-aaac-8ca2b6560ad0" providerId="ADAL" clId="{20C04A7C-C7CF-4EAA-88F9-CE4E5F5C1CFC}" dt="2024-12-06T21:52:15.258" v="1127" actId="6264"/>
          <ac:spMkLst>
            <pc:docMk/>
            <pc:sldMk cId="1865298196" sldId="1034"/>
            <ac:spMk id="3" creationId="{A42A1B73-4650-A77D-11D3-6D87CE044616}"/>
          </ac:spMkLst>
        </pc:spChg>
        <pc:spChg chg="mod ord">
          <ac:chgData name="Alfred Asterjadhi" userId="39de57b9-85c0-4fd1-aaac-8ca2b6560ad0" providerId="ADAL" clId="{20C04A7C-C7CF-4EAA-88F9-CE4E5F5C1CFC}" dt="2024-12-06T21:52:15.258" v="1127" actId="6264"/>
          <ac:spMkLst>
            <pc:docMk/>
            <pc:sldMk cId="1865298196" sldId="1034"/>
            <ac:spMk id="4" creationId="{3FA17E26-6C11-8EAD-8EAF-FA5A666E611B}"/>
          </ac:spMkLst>
        </pc:spChg>
        <pc:spChg chg="mod ord">
          <ac:chgData name="Alfred Asterjadhi" userId="39de57b9-85c0-4fd1-aaac-8ca2b6560ad0" providerId="ADAL" clId="{20C04A7C-C7CF-4EAA-88F9-CE4E5F5C1CFC}" dt="2024-12-06T21:52:15.258" v="1127" actId="6264"/>
          <ac:spMkLst>
            <pc:docMk/>
            <pc:sldMk cId="1865298196" sldId="1034"/>
            <ac:spMk id="5" creationId="{32A9649E-F81F-2F68-4850-9943ADECDAA4}"/>
          </ac:spMkLst>
        </pc:spChg>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pChg chg="add del mod">
          <ac:chgData name="Alfred Asterjadhi" userId="39de57b9-85c0-4fd1-aaac-8ca2b6560ad0" providerId="ADAL" clId="{20C04A7C-C7CF-4EAA-88F9-CE4E5F5C1CFC}" dt="2024-12-06T21:52:15.258" v="1127" actId="6264"/>
          <ac:spMkLst>
            <pc:docMk/>
            <pc:sldMk cId="1865298196" sldId="1034"/>
            <ac:spMk id="7" creationId="{11655DE5-5EA3-9FAF-CC06-FF616F562B7D}"/>
          </ac:spMkLst>
        </pc:spChg>
        <pc:spChg chg="add del mod">
          <ac:chgData name="Alfred Asterjadhi" userId="39de57b9-85c0-4fd1-aaac-8ca2b6560ad0" providerId="ADAL" clId="{20C04A7C-C7CF-4EAA-88F9-CE4E5F5C1CFC}" dt="2024-12-06T21:52:15.258" v="1127" actId="6264"/>
          <ac:spMkLst>
            <pc:docMk/>
            <pc:sldMk cId="1865298196" sldId="1034"/>
            <ac:spMk id="8" creationId="{8F8AA42F-9622-DAF3-5248-C0E842977A36}"/>
          </ac:spMkLst>
        </pc:spChg>
        <pc:spChg chg="add del mod">
          <ac:chgData name="Alfred Asterjadhi" userId="39de57b9-85c0-4fd1-aaac-8ca2b6560ad0" providerId="ADAL" clId="{20C04A7C-C7CF-4EAA-88F9-CE4E5F5C1CFC}" dt="2024-12-06T21:52:15.258" v="1127" actId="6264"/>
          <ac:spMkLst>
            <pc:docMk/>
            <pc:sldMk cId="1865298196" sldId="1034"/>
            <ac:spMk id="9" creationId="{E952DFB7-6483-BC08-DD04-F737EE11B916}"/>
          </ac:spMkLst>
        </pc:spChg>
        <pc:spChg chg="del mod">
          <ac:chgData name="Alfred Asterjadhi" userId="39de57b9-85c0-4fd1-aaac-8ca2b6560ad0" providerId="ADAL" clId="{20C04A7C-C7CF-4EAA-88F9-CE4E5F5C1CFC}" dt="2024-12-06T21:52:15.258" v="1127" actId="6264"/>
          <ac:spMkLst>
            <pc:docMk/>
            <pc:sldMk cId="1865298196" sldId="1034"/>
            <ac:spMk id="10" creationId="{74D21A5A-B20C-8325-8B54-F067F90E64D5}"/>
          </ac:spMkLst>
        </pc:spChg>
        <pc:spChg chg="add mod ord">
          <ac:chgData name="Alfred Asterjadhi" userId="39de57b9-85c0-4fd1-aaac-8ca2b6560ad0" providerId="ADAL" clId="{20C04A7C-C7CF-4EAA-88F9-CE4E5F5C1CFC}" dt="2024-12-06T21:52:15.258" v="1127" actId="6264"/>
          <ac:spMkLst>
            <pc:docMk/>
            <pc:sldMk cId="1865298196" sldId="1034"/>
            <ac:spMk id="11" creationId="{212A6BB2-4B05-0BD7-1713-E009B8C95C29}"/>
          </ac:spMkLst>
        </pc:spChg>
      </pc:sldChg>
      <pc:sldChg chg="modSp del mod">
        <pc:chgData name="Alfred Asterjadhi" userId="39de57b9-85c0-4fd1-aaac-8ca2b6560ad0" providerId="ADAL" clId="{20C04A7C-C7CF-4EAA-88F9-CE4E5F5C1CFC}" dt="2024-12-06T21:35:23.346" v="506" actId="47"/>
        <pc:sldMkLst>
          <pc:docMk/>
          <pc:sldMk cId="2943567508" sldId="1137"/>
        </pc:sldMkLst>
        <pc:spChg chg="mod">
          <ac:chgData name="Alfred Asterjadhi" userId="39de57b9-85c0-4fd1-aaac-8ca2b6560ad0" providerId="ADAL" clId="{20C04A7C-C7CF-4EAA-88F9-CE4E5F5C1CFC}" dt="2024-12-06T21:09:53.923" v="80" actId="313"/>
          <ac:spMkLst>
            <pc:docMk/>
            <pc:sldMk cId="2943567508" sldId="1137"/>
            <ac:spMk id="3" creationId="{D20906E0-F900-4991-83B1-675F5B67FA2D}"/>
          </ac:spMkLst>
        </pc:spChg>
      </pc:sldChg>
      <pc:sldChg chg="modSp mod">
        <pc:chgData name="Alfred Asterjadhi" userId="39de57b9-85c0-4fd1-aaac-8ca2b6560ad0" providerId="ADAL" clId="{20C04A7C-C7CF-4EAA-88F9-CE4E5F5C1CFC}" dt="2025-01-12T09:22:07.222" v="5998" actId="2057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2T09:22:07.222" v="5998" actId="2057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01:21:41.278" v="8134"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add del mod">
          <ac:chgData name="Alfred Asterjadhi" userId="39de57b9-85c0-4fd1-aaac-8ca2b6560ad0" providerId="ADAL" clId="{20C04A7C-C7CF-4EAA-88F9-CE4E5F5C1CFC}" dt="2024-12-06T21:37:04.247" v="557" actId="6264"/>
          <ac:spMkLst>
            <pc:docMk/>
            <pc:sldMk cId="3441807947" sldId="1178"/>
            <ac:spMk id="3" creationId="{F995D66D-97A6-4CEA-07D5-A54287B85576}"/>
          </ac:spMkLst>
        </pc:spChg>
        <pc:spChg chg="mod ord">
          <ac:chgData name="Alfred Asterjadhi" userId="39de57b9-85c0-4fd1-aaac-8ca2b6560ad0" providerId="ADAL" clId="{20C04A7C-C7CF-4EAA-88F9-CE4E5F5C1CFC}" dt="2024-12-06T21:37:04.247" v="557" actId="6264"/>
          <ac:spMkLst>
            <pc:docMk/>
            <pc:sldMk cId="3441807947" sldId="1178"/>
            <ac:spMk id="4" creationId="{932AD4AE-27FE-2612-100A-B54114FFCB12}"/>
          </ac:spMkLst>
        </pc:spChg>
        <pc:spChg chg="mod ord">
          <ac:chgData name="Alfred Asterjadhi" userId="39de57b9-85c0-4fd1-aaac-8ca2b6560ad0" providerId="ADAL" clId="{20C04A7C-C7CF-4EAA-88F9-CE4E5F5C1CFC}" dt="2024-12-06T21:37:04.247" v="557" actId="6264"/>
          <ac:spMkLst>
            <pc:docMk/>
            <pc:sldMk cId="3441807947" sldId="1178"/>
            <ac:spMk id="5" creationId="{342AE941-5E47-2F75-485D-15F69259C206}"/>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pChg chg="add del mod">
          <ac:chgData name="Alfred Asterjadhi" userId="39de57b9-85c0-4fd1-aaac-8ca2b6560ad0" providerId="ADAL" clId="{20C04A7C-C7CF-4EAA-88F9-CE4E5F5C1CFC}" dt="2024-12-06T21:37:04.247" v="557" actId="6264"/>
          <ac:spMkLst>
            <pc:docMk/>
            <pc:sldMk cId="3441807947" sldId="1178"/>
            <ac:spMk id="7" creationId="{567B5ACD-9DD9-4D32-746F-A3F3B2E3582A}"/>
          </ac:spMkLst>
        </pc:spChg>
        <pc:spChg chg="add del mod">
          <ac:chgData name="Alfred Asterjadhi" userId="39de57b9-85c0-4fd1-aaac-8ca2b6560ad0" providerId="ADAL" clId="{20C04A7C-C7CF-4EAA-88F9-CE4E5F5C1CFC}" dt="2024-12-06T21:37:04.247" v="557" actId="6264"/>
          <ac:spMkLst>
            <pc:docMk/>
            <pc:sldMk cId="3441807947" sldId="1178"/>
            <ac:spMk id="8" creationId="{9C9C00AD-1B89-B0AD-1468-5AE632864516}"/>
          </ac:spMkLst>
        </pc:spChg>
        <pc:spChg chg="add del mod">
          <ac:chgData name="Alfred Asterjadhi" userId="39de57b9-85c0-4fd1-aaac-8ca2b6560ad0" providerId="ADAL" clId="{20C04A7C-C7CF-4EAA-88F9-CE4E5F5C1CFC}" dt="2024-12-06T21:37:04.247" v="557" actId="6264"/>
          <ac:spMkLst>
            <pc:docMk/>
            <pc:sldMk cId="3441807947" sldId="1178"/>
            <ac:spMk id="9" creationId="{87E82269-D59E-2875-EDE3-DE7898D3C5B0}"/>
          </ac:spMkLst>
        </pc:spChg>
        <pc:spChg chg="add mod ord">
          <ac:chgData name="Alfred Asterjadhi" userId="39de57b9-85c0-4fd1-aaac-8ca2b6560ad0" providerId="ADAL" clId="{20C04A7C-C7CF-4EAA-88F9-CE4E5F5C1CFC}" dt="2025-01-13T01:21:41.278" v="8134" actId="20577"/>
          <ac:spMkLst>
            <pc:docMk/>
            <pc:sldMk cId="3441807947" sldId="1178"/>
            <ac:spMk id="10" creationId="{7180CC01-9513-8BCF-343B-57166CD25C2B}"/>
          </ac:spMkLst>
        </pc:spChg>
        <pc:spChg chg="del mod">
          <ac:chgData name="Alfred Asterjadhi" userId="39de57b9-85c0-4fd1-aaac-8ca2b6560ad0" providerId="ADAL" clId="{20C04A7C-C7CF-4EAA-88F9-CE4E5F5C1CFC}" dt="2024-12-06T21:37:04.247" v="557" actId="6264"/>
          <ac:spMkLst>
            <pc:docMk/>
            <pc:sldMk cId="3441807947" sldId="1178"/>
            <ac:spMk id="11" creationId="{761FF12D-1F60-683F-F5F4-249649063E3D}"/>
          </ac:spMkLst>
        </pc:spChg>
      </pc:sldChg>
      <pc:sldChg chg="addSp delSp modSp mod chgLayout">
        <pc:chgData name="Alfred Asterjadhi" userId="39de57b9-85c0-4fd1-aaac-8ca2b6560ad0" providerId="ADAL" clId="{20C04A7C-C7CF-4EAA-88F9-CE4E5F5C1CFC}" dt="2025-01-06T15:45:07.189" v="1326" actId="313"/>
        <pc:sldMkLst>
          <pc:docMk/>
          <pc:sldMk cId="4212050258" sldId="1256"/>
        </pc:sldMkLst>
        <pc:spChg chg="mod ord">
          <ac:chgData name="Alfred Asterjadhi" userId="39de57b9-85c0-4fd1-aaac-8ca2b6560ad0" providerId="ADAL" clId="{20C04A7C-C7CF-4EAA-88F9-CE4E5F5C1CFC}" dt="2024-12-06T21:51:55.043" v="1116" actId="6264"/>
          <ac:spMkLst>
            <pc:docMk/>
            <pc:sldMk cId="4212050258" sldId="1256"/>
            <ac:spMk id="2" creationId="{F8E71A1C-81DF-203F-67AF-C01DC9A16530}"/>
          </ac:spMkLst>
        </pc:spChg>
        <pc:spChg chg="add del mod">
          <ac:chgData name="Alfred Asterjadhi" userId="39de57b9-85c0-4fd1-aaac-8ca2b6560ad0" providerId="ADAL" clId="{20C04A7C-C7CF-4EAA-88F9-CE4E5F5C1CFC}" dt="2024-12-06T21:51:55.043" v="1116" actId="6264"/>
          <ac:spMkLst>
            <pc:docMk/>
            <pc:sldMk cId="4212050258" sldId="1256"/>
            <ac:spMk id="3" creationId="{0A9646B7-85BA-5A85-D0B8-A73DAF22B213}"/>
          </ac:spMkLst>
        </pc:spChg>
        <pc:spChg chg="mod ord">
          <ac:chgData name="Alfred Asterjadhi" userId="39de57b9-85c0-4fd1-aaac-8ca2b6560ad0" providerId="ADAL" clId="{20C04A7C-C7CF-4EAA-88F9-CE4E5F5C1CFC}" dt="2024-12-06T21:51:55.043" v="1116" actId="6264"/>
          <ac:spMkLst>
            <pc:docMk/>
            <pc:sldMk cId="4212050258" sldId="1256"/>
            <ac:spMk id="4" creationId="{DD8FF0D1-5170-F460-0D0C-0D0218E56DD9}"/>
          </ac:spMkLst>
        </pc:spChg>
        <pc:spChg chg="mod ord">
          <ac:chgData name="Alfred Asterjadhi" userId="39de57b9-85c0-4fd1-aaac-8ca2b6560ad0" providerId="ADAL" clId="{20C04A7C-C7CF-4EAA-88F9-CE4E5F5C1CFC}" dt="2024-12-06T21:51:55.043" v="1116" actId="6264"/>
          <ac:spMkLst>
            <pc:docMk/>
            <pc:sldMk cId="4212050258" sldId="1256"/>
            <ac:spMk id="5" creationId="{49F7A257-BA14-6A71-A708-FC314AC13338}"/>
          </ac:spMkLst>
        </pc:spChg>
        <pc:spChg chg="mod ord">
          <ac:chgData name="Alfred Asterjadhi" userId="39de57b9-85c0-4fd1-aaac-8ca2b6560ad0" providerId="ADAL" clId="{20C04A7C-C7CF-4EAA-88F9-CE4E5F5C1CFC}" dt="2025-01-06T15:45:07.189" v="1326" actId="313"/>
          <ac:spMkLst>
            <pc:docMk/>
            <pc:sldMk cId="4212050258" sldId="1256"/>
            <ac:spMk id="6" creationId="{4EB342EC-1064-B54C-3913-1CB14EF0C552}"/>
          </ac:spMkLst>
        </pc:spChg>
        <pc:spChg chg="add del mod">
          <ac:chgData name="Alfred Asterjadhi" userId="39de57b9-85c0-4fd1-aaac-8ca2b6560ad0" providerId="ADAL" clId="{20C04A7C-C7CF-4EAA-88F9-CE4E5F5C1CFC}" dt="2024-12-06T21:51:55.043" v="1116" actId="6264"/>
          <ac:spMkLst>
            <pc:docMk/>
            <pc:sldMk cId="4212050258" sldId="1256"/>
            <ac:spMk id="7" creationId="{C5E95DD7-FF12-E2E4-4F98-BC0E37E0776A}"/>
          </ac:spMkLst>
        </pc:spChg>
        <pc:spChg chg="add del mod">
          <ac:chgData name="Alfred Asterjadhi" userId="39de57b9-85c0-4fd1-aaac-8ca2b6560ad0" providerId="ADAL" clId="{20C04A7C-C7CF-4EAA-88F9-CE4E5F5C1CFC}" dt="2024-12-06T21:51:55.043" v="1116" actId="6264"/>
          <ac:spMkLst>
            <pc:docMk/>
            <pc:sldMk cId="4212050258" sldId="1256"/>
            <ac:spMk id="8" creationId="{192D48BA-6CA4-28F9-A76D-96BDB202DB5A}"/>
          </ac:spMkLst>
        </pc:spChg>
        <pc:spChg chg="add del mod">
          <ac:chgData name="Alfred Asterjadhi" userId="39de57b9-85c0-4fd1-aaac-8ca2b6560ad0" providerId="ADAL" clId="{20C04A7C-C7CF-4EAA-88F9-CE4E5F5C1CFC}" dt="2024-12-06T21:51:55.043" v="1116" actId="6264"/>
          <ac:spMkLst>
            <pc:docMk/>
            <pc:sldMk cId="4212050258" sldId="1256"/>
            <ac:spMk id="9" creationId="{C07ADA5A-8FB3-955E-5788-A7035C61F728}"/>
          </ac:spMkLst>
        </pc:spChg>
        <pc:spChg chg="add mod ord">
          <ac:chgData name="Alfred Asterjadhi" userId="39de57b9-85c0-4fd1-aaac-8ca2b6560ad0" providerId="ADAL" clId="{20C04A7C-C7CF-4EAA-88F9-CE4E5F5C1CFC}" dt="2024-12-06T21:51:55.043" v="1116" actId="6264"/>
          <ac:spMkLst>
            <pc:docMk/>
            <pc:sldMk cId="4212050258" sldId="1256"/>
            <ac:spMk id="10" creationId="{C2CBC623-C713-D5A1-13C2-05BB9E22B950}"/>
          </ac:spMkLst>
        </pc:spChg>
        <pc:spChg chg="del mod">
          <ac:chgData name="Alfred Asterjadhi" userId="39de57b9-85c0-4fd1-aaac-8ca2b6560ad0" providerId="ADAL" clId="{20C04A7C-C7CF-4EAA-88F9-CE4E5F5C1CFC}" dt="2024-12-06T21:51:55.043" v="1116" actId="6264"/>
          <ac:spMkLst>
            <pc:docMk/>
            <pc:sldMk cId="4212050258" sldId="1256"/>
            <ac:spMk id="16" creationId="{6CA749B1-A81C-2317-BB52-A957B24ED6D3}"/>
          </ac:spMkLst>
        </pc:spChg>
      </pc:sldChg>
      <pc:sldChg chg="modSp del mod">
        <pc:chgData name="Alfred Asterjadhi" userId="39de57b9-85c0-4fd1-aaac-8ca2b6560ad0" providerId="ADAL" clId="{20C04A7C-C7CF-4EAA-88F9-CE4E5F5C1CFC}" dt="2024-12-06T21:35:12.735" v="496" actId="47"/>
        <pc:sldMkLst>
          <pc:docMk/>
          <pc:sldMk cId="3809017515" sldId="1272"/>
        </pc:sldMkLst>
        <pc:spChg chg="mod">
          <ac:chgData name="Alfred Asterjadhi" userId="39de57b9-85c0-4fd1-aaac-8ca2b6560ad0" providerId="ADAL" clId="{20C04A7C-C7CF-4EAA-88F9-CE4E5F5C1CFC}" dt="2024-12-06T21:09:51.901" v="70" actId="313"/>
          <ac:spMkLst>
            <pc:docMk/>
            <pc:sldMk cId="3809017515" sldId="1272"/>
            <ac:spMk id="3" creationId="{D20906E0-F900-4991-83B1-675F5B67FA2D}"/>
          </ac:spMkLst>
        </pc:spChg>
      </pc:sldChg>
      <pc:sldChg chg="modSp del mod">
        <pc:chgData name="Alfred Asterjadhi" userId="39de57b9-85c0-4fd1-aaac-8ca2b6560ad0" providerId="ADAL" clId="{20C04A7C-C7CF-4EAA-88F9-CE4E5F5C1CFC}" dt="2024-12-06T21:35:13.983" v="497" actId="47"/>
        <pc:sldMkLst>
          <pc:docMk/>
          <pc:sldMk cId="1256207422" sldId="1273"/>
        </pc:sldMkLst>
        <pc:spChg chg="mod">
          <ac:chgData name="Alfred Asterjadhi" userId="39de57b9-85c0-4fd1-aaac-8ca2b6560ad0" providerId="ADAL" clId="{20C04A7C-C7CF-4EAA-88F9-CE4E5F5C1CFC}" dt="2024-12-06T21:09:52.087" v="71" actId="313"/>
          <ac:spMkLst>
            <pc:docMk/>
            <pc:sldMk cId="1256207422" sldId="1273"/>
            <ac:spMk id="3" creationId="{D20906E0-F900-4991-83B1-675F5B67FA2D}"/>
          </ac:spMkLst>
        </pc:spChg>
      </pc:sldChg>
      <pc:sldChg chg="modSp del mod">
        <pc:chgData name="Alfred Asterjadhi" userId="39de57b9-85c0-4fd1-aaac-8ca2b6560ad0" providerId="ADAL" clId="{20C04A7C-C7CF-4EAA-88F9-CE4E5F5C1CFC}" dt="2024-12-06T21:35:19.638" v="502" actId="47"/>
        <pc:sldMkLst>
          <pc:docMk/>
          <pc:sldMk cId="3576094034" sldId="1274"/>
        </pc:sldMkLst>
        <pc:spChg chg="mod">
          <ac:chgData name="Alfred Asterjadhi" userId="39de57b9-85c0-4fd1-aaac-8ca2b6560ad0" providerId="ADAL" clId="{20C04A7C-C7CF-4EAA-88F9-CE4E5F5C1CFC}" dt="2024-12-06T21:09:53.101" v="76" actId="313"/>
          <ac:spMkLst>
            <pc:docMk/>
            <pc:sldMk cId="3576094034" sldId="1274"/>
            <ac:spMk id="3" creationId="{D20906E0-F900-4991-83B1-675F5B67FA2D}"/>
          </ac:spMkLst>
        </pc:spChg>
      </pc:sldChg>
      <pc:sldChg chg="modSp del mod">
        <pc:chgData name="Alfred Asterjadhi" userId="39de57b9-85c0-4fd1-aaac-8ca2b6560ad0" providerId="ADAL" clId="{20C04A7C-C7CF-4EAA-88F9-CE4E5F5C1CFC}" dt="2024-12-06T21:35:18.640" v="501" actId="47"/>
        <pc:sldMkLst>
          <pc:docMk/>
          <pc:sldMk cId="1930027812" sldId="1275"/>
        </pc:sldMkLst>
        <pc:spChg chg="mod">
          <ac:chgData name="Alfred Asterjadhi" userId="39de57b9-85c0-4fd1-aaac-8ca2b6560ad0" providerId="ADAL" clId="{20C04A7C-C7CF-4EAA-88F9-CE4E5F5C1CFC}" dt="2024-12-06T21:09:52.892" v="75" actId="313"/>
          <ac:spMkLst>
            <pc:docMk/>
            <pc:sldMk cId="1930027812" sldId="1275"/>
            <ac:spMk id="3" creationId="{D20906E0-F900-4991-83B1-675F5B67FA2D}"/>
          </ac:spMkLst>
        </pc:spChg>
      </pc:sldChg>
      <pc:sldChg chg="modSp del mod">
        <pc:chgData name="Alfred Asterjadhi" userId="39de57b9-85c0-4fd1-aaac-8ca2b6560ad0" providerId="ADAL" clId="{20C04A7C-C7CF-4EAA-88F9-CE4E5F5C1CFC}" dt="2024-12-06T21:35:17.360" v="500" actId="47"/>
        <pc:sldMkLst>
          <pc:docMk/>
          <pc:sldMk cId="2672561226" sldId="1276"/>
        </pc:sldMkLst>
        <pc:spChg chg="mod">
          <ac:chgData name="Alfred Asterjadhi" userId="39de57b9-85c0-4fd1-aaac-8ca2b6560ad0" providerId="ADAL" clId="{20C04A7C-C7CF-4EAA-88F9-CE4E5F5C1CFC}" dt="2024-12-06T21:09:52.710" v="74" actId="313"/>
          <ac:spMkLst>
            <pc:docMk/>
            <pc:sldMk cId="2672561226" sldId="1276"/>
            <ac:spMk id="3" creationId="{D20906E0-F900-4991-83B1-675F5B67FA2D}"/>
          </ac:spMkLst>
        </pc:spChg>
      </pc:sldChg>
      <pc:sldChg chg="modSp del mod">
        <pc:chgData name="Alfred Asterjadhi" userId="39de57b9-85c0-4fd1-aaac-8ca2b6560ad0" providerId="ADAL" clId="{20C04A7C-C7CF-4EAA-88F9-CE4E5F5C1CFC}" dt="2024-12-06T21:35:16.065" v="499" actId="47"/>
        <pc:sldMkLst>
          <pc:docMk/>
          <pc:sldMk cId="1246262870" sldId="1277"/>
        </pc:sldMkLst>
        <pc:spChg chg="mod">
          <ac:chgData name="Alfred Asterjadhi" userId="39de57b9-85c0-4fd1-aaac-8ca2b6560ad0" providerId="ADAL" clId="{20C04A7C-C7CF-4EAA-88F9-CE4E5F5C1CFC}" dt="2024-12-06T21:09:52.501" v="73" actId="313"/>
          <ac:spMkLst>
            <pc:docMk/>
            <pc:sldMk cId="1246262870" sldId="1277"/>
            <ac:spMk id="3" creationId="{D20906E0-F900-4991-83B1-675F5B67FA2D}"/>
          </ac:spMkLst>
        </pc:spChg>
      </pc:sldChg>
      <pc:sldChg chg="modSp del mod">
        <pc:chgData name="Alfred Asterjadhi" userId="39de57b9-85c0-4fd1-aaac-8ca2b6560ad0" providerId="ADAL" clId="{20C04A7C-C7CF-4EAA-88F9-CE4E5F5C1CFC}" dt="2024-12-06T21:35:15.030" v="498" actId="47"/>
        <pc:sldMkLst>
          <pc:docMk/>
          <pc:sldMk cId="2455484467" sldId="1278"/>
        </pc:sldMkLst>
        <pc:spChg chg="mod">
          <ac:chgData name="Alfred Asterjadhi" userId="39de57b9-85c0-4fd1-aaac-8ca2b6560ad0" providerId="ADAL" clId="{20C04A7C-C7CF-4EAA-88F9-CE4E5F5C1CFC}" dt="2024-12-06T21:09:52.291" v="72" actId="313"/>
          <ac:spMkLst>
            <pc:docMk/>
            <pc:sldMk cId="2455484467" sldId="1278"/>
            <ac:spMk id="3" creationId="{D20906E0-F900-4991-83B1-675F5B67FA2D}"/>
          </ac:spMkLst>
        </pc:spChg>
      </pc:sldChg>
      <pc:sldChg chg="modSp del mod">
        <pc:chgData name="Alfred Asterjadhi" userId="39de57b9-85c0-4fd1-aaac-8ca2b6560ad0" providerId="ADAL" clId="{20C04A7C-C7CF-4EAA-88F9-CE4E5F5C1CFC}" dt="2024-12-06T21:35:20.528" v="503" actId="47"/>
        <pc:sldMkLst>
          <pc:docMk/>
          <pc:sldMk cId="3685291219" sldId="1279"/>
        </pc:sldMkLst>
        <pc:spChg chg="mod">
          <ac:chgData name="Alfred Asterjadhi" userId="39de57b9-85c0-4fd1-aaac-8ca2b6560ad0" providerId="ADAL" clId="{20C04A7C-C7CF-4EAA-88F9-CE4E5F5C1CFC}" dt="2024-12-06T21:09:53.325" v="77" actId="313"/>
          <ac:spMkLst>
            <pc:docMk/>
            <pc:sldMk cId="3685291219" sldId="1279"/>
            <ac:spMk id="3" creationId="{D20906E0-F900-4991-83B1-675F5B67FA2D}"/>
          </ac:spMkLst>
        </pc:spChg>
      </pc:sldChg>
      <pc:sldChg chg="modSp del mod">
        <pc:chgData name="Alfred Asterjadhi" userId="39de57b9-85c0-4fd1-aaac-8ca2b6560ad0" providerId="ADAL" clId="{20C04A7C-C7CF-4EAA-88F9-CE4E5F5C1CFC}" dt="2024-12-06T21:35:21.557" v="504" actId="47"/>
        <pc:sldMkLst>
          <pc:docMk/>
          <pc:sldMk cId="536130981" sldId="1280"/>
        </pc:sldMkLst>
        <pc:spChg chg="mod">
          <ac:chgData name="Alfred Asterjadhi" userId="39de57b9-85c0-4fd1-aaac-8ca2b6560ad0" providerId="ADAL" clId="{20C04A7C-C7CF-4EAA-88F9-CE4E5F5C1CFC}" dt="2024-12-06T21:09:53.531" v="78" actId="313"/>
          <ac:spMkLst>
            <pc:docMk/>
            <pc:sldMk cId="536130981" sldId="1280"/>
            <ac:spMk id="3" creationId="{D20906E0-F900-4991-83B1-675F5B67FA2D}"/>
          </ac:spMkLst>
        </pc:spChg>
      </pc:sldChg>
      <pc:sldChg chg="modSp del mod">
        <pc:chgData name="Alfred Asterjadhi" userId="39de57b9-85c0-4fd1-aaac-8ca2b6560ad0" providerId="ADAL" clId="{20C04A7C-C7CF-4EAA-88F9-CE4E5F5C1CFC}" dt="2024-12-06T21:36:19.474" v="529" actId="47"/>
        <pc:sldMkLst>
          <pc:docMk/>
          <pc:sldMk cId="2299619968" sldId="1281"/>
        </pc:sldMkLst>
        <pc:spChg chg="mod">
          <ac:chgData name="Alfred Asterjadhi" userId="39de57b9-85c0-4fd1-aaac-8ca2b6560ad0" providerId="ADAL" clId="{20C04A7C-C7CF-4EAA-88F9-CE4E5F5C1CFC}" dt="2024-12-06T21:09:55.420" v="88" actId="313"/>
          <ac:spMkLst>
            <pc:docMk/>
            <pc:sldMk cId="2299619968" sldId="1281"/>
            <ac:spMk id="6" creationId="{974B2026-97FB-40D2-8F22-7E6D319B4EA2}"/>
          </ac:spMkLst>
        </pc:spChg>
      </pc:sldChg>
      <pc:sldChg chg="modSp del mod">
        <pc:chgData name="Alfred Asterjadhi" userId="39de57b9-85c0-4fd1-aaac-8ca2b6560ad0" providerId="ADAL" clId="{20C04A7C-C7CF-4EAA-88F9-CE4E5F5C1CFC}" dt="2024-12-06T21:36:24.429" v="532" actId="47"/>
        <pc:sldMkLst>
          <pc:docMk/>
          <pc:sldMk cId="1237462592" sldId="1282"/>
        </pc:sldMkLst>
        <pc:spChg chg="mod">
          <ac:chgData name="Alfred Asterjadhi" userId="39de57b9-85c0-4fd1-aaac-8ca2b6560ad0" providerId="ADAL" clId="{20C04A7C-C7CF-4EAA-88F9-CE4E5F5C1CFC}" dt="2024-12-06T21:09:55.998" v="91" actId="313"/>
          <ac:spMkLst>
            <pc:docMk/>
            <pc:sldMk cId="1237462592" sldId="1282"/>
            <ac:spMk id="6" creationId="{974B2026-97FB-40D2-8F22-7E6D319B4EA2}"/>
          </ac:spMkLst>
        </pc:spChg>
      </pc:sldChg>
      <pc:sldChg chg="addSp modSp mod">
        <pc:chgData name="Alfred Asterjadhi" userId="39de57b9-85c0-4fd1-aaac-8ca2b6560ad0" providerId="ADAL" clId="{20C04A7C-C7CF-4EAA-88F9-CE4E5F5C1CFC}" dt="2025-01-11T01:36:16.669" v="2673" actId="20577"/>
        <pc:sldMkLst>
          <pc:docMk/>
          <pc:sldMk cId="2189037386" sldId="1283"/>
        </pc:sldMkLst>
        <pc:spChg chg="mod">
          <ac:chgData name="Alfred Asterjadhi" userId="39de57b9-85c0-4fd1-aaac-8ca2b6560ad0" providerId="ADAL" clId="{20C04A7C-C7CF-4EAA-88F9-CE4E5F5C1CFC}" dt="2025-01-11T01:20:27.995" v="2325" actId="13926"/>
          <ac:spMkLst>
            <pc:docMk/>
            <pc:sldMk cId="2189037386" sldId="1283"/>
            <ac:spMk id="2" creationId="{4B5F0D0E-8BB7-48AB-9160-728B8B3399A2}"/>
          </ac:spMkLst>
        </pc:spChg>
        <pc:spChg chg="mod">
          <ac:chgData name="Alfred Asterjadhi" userId="39de57b9-85c0-4fd1-aaac-8ca2b6560ad0" providerId="ADAL" clId="{20C04A7C-C7CF-4EAA-88F9-CE4E5F5C1CFC}" dt="2025-01-11T01:36:16.669" v="2673" actId="20577"/>
          <ac:spMkLst>
            <pc:docMk/>
            <pc:sldMk cId="2189037386" sldId="1283"/>
            <ac:spMk id="3" creationId="{DFB0BA47-D7B6-4F95-932E-A7AA615BC440}"/>
          </ac:spMkLst>
        </pc:spChg>
        <pc:spChg chg="mod">
          <ac:chgData name="Alfred Asterjadhi" userId="39de57b9-85c0-4fd1-aaac-8ca2b6560ad0" providerId="ADAL" clId="{20C04A7C-C7CF-4EAA-88F9-CE4E5F5C1CFC}" dt="2025-01-06T15:44:59.327" v="1286" actId="313"/>
          <ac:spMkLst>
            <pc:docMk/>
            <pc:sldMk cId="2189037386" sldId="1283"/>
            <ac:spMk id="6" creationId="{974B2026-97FB-40D2-8F22-7E6D319B4EA2}"/>
          </ac:spMkLst>
        </pc:spChg>
        <pc:graphicFrameChg chg="add mod">
          <ac:chgData name="Alfred Asterjadhi" userId="39de57b9-85c0-4fd1-aaac-8ca2b6560ad0" providerId="ADAL" clId="{20C04A7C-C7CF-4EAA-88F9-CE4E5F5C1CFC}" dt="2025-01-11T00:18:51.188" v="1394"/>
          <ac:graphicFrameMkLst>
            <pc:docMk/>
            <pc:sldMk cId="2189037386" sldId="1283"/>
            <ac:graphicFrameMk id="7" creationId="{0A4FD297-99EE-2A87-704A-5605FFA1A9B0}"/>
          </ac:graphicFrameMkLst>
        </pc:graphicFrameChg>
        <pc:graphicFrameChg chg="add mod">
          <ac:chgData name="Alfred Asterjadhi" userId="39de57b9-85c0-4fd1-aaac-8ca2b6560ad0" providerId="ADAL" clId="{20C04A7C-C7CF-4EAA-88F9-CE4E5F5C1CFC}" dt="2025-01-11T00:27:32.521" v="1491"/>
          <ac:graphicFrameMkLst>
            <pc:docMk/>
            <pc:sldMk cId="2189037386" sldId="1283"/>
            <ac:graphicFrameMk id="8" creationId="{109C1908-88D3-2090-B8DE-0A676F8A62CE}"/>
          </ac:graphicFrameMkLst>
        </pc:graphicFrameChg>
        <pc:graphicFrameChg chg="add mod">
          <ac:chgData name="Alfred Asterjadhi" userId="39de57b9-85c0-4fd1-aaac-8ca2b6560ad0" providerId="ADAL" clId="{20C04A7C-C7CF-4EAA-88F9-CE4E5F5C1CFC}" dt="2025-01-11T00:27:36.497" v="1492"/>
          <ac:graphicFrameMkLst>
            <pc:docMk/>
            <pc:sldMk cId="2189037386" sldId="1283"/>
            <ac:graphicFrameMk id="9" creationId="{E44D2AC2-EF6C-680E-DBB7-459000498FB4}"/>
          </ac:graphicFrameMkLst>
        </pc:graphicFrameChg>
        <pc:graphicFrameChg chg="add mod">
          <ac:chgData name="Alfred Asterjadhi" userId="39de57b9-85c0-4fd1-aaac-8ca2b6560ad0" providerId="ADAL" clId="{20C04A7C-C7CF-4EAA-88F9-CE4E5F5C1CFC}" dt="2025-01-11T00:28:09.775" v="1494"/>
          <ac:graphicFrameMkLst>
            <pc:docMk/>
            <pc:sldMk cId="2189037386" sldId="1283"/>
            <ac:graphicFrameMk id="10" creationId="{E5BD586C-89B6-3858-51CE-64A0A579979F}"/>
          </ac:graphicFrameMkLst>
        </pc:graphicFrameChg>
        <pc:graphicFrameChg chg="add mod modGraphic">
          <ac:chgData name="Alfred Asterjadhi" userId="39de57b9-85c0-4fd1-aaac-8ca2b6560ad0" providerId="ADAL" clId="{20C04A7C-C7CF-4EAA-88F9-CE4E5F5C1CFC}" dt="2025-01-11T00:28:15.346" v="1498" actId="20577"/>
          <ac:graphicFrameMkLst>
            <pc:docMk/>
            <pc:sldMk cId="2189037386" sldId="1283"/>
            <ac:graphicFrameMk id="11" creationId="{34A12A0A-6A34-BF58-9DE6-C9BB84718619}"/>
          </ac:graphicFrameMkLst>
        </pc:graphicFrameChg>
      </pc:sldChg>
      <pc:sldChg chg="modSp del mod">
        <pc:chgData name="Alfred Asterjadhi" userId="39de57b9-85c0-4fd1-aaac-8ca2b6560ad0" providerId="ADAL" clId="{20C04A7C-C7CF-4EAA-88F9-CE4E5F5C1CFC}" dt="2024-12-06T21:47:52.031" v="981" actId="47"/>
        <pc:sldMkLst>
          <pc:docMk/>
          <pc:sldMk cId="2540908627" sldId="1284"/>
        </pc:sldMkLst>
        <pc:spChg chg="mod">
          <ac:chgData name="Alfred Asterjadhi" userId="39de57b9-85c0-4fd1-aaac-8ca2b6560ad0" providerId="ADAL" clId="{20C04A7C-C7CF-4EAA-88F9-CE4E5F5C1CFC}" dt="2024-12-06T21:09:58.324" v="103" actId="313"/>
          <ac:spMkLst>
            <pc:docMk/>
            <pc:sldMk cId="2540908627" sldId="1284"/>
            <ac:spMk id="6" creationId="{974B2026-97FB-40D2-8F22-7E6D319B4EA2}"/>
          </ac:spMkLst>
        </pc:spChg>
      </pc:sldChg>
      <pc:sldChg chg="modSp del mod">
        <pc:chgData name="Alfred Asterjadhi" userId="39de57b9-85c0-4fd1-aaac-8ca2b6560ad0" providerId="ADAL" clId="{20C04A7C-C7CF-4EAA-88F9-CE4E5F5C1CFC}" dt="2024-12-06T21:47:58.593" v="986" actId="47"/>
        <pc:sldMkLst>
          <pc:docMk/>
          <pc:sldMk cId="710190022" sldId="1285"/>
        </pc:sldMkLst>
        <pc:spChg chg="mod">
          <ac:chgData name="Alfred Asterjadhi" userId="39de57b9-85c0-4fd1-aaac-8ca2b6560ad0" providerId="ADAL" clId="{20C04A7C-C7CF-4EAA-88F9-CE4E5F5C1CFC}" dt="2024-12-06T21:09:59.294" v="108" actId="313"/>
          <ac:spMkLst>
            <pc:docMk/>
            <pc:sldMk cId="710190022" sldId="1285"/>
            <ac:spMk id="6" creationId="{974B2026-97FB-40D2-8F22-7E6D319B4EA2}"/>
          </ac:spMkLst>
        </pc:spChg>
      </pc:sldChg>
      <pc:sldChg chg="modSp del mod">
        <pc:chgData name="Alfred Asterjadhi" userId="39de57b9-85c0-4fd1-aaac-8ca2b6560ad0" providerId="ADAL" clId="{20C04A7C-C7CF-4EAA-88F9-CE4E5F5C1CFC}" dt="2024-12-06T21:48:00.354" v="988" actId="47"/>
        <pc:sldMkLst>
          <pc:docMk/>
          <pc:sldMk cId="115243900" sldId="1286"/>
        </pc:sldMkLst>
        <pc:spChg chg="mod">
          <ac:chgData name="Alfred Asterjadhi" userId="39de57b9-85c0-4fd1-aaac-8ca2b6560ad0" providerId="ADAL" clId="{20C04A7C-C7CF-4EAA-88F9-CE4E5F5C1CFC}" dt="2024-12-06T21:09:59.685" v="110" actId="313"/>
          <ac:spMkLst>
            <pc:docMk/>
            <pc:sldMk cId="115243900" sldId="1286"/>
            <ac:spMk id="6" creationId="{974B2026-97FB-40D2-8F22-7E6D319B4EA2}"/>
          </ac:spMkLst>
        </pc:spChg>
      </pc:sldChg>
      <pc:sldChg chg="modSp del mod">
        <pc:chgData name="Alfred Asterjadhi" userId="39de57b9-85c0-4fd1-aaac-8ca2b6560ad0" providerId="ADAL" clId="{20C04A7C-C7CF-4EAA-88F9-CE4E5F5C1CFC}" dt="2024-12-06T21:48:05.903" v="993" actId="47"/>
        <pc:sldMkLst>
          <pc:docMk/>
          <pc:sldMk cId="1748710395" sldId="1287"/>
        </pc:sldMkLst>
        <pc:spChg chg="mod">
          <ac:chgData name="Alfred Asterjadhi" userId="39de57b9-85c0-4fd1-aaac-8ca2b6560ad0" providerId="ADAL" clId="{20C04A7C-C7CF-4EAA-88F9-CE4E5F5C1CFC}" dt="2024-12-06T21:10:00.870" v="115" actId="313"/>
          <ac:spMkLst>
            <pc:docMk/>
            <pc:sldMk cId="1748710395" sldId="1287"/>
            <ac:spMk id="6" creationId="{974B2026-97FB-40D2-8F22-7E6D319B4EA2}"/>
          </ac:spMkLst>
        </pc:spChg>
      </pc:sldChg>
      <pc:sldChg chg="modSp del mod">
        <pc:chgData name="Alfred Asterjadhi" userId="39de57b9-85c0-4fd1-aaac-8ca2b6560ad0" providerId="ADAL" clId="{20C04A7C-C7CF-4EAA-88F9-CE4E5F5C1CFC}" dt="2024-12-06T21:48:08.730" v="995" actId="47"/>
        <pc:sldMkLst>
          <pc:docMk/>
          <pc:sldMk cId="3538497980" sldId="1288"/>
        </pc:sldMkLst>
        <pc:spChg chg="mod">
          <ac:chgData name="Alfred Asterjadhi" userId="39de57b9-85c0-4fd1-aaac-8ca2b6560ad0" providerId="ADAL" clId="{20C04A7C-C7CF-4EAA-88F9-CE4E5F5C1CFC}" dt="2024-12-06T21:10:01.268" v="117" actId="313"/>
          <ac:spMkLst>
            <pc:docMk/>
            <pc:sldMk cId="3538497980" sldId="1288"/>
            <ac:spMk id="6" creationId="{974B2026-97FB-40D2-8F22-7E6D319B4EA2}"/>
          </ac:spMkLst>
        </pc:spChg>
      </pc:sldChg>
      <pc:sldChg chg="modSp del mod">
        <pc:chgData name="Alfred Asterjadhi" userId="39de57b9-85c0-4fd1-aaac-8ca2b6560ad0" providerId="ADAL" clId="{20C04A7C-C7CF-4EAA-88F9-CE4E5F5C1CFC}" dt="2024-12-06T21:48:13.887" v="1000" actId="47"/>
        <pc:sldMkLst>
          <pc:docMk/>
          <pc:sldMk cId="1518454104" sldId="1289"/>
        </pc:sldMkLst>
        <pc:spChg chg="mod">
          <ac:chgData name="Alfred Asterjadhi" userId="39de57b9-85c0-4fd1-aaac-8ca2b6560ad0" providerId="ADAL" clId="{20C04A7C-C7CF-4EAA-88F9-CE4E5F5C1CFC}" dt="2024-12-06T21:10:02.239" v="122" actId="313"/>
          <ac:spMkLst>
            <pc:docMk/>
            <pc:sldMk cId="1518454104" sldId="1289"/>
            <ac:spMk id="6" creationId="{974B2026-97FB-40D2-8F22-7E6D319B4EA2}"/>
          </ac:spMkLst>
        </pc:spChg>
      </pc:sldChg>
      <pc:sldChg chg="modSp del mod">
        <pc:chgData name="Alfred Asterjadhi" userId="39de57b9-85c0-4fd1-aaac-8ca2b6560ad0" providerId="ADAL" clId="{20C04A7C-C7CF-4EAA-88F9-CE4E5F5C1CFC}" dt="2024-12-06T21:48:18.429" v="1002" actId="47"/>
        <pc:sldMkLst>
          <pc:docMk/>
          <pc:sldMk cId="3108884223" sldId="1290"/>
        </pc:sldMkLst>
        <pc:spChg chg="mod">
          <ac:chgData name="Alfred Asterjadhi" userId="39de57b9-85c0-4fd1-aaac-8ca2b6560ad0" providerId="ADAL" clId="{20C04A7C-C7CF-4EAA-88F9-CE4E5F5C1CFC}" dt="2024-12-06T21:10:02.610" v="124" actId="313"/>
          <ac:spMkLst>
            <pc:docMk/>
            <pc:sldMk cId="3108884223" sldId="1290"/>
            <ac:spMk id="6" creationId="{974B2026-97FB-40D2-8F22-7E6D319B4EA2}"/>
          </ac:spMkLst>
        </pc:spChg>
      </pc:sldChg>
      <pc:sldChg chg="modSp del mod">
        <pc:chgData name="Alfred Asterjadhi" userId="39de57b9-85c0-4fd1-aaac-8ca2b6560ad0" providerId="ADAL" clId="{20C04A7C-C7CF-4EAA-88F9-CE4E5F5C1CFC}" dt="2024-12-06T21:48:26.355" v="1009" actId="47"/>
        <pc:sldMkLst>
          <pc:docMk/>
          <pc:sldMk cId="2034965301" sldId="1292"/>
        </pc:sldMkLst>
        <pc:spChg chg="mod">
          <ac:chgData name="Alfred Asterjadhi" userId="39de57b9-85c0-4fd1-aaac-8ca2b6560ad0" providerId="ADAL" clId="{20C04A7C-C7CF-4EAA-88F9-CE4E5F5C1CFC}" dt="2024-12-06T21:10:03.942" v="131" actId="313"/>
          <ac:spMkLst>
            <pc:docMk/>
            <pc:sldMk cId="2034965301" sldId="1292"/>
            <ac:spMk id="6" creationId="{974B2026-97FB-40D2-8F22-7E6D319B4EA2}"/>
          </ac:spMkLst>
        </pc:spChg>
      </pc:sldChg>
      <pc:sldChg chg="modSp del mod">
        <pc:chgData name="Alfred Asterjadhi" userId="39de57b9-85c0-4fd1-aaac-8ca2b6560ad0" providerId="ADAL" clId="{20C04A7C-C7CF-4EAA-88F9-CE4E5F5C1CFC}" dt="2024-12-06T21:48:32.596" v="1014" actId="47"/>
        <pc:sldMkLst>
          <pc:docMk/>
          <pc:sldMk cId="3208411967" sldId="1293"/>
        </pc:sldMkLst>
        <pc:spChg chg="mod">
          <ac:chgData name="Alfred Asterjadhi" userId="39de57b9-85c0-4fd1-aaac-8ca2b6560ad0" providerId="ADAL" clId="{20C04A7C-C7CF-4EAA-88F9-CE4E5F5C1CFC}" dt="2024-12-06T21:10:04.869" v="136" actId="313"/>
          <ac:spMkLst>
            <pc:docMk/>
            <pc:sldMk cId="3208411967" sldId="1293"/>
            <ac:spMk id="6" creationId="{974B2026-97FB-40D2-8F22-7E6D319B4EA2}"/>
          </ac:spMkLst>
        </pc:spChg>
      </pc:sldChg>
      <pc:sldChg chg="modSp del mod">
        <pc:chgData name="Alfred Asterjadhi" userId="39de57b9-85c0-4fd1-aaac-8ca2b6560ad0" providerId="ADAL" clId="{20C04A7C-C7CF-4EAA-88F9-CE4E5F5C1CFC}" dt="2024-12-06T21:48:35.729" v="1017" actId="47"/>
        <pc:sldMkLst>
          <pc:docMk/>
          <pc:sldMk cId="2866206975" sldId="1294"/>
        </pc:sldMkLst>
        <pc:spChg chg="mod">
          <ac:chgData name="Alfred Asterjadhi" userId="39de57b9-85c0-4fd1-aaac-8ca2b6560ad0" providerId="ADAL" clId="{20C04A7C-C7CF-4EAA-88F9-CE4E5F5C1CFC}" dt="2024-12-06T21:10:05.477" v="139" actId="313"/>
          <ac:spMkLst>
            <pc:docMk/>
            <pc:sldMk cId="2866206975" sldId="1294"/>
            <ac:spMk id="6" creationId="{974B2026-97FB-40D2-8F22-7E6D319B4EA2}"/>
          </ac:spMkLst>
        </pc:spChg>
      </pc:sldChg>
      <pc:sldChg chg="modSp del mod">
        <pc:chgData name="Alfred Asterjadhi" userId="39de57b9-85c0-4fd1-aaac-8ca2b6560ad0" providerId="ADAL" clId="{20C04A7C-C7CF-4EAA-88F9-CE4E5F5C1CFC}" dt="2024-12-06T21:48:40.676" v="1022" actId="47"/>
        <pc:sldMkLst>
          <pc:docMk/>
          <pc:sldMk cId="2384632981" sldId="1295"/>
        </pc:sldMkLst>
        <pc:spChg chg="mod">
          <ac:chgData name="Alfred Asterjadhi" userId="39de57b9-85c0-4fd1-aaac-8ca2b6560ad0" providerId="ADAL" clId="{20C04A7C-C7CF-4EAA-88F9-CE4E5F5C1CFC}" dt="2024-12-06T21:10:06.591" v="144" actId="313"/>
          <ac:spMkLst>
            <pc:docMk/>
            <pc:sldMk cId="2384632981" sldId="1295"/>
            <ac:spMk id="6" creationId="{974B2026-97FB-40D2-8F22-7E6D319B4EA2}"/>
          </ac:spMkLst>
        </pc:spChg>
      </pc:sldChg>
      <pc:sldChg chg="modSp del mod">
        <pc:chgData name="Alfred Asterjadhi" userId="39de57b9-85c0-4fd1-aaac-8ca2b6560ad0" providerId="ADAL" clId="{20C04A7C-C7CF-4EAA-88F9-CE4E5F5C1CFC}" dt="2024-12-06T21:48:45.036" v="1026" actId="47"/>
        <pc:sldMkLst>
          <pc:docMk/>
          <pc:sldMk cId="3622002728" sldId="1296"/>
        </pc:sldMkLst>
        <pc:spChg chg="mod">
          <ac:chgData name="Alfred Asterjadhi" userId="39de57b9-85c0-4fd1-aaac-8ca2b6560ad0" providerId="ADAL" clId="{20C04A7C-C7CF-4EAA-88F9-CE4E5F5C1CFC}" dt="2024-12-06T21:10:07.333" v="148" actId="313"/>
          <ac:spMkLst>
            <pc:docMk/>
            <pc:sldMk cId="3622002728" sldId="1296"/>
            <ac:spMk id="6" creationId="{974B2026-97FB-40D2-8F22-7E6D319B4EA2}"/>
          </ac:spMkLst>
        </pc:spChg>
      </pc:sldChg>
      <pc:sldChg chg="modSp del mod">
        <pc:chgData name="Alfred Asterjadhi" userId="39de57b9-85c0-4fd1-aaac-8ca2b6560ad0" providerId="ADAL" clId="{20C04A7C-C7CF-4EAA-88F9-CE4E5F5C1CFC}" dt="2024-12-06T21:36:20.511" v="530" actId="47"/>
        <pc:sldMkLst>
          <pc:docMk/>
          <pc:sldMk cId="1846915639" sldId="1307"/>
        </pc:sldMkLst>
        <pc:spChg chg="mod">
          <ac:chgData name="Alfred Asterjadhi" userId="39de57b9-85c0-4fd1-aaac-8ca2b6560ad0" providerId="ADAL" clId="{20C04A7C-C7CF-4EAA-88F9-CE4E5F5C1CFC}" dt="2024-12-06T21:09:55.621" v="89" actId="313"/>
          <ac:spMkLst>
            <pc:docMk/>
            <pc:sldMk cId="1846915639" sldId="1307"/>
            <ac:spMk id="6" creationId="{90C22AAC-A6D7-4E83-6CEB-72583BBB4A45}"/>
          </ac:spMkLst>
        </pc:spChg>
      </pc:sldChg>
      <pc:sldChg chg="modSp del mod">
        <pc:chgData name="Alfred Asterjadhi" userId="39de57b9-85c0-4fd1-aaac-8ca2b6560ad0" providerId="ADAL" clId="{20C04A7C-C7CF-4EAA-88F9-CE4E5F5C1CFC}" dt="2024-12-06T21:36:22.919" v="531" actId="47"/>
        <pc:sldMkLst>
          <pc:docMk/>
          <pc:sldMk cId="2412982780" sldId="1309"/>
        </pc:sldMkLst>
        <pc:spChg chg="mod">
          <ac:chgData name="Alfred Asterjadhi" userId="39de57b9-85c0-4fd1-aaac-8ca2b6560ad0" providerId="ADAL" clId="{20C04A7C-C7CF-4EAA-88F9-CE4E5F5C1CFC}" dt="2024-12-06T21:09:55.823" v="90" actId="313"/>
          <ac:spMkLst>
            <pc:docMk/>
            <pc:sldMk cId="2412982780" sldId="1309"/>
            <ac:spMk id="6" creationId="{90C22AAC-A6D7-4E83-6CEB-72583BBB4A45}"/>
          </ac:spMkLst>
        </pc:spChg>
      </pc:sldChg>
      <pc:sldChg chg="modSp del mod">
        <pc:chgData name="Alfred Asterjadhi" userId="39de57b9-85c0-4fd1-aaac-8ca2b6560ad0" providerId="ADAL" clId="{20C04A7C-C7CF-4EAA-88F9-CE4E5F5C1CFC}" dt="2024-12-06T21:47:54.030" v="982" actId="47"/>
        <pc:sldMkLst>
          <pc:docMk/>
          <pc:sldMk cId="2439274614" sldId="1310"/>
        </pc:sldMkLst>
        <pc:spChg chg="mod">
          <ac:chgData name="Alfred Asterjadhi" userId="39de57b9-85c0-4fd1-aaac-8ca2b6560ad0" providerId="ADAL" clId="{20C04A7C-C7CF-4EAA-88F9-CE4E5F5C1CFC}" dt="2024-12-06T21:09:58.518" v="104" actId="313"/>
          <ac:spMkLst>
            <pc:docMk/>
            <pc:sldMk cId="2439274614" sldId="1310"/>
            <ac:spMk id="6" creationId="{90C22AAC-A6D7-4E83-6CEB-72583BBB4A45}"/>
          </ac:spMkLst>
        </pc:spChg>
      </pc:sldChg>
      <pc:sldChg chg="modSp del mod">
        <pc:chgData name="Alfred Asterjadhi" userId="39de57b9-85c0-4fd1-aaac-8ca2b6560ad0" providerId="ADAL" clId="{20C04A7C-C7CF-4EAA-88F9-CE4E5F5C1CFC}" dt="2024-12-06T21:47:55.364" v="983" actId="47"/>
        <pc:sldMkLst>
          <pc:docMk/>
          <pc:sldMk cId="2069152933" sldId="1311"/>
        </pc:sldMkLst>
        <pc:spChg chg="mod">
          <ac:chgData name="Alfred Asterjadhi" userId="39de57b9-85c0-4fd1-aaac-8ca2b6560ad0" providerId="ADAL" clId="{20C04A7C-C7CF-4EAA-88F9-CE4E5F5C1CFC}" dt="2024-12-06T21:09:58.716" v="105" actId="313"/>
          <ac:spMkLst>
            <pc:docMk/>
            <pc:sldMk cId="2069152933" sldId="1311"/>
            <ac:spMk id="6" creationId="{90C22AAC-A6D7-4E83-6CEB-72583BBB4A45}"/>
          </ac:spMkLst>
        </pc:spChg>
      </pc:sldChg>
      <pc:sldChg chg="addSp delSp modSp mod chgLayout">
        <pc:chgData name="Alfred Asterjadhi" userId="39de57b9-85c0-4fd1-aaac-8ca2b6560ad0" providerId="ADAL" clId="{20C04A7C-C7CF-4EAA-88F9-CE4E5F5C1CFC}" dt="2025-01-13T00:20:38.445" v="7019" actId="114"/>
        <pc:sldMkLst>
          <pc:docMk/>
          <pc:sldMk cId="4231591922" sldId="1312"/>
        </pc:sldMkLst>
        <pc:spChg chg="mod ord">
          <ac:chgData name="Alfred Asterjadhi" userId="39de57b9-85c0-4fd1-aaac-8ca2b6560ad0" providerId="ADAL" clId="{20C04A7C-C7CF-4EAA-88F9-CE4E5F5C1CFC}" dt="2025-01-11T01:21:56.602" v="2367" actId="20577"/>
          <ac:spMkLst>
            <pc:docMk/>
            <pc:sldMk cId="4231591922" sldId="1312"/>
            <ac:spMk id="2" creationId="{8D1DA6E7-3D8D-69C7-86DA-DE04741E2E0D}"/>
          </ac:spMkLst>
        </pc:spChg>
        <pc:spChg chg="del mod">
          <ac:chgData name="Alfred Asterjadhi" userId="39de57b9-85c0-4fd1-aaac-8ca2b6560ad0" providerId="ADAL" clId="{20C04A7C-C7CF-4EAA-88F9-CE4E5F5C1CFC}" dt="2024-12-06T21:45:41.795" v="946" actId="6264"/>
          <ac:spMkLst>
            <pc:docMk/>
            <pc:sldMk cId="4231591922" sldId="1312"/>
            <ac:spMk id="3" creationId="{6EEBE577-1E3E-AB3C-5C8E-27E6C40B64DC}"/>
          </ac:spMkLst>
        </pc:spChg>
        <pc:spChg chg="mod ord">
          <ac:chgData name="Alfred Asterjadhi" userId="39de57b9-85c0-4fd1-aaac-8ca2b6560ad0" providerId="ADAL" clId="{20C04A7C-C7CF-4EAA-88F9-CE4E5F5C1CFC}" dt="2024-12-06T21:45:41.795" v="946" actId="6264"/>
          <ac:spMkLst>
            <pc:docMk/>
            <pc:sldMk cId="4231591922" sldId="1312"/>
            <ac:spMk id="4" creationId="{78FF1618-C129-9FF7-75CC-B4A677CDBCC9}"/>
          </ac:spMkLst>
        </pc:spChg>
        <pc:spChg chg="mod ord">
          <ac:chgData name="Alfred Asterjadhi" userId="39de57b9-85c0-4fd1-aaac-8ca2b6560ad0" providerId="ADAL" clId="{20C04A7C-C7CF-4EAA-88F9-CE4E5F5C1CFC}" dt="2024-12-06T21:45:41.795" v="946" actId="6264"/>
          <ac:spMkLst>
            <pc:docMk/>
            <pc:sldMk cId="4231591922" sldId="1312"/>
            <ac:spMk id="5" creationId="{445F3407-A8AE-CD00-A23F-C6F72EAAE456}"/>
          </ac:spMkLst>
        </pc:spChg>
        <pc:spChg chg="mod ord">
          <ac:chgData name="Alfred Asterjadhi" userId="39de57b9-85c0-4fd1-aaac-8ca2b6560ad0" providerId="ADAL" clId="{20C04A7C-C7CF-4EAA-88F9-CE4E5F5C1CFC}" dt="2025-01-06T15:44:59.519" v="1287" actId="313"/>
          <ac:spMkLst>
            <pc:docMk/>
            <pc:sldMk cId="4231591922" sldId="1312"/>
            <ac:spMk id="6" creationId="{90C22AAC-A6D7-4E83-6CEB-72583BBB4A45}"/>
          </ac:spMkLst>
        </pc:spChg>
        <pc:spChg chg="add del mod">
          <ac:chgData name="Alfred Asterjadhi" userId="39de57b9-85c0-4fd1-aaac-8ca2b6560ad0" providerId="ADAL" clId="{20C04A7C-C7CF-4EAA-88F9-CE4E5F5C1CFC}" dt="2024-12-06T21:45:41.795" v="946" actId="6264"/>
          <ac:spMkLst>
            <pc:docMk/>
            <pc:sldMk cId="4231591922" sldId="1312"/>
            <ac:spMk id="7" creationId="{0A11B1FD-035F-5C62-A64A-25403286682A}"/>
          </ac:spMkLst>
        </pc:spChg>
        <pc:spChg chg="add del mod">
          <ac:chgData name="Alfred Asterjadhi" userId="39de57b9-85c0-4fd1-aaac-8ca2b6560ad0" providerId="ADAL" clId="{20C04A7C-C7CF-4EAA-88F9-CE4E5F5C1CFC}" dt="2024-12-06T21:45:41.795" v="946" actId="6264"/>
          <ac:spMkLst>
            <pc:docMk/>
            <pc:sldMk cId="4231591922" sldId="1312"/>
            <ac:spMk id="8" creationId="{7BD9DB22-EE8F-F222-4A3A-D211719EAF9B}"/>
          </ac:spMkLst>
        </pc:spChg>
        <pc:spChg chg="add del mod">
          <ac:chgData name="Alfred Asterjadhi" userId="39de57b9-85c0-4fd1-aaac-8ca2b6560ad0" providerId="ADAL" clId="{20C04A7C-C7CF-4EAA-88F9-CE4E5F5C1CFC}" dt="2024-12-06T21:45:41.795" v="946" actId="6264"/>
          <ac:spMkLst>
            <pc:docMk/>
            <pc:sldMk cId="4231591922" sldId="1312"/>
            <ac:spMk id="9" creationId="{E900C131-4840-984C-7D5F-17CD391FCEBB}"/>
          </ac:spMkLst>
        </pc:spChg>
        <pc:spChg chg="add del mod">
          <ac:chgData name="Alfred Asterjadhi" userId="39de57b9-85c0-4fd1-aaac-8ca2b6560ad0" providerId="ADAL" clId="{20C04A7C-C7CF-4EAA-88F9-CE4E5F5C1CFC}" dt="2024-12-06T21:45:41.795" v="946" actId="6264"/>
          <ac:spMkLst>
            <pc:docMk/>
            <pc:sldMk cId="4231591922" sldId="1312"/>
            <ac:spMk id="10" creationId="{3F1A50DE-0EBE-45DE-F503-0DDF26E29491}"/>
          </ac:spMkLst>
        </pc:spChg>
        <pc:spChg chg="add mod ord">
          <ac:chgData name="Alfred Asterjadhi" userId="39de57b9-85c0-4fd1-aaac-8ca2b6560ad0" providerId="ADAL" clId="{20C04A7C-C7CF-4EAA-88F9-CE4E5F5C1CFC}" dt="2025-01-13T00:20:38.445" v="7019" actId="114"/>
          <ac:spMkLst>
            <pc:docMk/>
            <pc:sldMk cId="4231591922" sldId="1312"/>
            <ac:spMk id="11" creationId="{A1850D57-6352-96A7-90F9-32A1A7BB14CC}"/>
          </ac:spMkLst>
        </pc:spChg>
      </pc:sldChg>
      <pc:sldChg chg="modSp del mod">
        <pc:chgData name="Alfred Asterjadhi" userId="39de57b9-85c0-4fd1-aaac-8ca2b6560ad0" providerId="ADAL" clId="{20C04A7C-C7CF-4EAA-88F9-CE4E5F5C1CFC}" dt="2024-12-06T21:47:59.386" v="987" actId="47"/>
        <pc:sldMkLst>
          <pc:docMk/>
          <pc:sldMk cId="2879250025" sldId="1314"/>
        </pc:sldMkLst>
        <pc:spChg chg="mod">
          <ac:chgData name="Alfred Asterjadhi" userId="39de57b9-85c0-4fd1-aaac-8ca2b6560ad0" providerId="ADAL" clId="{20C04A7C-C7CF-4EAA-88F9-CE4E5F5C1CFC}" dt="2024-12-06T21:09:59.485" v="109" actId="313"/>
          <ac:spMkLst>
            <pc:docMk/>
            <pc:sldMk cId="2879250025" sldId="1314"/>
            <ac:spMk id="6" creationId="{90C22AAC-A6D7-4E83-6CEB-72583BBB4A45}"/>
          </ac:spMkLst>
        </pc:spChg>
      </pc:sldChg>
      <pc:sldChg chg="modSp del mod">
        <pc:chgData name="Alfred Asterjadhi" userId="39de57b9-85c0-4fd1-aaac-8ca2b6560ad0" providerId="ADAL" clId="{20C04A7C-C7CF-4EAA-88F9-CE4E5F5C1CFC}" dt="2024-12-06T21:48:07.136" v="994" actId="47"/>
        <pc:sldMkLst>
          <pc:docMk/>
          <pc:sldMk cId="2224735559" sldId="1315"/>
        </pc:sldMkLst>
        <pc:spChg chg="mod">
          <ac:chgData name="Alfred Asterjadhi" userId="39de57b9-85c0-4fd1-aaac-8ca2b6560ad0" providerId="ADAL" clId="{20C04A7C-C7CF-4EAA-88F9-CE4E5F5C1CFC}" dt="2024-12-06T21:10:01.077" v="116" actId="313"/>
          <ac:spMkLst>
            <pc:docMk/>
            <pc:sldMk cId="2224735559" sldId="1315"/>
            <ac:spMk id="6" creationId="{90C22AAC-A6D7-4E83-6CEB-72583BBB4A45}"/>
          </ac:spMkLst>
        </pc:spChg>
      </pc:sldChg>
      <pc:sldChg chg="modSp del mod">
        <pc:chgData name="Alfred Asterjadhi" userId="39de57b9-85c0-4fd1-aaac-8ca2b6560ad0" providerId="ADAL" clId="{20C04A7C-C7CF-4EAA-88F9-CE4E5F5C1CFC}" dt="2024-12-06T21:48:15.043" v="1001" actId="47"/>
        <pc:sldMkLst>
          <pc:docMk/>
          <pc:sldMk cId="1984926669" sldId="1316"/>
        </pc:sldMkLst>
        <pc:spChg chg="mod">
          <ac:chgData name="Alfred Asterjadhi" userId="39de57b9-85c0-4fd1-aaac-8ca2b6560ad0" providerId="ADAL" clId="{20C04A7C-C7CF-4EAA-88F9-CE4E5F5C1CFC}" dt="2024-12-06T21:10:02.429" v="123" actId="313"/>
          <ac:spMkLst>
            <pc:docMk/>
            <pc:sldMk cId="1984926669" sldId="1316"/>
            <ac:spMk id="6" creationId="{90C22AAC-A6D7-4E83-6CEB-72583BBB4A45}"/>
          </ac:spMkLst>
        </pc:spChg>
      </pc:sldChg>
      <pc:sldChg chg="modSp del mod">
        <pc:chgData name="Alfred Asterjadhi" userId="39de57b9-85c0-4fd1-aaac-8ca2b6560ad0" providerId="ADAL" clId="{20C04A7C-C7CF-4EAA-88F9-CE4E5F5C1CFC}" dt="2024-12-06T21:48:24.682" v="1008" actId="47"/>
        <pc:sldMkLst>
          <pc:docMk/>
          <pc:sldMk cId="354717815" sldId="1318"/>
        </pc:sldMkLst>
        <pc:spChg chg="mod">
          <ac:chgData name="Alfred Asterjadhi" userId="39de57b9-85c0-4fd1-aaac-8ca2b6560ad0" providerId="ADAL" clId="{20C04A7C-C7CF-4EAA-88F9-CE4E5F5C1CFC}" dt="2024-12-06T21:10:03.758" v="130" actId="313"/>
          <ac:spMkLst>
            <pc:docMk/>
            <pc:sldMk cId="354717815" sldId="1318"/>
            <ac:spMk id="6" creationId="{90C22AAC-A6D7-4E83-6CEB-72583BBB4A45}"/>
          </ac:spMkLst>
        </pc:spChg>
      </pc:sldChg>
      <pc:sldChg chg="modSp del mod">
        <pc:chgData name="Alfred Asterjadhi" userId="39de57b9-85c0-4fd1-aaac-8ca2b6560ad0" providerId="ADAL" clId="{20C04A7C-C7CF-4EAA-88F9-CE4E5F5C1CFC}" dt="2024-12-06T21:48:33.680" v="1015" actId="47"/>
        <pc:sldMkLst>
          <pc:docMk/>
          <pc:sldMk cId="2847894271" sldId="1323"/>
        </pc:sldMkLst>
        <pc:spChg chg="mod">
          <ac:chgData name="Alfred Asterjadhi" userId="39de57b9-85c0-4fd1-aaac-8ca2b6560ad0" providerId="ADAL" clId="{20C04A7C-C7CF-4EAA-88F9-CE4E5F5C1CFC}" dt="2024-12-06T21:10:05.095" v="137" actId="313"/>
          <ac:spMkLst>
            <pc:docMk/>
            <pc:sldMk cId="2847894271" sldId="1323"/>
            <ac:spMk id="6" creationId="{90C22AAC-A6D7-4E83-6CEB-72583BBB4A45}"/>
          </ac:spMkLst>
        </pc:spChg>
      </pc:sldChg>
      <pc:sldChg chg="modSp del mod">
        <pc:chgData name="Alfred Asterjadhi" userId="39de57b9-85c0-4fd1-aaac-8ca2b6560ad0" providerId="ADAL" clId="{20C04A7C-C7CF-4EAA-88F9-CE4E5F5C1CFC}" dt="2024-12-06T21:48:43.730" v="1025" actId="47"/>
        <pc:sldMkLst>
          <pc:docMk/>
          <pc:sldMk cId="2542550161" sldId="1325"/>
        </pc:sldMkLst>
        <pc:spChg chg="mod">
          <ac:chgData name="Alfred Asterjadhi" userId="39de57b9-85c0-4fd1-aaac-8ca2b6560ad0" providerId="ADAL" clId="{20C04A7C-C7CF-4EAA-88F9-CE4E5F5C1CFC}" dt="2024-12-06T21:10:07.158" v="147" actId="313"/>
          <ac:spMkLst>
            <pc:docMk/>
            <pc:sldMk cId="2542550161" sldId="1325"/>
            <ac:spMk id="6" creationId="{93009DF3-E2D0-C2CF-87DC-DB7E4CB8FB21}"/>
          </ac:spMkLst>
        </pc:spChg>
      </pc:sldChg>
      <pc:sldChg chg="modSp del mod">
        <pc:chgData name="Alfred Asterjadhi" userId="39de57b9-85c0-4fd1-aaac-8ca2b6560ad0" providerId="ADAL" clId="{20C04A7C-C7CF-4EAA-88F9-CE4E5F5C1CFC}" dt="2024-12-06T21:36:25.655" v="533" actId="47"/>
        <pc:sldMkLst>
          <pc:docMk/>
          <pc:sldMk cId="91893365" sldId="1327"/>
        </pc:sldMkLst>
        <pc:spChg chg="mod">
          <ac:chgData name="Alfred Asterjadhi" userId="39de57b9-85c0-4fd1-aaac-8ca2b6560ad0" providerId="ADAL" clId="{20C04A7C-C7CF-4EAA-88F9-CE4E5F5C1CFC}" dt="2024-12-06T21:09:56.222" v="92" actId="313"/>
          <ac:spMkLst>
            <pc:docMk/>
            <pc:sldMk cId="91893365" sldId="1327"/>
            <ac:spMk id="6" creationId="{90C22AAC-A6D7-4E83-6CEB-72583BBB4A45}"/>
          </ac:spMkLst>
        </pc:spChg>
      </pc:sldChg>
      <pc:sldChg chg="modSp del mod">
        <pc:chgData name="Alfred Asterjadhi" userId="39de57b9-85c0-4fd1-aaac-8ca2b6560ad0" providerId="ADAL" clId="{20C04A7C-C7CF-4EAA-88F9-CE4E5F5C1CFC}" dt="2024-12-06T21:36:26.687" v="534" actId="47"/>
        <pc:sldMkLst>
          <pc:docMk/>
          <pc:sldMk cId="3226150459" sldId="1328"/>
        </pc:sldMkLst>
        <pc:spChg chg="mod">
          <ac:chgData name="Alfred Asterjadhi" userId="39de57b9-85c0-4fd1-aaac-8ca2b6560ad0" providerId="ADAL" clId="{20C04A7C-C7CF-4EAA-88F9-CE4E5F5C1CFC}" dt="2024-12-06T21:09:56.391" v="93" actId="313"/>
          <ac:spMkLst>
            <pc:docMk/>
            <pc:sldMk cId="3226150459" sldId="1328"/>
            <ac:spMk id="6" creationId="{90C22AAC-A6D7-4E83-6CEB-72583BBB4A45}"/>
          </ac:spMkLst>
        </pc:spChg>
      </pc:sldChg>
      <pc:sldChg chg="modSp del mod">
        <pc:chgData name="Alfred Asterjadhi" userId="39de57b9-85c0-4fd1-aaac-8ca2b6560ad0" providerId="ADAL" clId="{20C04A7C-C7CF-4EAA-88F9-CE4E5F5C1CFC}" dt="2024-12-06T21:48:03.554" v="991" actId="47"/>
        <pc:sldMkLst>
          <pc:docMk/>
          <pc:sldMk cId="2452861109" sldId="1331"/>
        </pc:sldMkLst>
        <pc:spChg chg="mod">
          <ac:chgData name="Alfred Asterjadhi" userId="39de57b9-85c0-4fd1-aaac-8ca2b6560ad0" providerId="ADAL" clId="{20C04A7C-C7CF-4EAA-88F9-CE4E5F5C1CFC}" dt="2024-12-06T21:10:00.445" v="113" actId="313"/>
          <ac:spMkLst>
            <pc:docMk/>
            <pc:sldMk cId="2452861109" sldId="1331"/>
            <ac:spMk id="6" creationId="{90C22AAC-A6D7-4E83-6CEB-72583BBB4A45}"/>
          </ac:spMkLst>
        </pc:spChg>
      </pc:sldChg>
      <pc:sldChg chg="modSp del mod">
        <pc:chgData name="Alfred Asterjadhi" userId="39de57b9-85c0-4fd1-aaac-8ca2b6560ad0" providerId="ADAL" clId="{20C04A7C-C7CF-4EAA-88F9-CE4E5F5C1CFC}" dt="2024-12-06T21:48:04.711" v="992" actId="47"/>
        <pc:sldMkLst>
          <pc:docMk/>
          <pc:sldMk cId="1274163600" sldId="1332"/>
        </pc:sldMkLst>
        <pc:spChg chg="mod">
          <ac:chgData name="Alfred Asterjadhi" userId="39de57b9-85c0-4fd1-aaac-8ca2b6560ad0" providerId="ADAL" clId="{20C04A7C-C7CF-4EAA-88F9-CE4E5F5C1CFC}" dt="2024-12-06T21:10:00.668" v="114" actId="313"/>
          <ac:spMkLst>
            <pc:docMk/>
            <pc:sldMk cId="1274163600" sldId="1332"/>
            <ac:spMk id="6" creationId="{90C22AAC-A6D7-4E83-6CEB-72583BBB4A45}"/>
          </ac:spMkLst>
        </pc:spChg>
      </pc:sldChg>
      <pc:sldChg chg="modSp del mod">
        <pc:chgData name="Alfred Asterjadhi" userId="39de57b9-85c0-4fd1-aaac-8ca2b6560ad0" providerId="ADAL" clId="{20C04A7C-C7CF-4EAA-88F9-CE4E5F5C1CFC}" dt="2024-12-06T21:48:09.937" v="996" actId="47"/>
        <pc:sldMkLst>
          <pc:docMk/>
          <pc:sldMk cId="3069160061" sldId="1333"/>
        </pc:sldMkLst>
        <pc:spChg chg="mod">
          <ac:chgData name="Alfred Asterjadhi" userId="39de57b9-85c0-4fd1-aaac-8ca2b6560ad0" providerId="ADAL" clId="{20C04A7C-C7CF-4EAA-88F9-CE4E5F5C1CFC}" dt="2024-12-06T21:10:01.477" v="118" actId="313"/>
          <ac:spMkLst>
            <pc:docMk/>
            <pc:sldMk cId="3069160061" sldId="1333"/>
            <ac:spMk id="6" creationId="{90C22AAC-A6D7-4E83-6CEB-72583BBB4A45}"/>
          </ac:spMkLst>
        </pc:spChg>
      </pc:sldChg>
      <pc:sldChg chg="modSp del mod">
        <pc:chgData name="Alfred Asterjadhi" userId="39de57b9-85c0-4fd1-aaac-8ca2b6560ad0" providerId="ADAL" clId="{20C04A7C-C7CF-4EAA-88F9-CE4E5F5C1CFC}" dt="2024-12-06T21:48:10.680" v="997" actId="47"/>
        <pc:sldMkLst>
          <pc:docMk/>
          <pc:sldMk cId="3813521761" sldId="1334"/>
        </pc:sldMkLst>
        <pc:spChg chg="mod">
          <ac:chgData name="Alfred Asterjadhi" userId="39de57b9-85c0-4fd1-aaac-8ca2b6560ad0" providerId="ADAL" clId="{20C04A7C-C7CF-4EAA-88F9-CE4E5F5C1CFC}" dt="2024-12-06T21:10:01.676" v="119" actId="313"/>
          <ac:spMkLst>
            <pc:docMk/>
            <pc:sldMk cId="3813521761" sldId="1334"/>
            <ac:spMk id="6" creationId="{90C22AAC-A6D7-4E83-6CEB-72583BBB4A45}"/>
          </ac:spMkLst>
        </pc:spChg>
      </pc:sldChg>
      <pc:sldChg chg="modSp del mod">
        <pc:chgData name="Alfred Asterjadhi" userId="39de57b9-85c0-4fd1-aaac-8ca2b6560ad0" providerId="ADAL" clId="{20C04A7C-C7CF-4EAA-88F9-CE4E5F5C1CFC}" dt="2024-12-06T21:48:19.665" v="1003" actId="47"/>
        <pc:sldMkLst>
          <pc:docMk/>
          <pc:sldMk cId="2253548072" sldId="1336"/>
        </pc:sldMkLst>
        <pc:spChg chg="mod">
          <ac:chgData name="Alfred Asterjadhi" userId="39de57b9-85c0-4fd1-aaac-8ca2b6560ad0" providerId="ADAL" clId="{20C04A7C-C7CF-4EAA-88F9-CE4E5F5C1CFC}" dt="2024-12-06T21:10:02.824" v="125" actId="313"/>
          <ac:spMkLst>
            <pc:docMk/>
            <pc:sldMk cId="2253548072" sldId="1336"/>
            <ac:spMk id="6" creationId="{90C22AAC-A6D7-4E83-6CEB-72583BBB4A45}"/>
          </ac:spMkLst>
        </pc:spChg>
      </pc:sldChg>
      <pc:sldChg chg="modSp del mod">
        <pc:chgData name="Alfred Asterjadhi" userId="39de57b9-85c0-4fd1-aaac-8ca2b6560ad0" providerId="ADAL" clId="{20C04A7C-C7CF-4EAA-88F9-CE4E5F5C1CFC}" dt="2024-12-06T21:48:41.500" v="1023" actId="47"/>
        <pc:sldMkLst>
          <pc:docMk/>
          <pc:sldMk cId="605891869" sldId="1341"/>
        </pc:sldMkLst>
        <pc:spChg chg="mod">
          <ac:chgData name="Alfred Asterjadhi" userId="39de57b9-85c0-4fd1-aaac-8ca2b6560ad0" providerId="ADAL" clId="{20C04A7C-C7CF-4EAA-88F9-CE4E5F5C1CFC}" dt="2024-12-06T21:10:06.776" v="145" actId="313"/>
          <ac:spMkLst>
            <pc:docMk/>
            <pc:sldMk cId="605891869" sldId="1341"/>
            <ac:spMk id="6" creationId="{3A24F7C1-3FFA-EBF0-A461-A37BD5BE9F91}"/>
          </ac:spMkLst>
        </pc:spChg>
      </pc:sldChg>
      <pc:sldChg chg="modSp del mod">
        <pc:chgData name="Alfred Asterjadhi" userId="39de57b9-85c0-4fd1-aaac-8ca2b6560ad0" providerId="ADAL" clId="{20C04A7C-C7CF-4EAA-88F9-CE4E5F5C1CFC}" dt="2024-12-06T21:48:29.588" v="1012" actId="47"/>
        <pc:sldMkLst>
          <pc:docMk/>
          <pc:sldMk cId="3617121007" sldId="1342"/>
        </pc:sldMkLst>
        <pc:spChg chg="mod">
          <ac:chgData name="Alfred Asterjadhi" userId="39de57b9-85c0-4fd1-aaac-8ca2b6560ad0" providerId="ADAL" clId="{20C04A7C-C7CF-4EAA-88F9-CE4E5F5C1CFC}" dt="2024-12-06T21:10:04.508" v="134" actId="313"/>
          <ac:spMkLst>
            <pc:docMk/>
            <pc:sldMk cId="3617121007" sldId="1342"/>
            <ac:spMk id="6" creationId="{3A24F7C1-3FFA-EBF0-A461-A37BD5BE9F91}"/>
          </ac:spMkLst>
        </pc:spChg>
      </pc:sldChg>
      <pc:sldChg chg="addSp delSp modSp mod chgLayout">
        <pc:chgData name="Alfred Asterjadhi" userId="39de57b9-85c0-4fd1-aaac-8ca2b6560ad0" providerId="ADAL" clId="{20C04A7C-C7CF-4EAA-88F9-CE4E5F5C1CFC}" dt="2025-01-06T15:45:06.995" v="1325" actId="313"/>
        <pc:sldMkLst>
          <pc:docMk/>
          <pc:sldMk cId="2148918161" sldId="1345"/>
        </pc:sldMkLst>
        <pc:spChg chg="mod ord">
          <ac:chgData name="Alfred Asterjadhi" userId="39de57b9-85c0-4fd1-aaac-8ca2b6560ad0" providerId="ADAL" clId="{20C04A7C-C7CF-4EAA-88F9-CE4E5F5C1CFC}" dt="2024-12-06T21:51:50.306" v="1114" actId="6264"/>
          <ac:spMkLst>
            <pc:docMk/>
            <pc:sldMk cId="2148918161" sldId="1345"/>
            <ac:spMk id="2" creationId="{6A9FFD29-62A6-B338-DB1F-656D857A99F5}"/>
          </ac:spMkLst>
        </pc:spChg>
        <pc:spChg chg="add del mod">
          <ac:chgData name="Alfred Asterjadhi" userId="39de57b9-85c0-4fd1-aaac-8ca2b6560ad0" providerId="ADAL" clId="{20C04A7C-C7CF-4EAA-88F9-CE4E5F5C1CFC}" dt="2024-12-06T21:51:50.306" v="1114" actId="6264"/>
          <ac:spMkLst>
            <pc:docMk/>
            <pc:sldMk cId="2148918161" sldId="1345"/>
            <ac:spMk id="3" creationId="{4DBF4824-BC17-22E8-A5CB-52303DD2F45C}"/>
          </ac:spMkLst>
        </pc:spChg>
        <pc:spChg chg="mod ord">
          <ac:chgData name="Alfred Asterjadhi" userId="39de57b9-85c0-4fd1-aaac-8ca2b6560ad0" providerId="ADAL" clId="{20C04A7C-C7CF-4EAA-88F9-CE4E5F5C1CFC}" dt="2024-12-06T21:51:50.306" v="1114" actId="6264"/>
          <ac:spMkLst>
            <pc:docMk/>
            <pc:sldMk cId="2148918161" sldId="1345"/>
            <ac:spMk id="4" creationId="{0E946E88-DD77-D615-F799-3B8B9F03DE08}"/>
          </ac:spMkLst>
        </pc:spChg>
        <pc:spChg chg="mod ord">
          <ac:chgData name="Alfred Asterjadhi" userId="39de57b9-85c0-4fd1-aaac-8ca2b6560ad0" providerId="ADAL" clId="{20C04A7C-C7CF-4EAA-88F9-CE4E5F5C1CFC}" dt="2024-12-06T21:51:50.306" v="1114" actId="6264"/>
          <ac:spMkLst>
            <pc:docMk/>
            <pc:sldMk cId="2148918161" sldId="1345"/>
            <ac:spMk id="5" creationId="{269C7FF4-2B5A-BBDB-858F-73C22B8272A6}"/>
          </ac:spMkLst>
        </pc:spChg>
        <pc:spChg chg="mod ord">
          <ac:chgData name="Alfred Asterjadhi" userId="39de57b9-85c0-4fd1-aaac-8ca2b6560ad0" providerId="ADAL" clId="{20C04A7C-C7CF-4EAA-88F9-CE4E5F5C1CFC}" dt="2025-01-06T15:45:06.995" v="1325" actId="313"/>
          <ac:spMkLst>
            <pc:docMk/>
            <pc:sldMk cId="2148918161" sldId="1345"/>
            <ac:spMk id="6" creationId="{81B35712-29DD-A5EB-7556-561F8409FF8B}"/>
          </ac:spMkLst>
        </pc:spChg>
        <pc:spChg chg="add del mod">
          <ac:chgData name="Alfred Asterjadhi" userId="39de57b9-85c0-4fd1-aaac-8ca2b6560ad0" providerId="ADAL" clId="{20C04A7C-C7CF-4EAA-88F9-CE4E5F5C1CFC}" dt="2024-12-06T21:51:50.306" v="1114" actId="6264"/>
          <ac:spMkLst>
            <pc:docMk/>
            <pc:sldMk cId="2148918161" sldId="1345"/>
            <ac:spMk id="7" creationId="{011043BC-E17D-6D51-16F1-B52B4FDEFD36}"/>
          </ac:spMkLst>
        </pc:spChg>
        <pc:spChg chg="add del mod">
          <ac:chgData name="Alfred Asterjadhi" userId="39de57b9-85c0-4fd1-aaac-8ca2b6560ad0" providerId="ADAL" clId="{20C04A7C-C7CF-4EAA-88F9-CE4E5F5C1CFC}" dt="2024-12-06T21:51:50.306" v="1114" actId="6264"/>
          <ac:spMkLst>
            <pc:docMk/>
            <pc:sldMk cId="2148918161" sldId="1345"/>
            <ac:spMk id="8" creationId="{3897C725-5CBD-9309-927E-88C3591A937C}"/>
          </ac:spMkLst>
        </pc:spChg>
        <pc:spChg chg="add del mod">
          <ac:chgData name="Alfred Asterjadhi" userId="39de57b9-85c0-4fd1-aaac-8ca2b6560ad0" providerId="ADAL" clId="{20C04A7C-C7CF-4EAA-88F9-CE4E5F5C1CFC}" dt="2024-12-06T21:51:50.306" v="1114" actId="6264"/>
          <ac:spMkLst>
            <pc:docMk/>
            <pc:sldMk cId="2148918161" sldId="1345"/>
            <ac:spMk id="9" creationId="{49B7A2CD-F96C-279B-5ACE-EA306D5F5DE4}"/>
          </ac:spMkLst>
        </pc:spChg>
        <pc:spChg chg="add mod ord">
          <ac:chgData name="Alfred Asterjadhi" userId="39de57b9-85c0-4fd1-aaac-8ca2b6560ad0" providerId="ADAL" clId="{20C04A7C-C7CF-4EAA-88F9-CE4E5F5C1CFC}" dt="2024-12-06T21:51:50.306" v="1114" actId="6264"/>
          <ac:spMkLst>
            <pc:docMk/>
            <pc:sldMk cId="2148918161" sldId="1345"/>
            <ac:spMk id="10" creationId="{F7012603-3CA7-8A8C-5C7B-497AA6D4AC0A}"/>
          </ac:spMkLst>
        </pc:spChg>
        <pc:spChg chg="del mod">
          <ac:chgData name="Alfred Asterjadhi" userId="39de57b9-85c0-4fd1-aaac-8ca2b6560ad0" providerId="ADAL" clId="{20C04A7C-C7CF-4EAA-88F9-CE4E5F5C1CFC}" dt="2024-12-06T21:51:50.306" v="1114" actId="6264"/>
          <ac:spMkLst>
            <pc:docMk/>
            <pc:sldMk cId="2148918161" sldId="1345"/>
            <ac:spMk id="11" creationId="{20B31A70-007C-AB44-5C85-4A433D0AEA89}"/>
          </ac:spMkLst>
        </pc:spChg>
      </pc:sldChg>
      <pc:sldChg chg="modSp del mod">
        <pc:chgData name="Alfred Asterjadhi" userId="39de57b9-85c0-4fd1-aaac-8ca2b6560ad0" providerId="ADAL" clId="{20C04A7C-C7CF-4EAA-88F9-CE4E5F5C1CFC}" dt="2024-12-06T21:35:22.504" v="505" actId="47"/>
        <pc:sldMkLst>
          <pc:docMk/>
          <pc:sldMk cId="63952263" sldId="1346"/>
        </pc:sldMkLst>
        <pc:spChg chg="mod">
          <ac:chgData name="Alfred Asterjadhi" userId="39de57b9-85c0-4fd1-aaac-8ca2b6560ad0" providerId="ADAL" clId="{20C04A7C-C7CF-4EAA-88F9-CE4E5F5C1CFC}" dt="2024-12-06T21:09:53.754" v="79" actId="313"/>
          <ac:spMkLst>
            <pc:docMk/>
            <pc:sldMk cId="63952263" sldId="1346"/>
            <ac:spMk id="3" creationId="{D20906E0-F900-4991-83B1-675F5B67FA2D}"/>
          </ac:spMkLst>
        </pc:spChg>
      </pc:sldChg>
      <pc:sldChg chg="modSp del mod">
        <pc:chgData name="Alfred Asterjadhi" userId="39de57b9-85c0-4fd1-aaac-8ca2b6560ad0" providerId="ADAL" clId="{20C04A7C-C7CF-4EAA-88F9-CE4E5F5C1CFC}" dt="2024-12-06T21:35:50.975" v="526" actId="47"/>
        <pc:sldMkLst>
          <pc:docMk/>
          <pc:sldMk cId="767189135" sldId="1347"/>
        </pc:sldMkLst>
        <pc:spChg chg="mod">
          <ac:chgData name="Alfred Asterjadhi" userId="39de57b9-85c0-4fd1-aaac-8ca2b6560ad0" providerId="ADAL" clId="{20C04A7C-C7CF-4EAA-88F9-CE4E5F5C1CFC}" dt="2024-12-06T21:09:54.869" v="85" actId="313"/>
          <ac:spMkLst>
            <pc:docMk/>
            <pc:sldMk cId="767189135" sldId="1347"/>
            <ac:spMk id="3" creationId="{D20906E0-F900-4991-83B1-675F5B67FA2D}"/>
          </ac:spMkLst>
        </pc:spChg>
      </pc:sldChg>
      <pc:sldChg chg="modSp del mod">
        <pc:chgData name="Alfred Asterjadhi" userId="39de57b9-85c0-4fd1-aaac-8ca2b6560ad0" providerId="ADAL" clId="{20C04A7C-C7CF-4EAA-88F9-CE4E5F5C1CFC}" dt="2024-12-06T21:35:47.819" v="524" actId="47"/>
        <pc:sldMkLst>
          <pc:docMk/>
          <pc:sldMk cId="1389508599" sldId="1348"/>
        </pc:sldMkLst>
        <pc:spChg chg="mod">
          <ac:chgData name="Alfred Asterjadhi" userId="39de57b9-85c0-4fd1-aaac-8ca2b6560ad0" providerId="ADAL" clId="{20C04A7C-C7CF-4EAA-88F9-CE4E5F5C1CFC}" dt="2024-12-06T21:09:54.468" v="83" actId="313"/>
          <ac:spMkLst>
            <pc:docMk/>
            <pc:sldMk cId="1389508599" sldId="1348"/>
            <ac:spMk id="3" creationId="{D20906E0-F900-4991-83B1-675F5B67FA2D}"/>
          </ac:spMkLst>
        </pc:spChg>
      </pc:sldChg>
      <pc:sldChg chg="modSp del mod">
        <pc:chgData name="Alfred Asterjadhi" userId="39de57b9-85c0-4fd1-aaac-8ca2b6560ad0" providerId="ADAL" clId="{20C04A7C-C7CF-4EAA-88F9-CE4E5F5C1CFC}" dt="2024-12-06T21:35:24.277" v="507" actId="47"/>
        <pc:sldMkLst>
          <pc:docMk/>
          <pc:sldMk cId="3827705579" sldId="1349"/>
        </pc:sldMkLst>
        <pc:spChg chg="mod">
          <ac:chgData name="Alfred Asterjadhi" userId="39de57b9-85c0-4fd1-aaac-8ca2b6560ad0" providerId="ADAL" clId="{20C04A7C-C7CF-4EAA-88F9-CE4E5F5C1CFC}" dt="2024-12-06T21:09:54.124" v="81" actId="313"/>
          <ac:spMkLst>
            <pc:docMk/>
            <pc:sldMk cId="3827705579" sldId="1349"/>
            <ac:spMk id="3" creationId="{D20906E0-F900-4991-83B1-675F5B67FA2D}"/>
          </ac:spMkLst>
        </pc:spChg>
      </pc:sldChg>
      <pc:sldChg chg="modSp del mod">
        <pc:chgData name="Alfred Asterjadhi" userId="39de57b9-85c0-4fd1-aaac-8ca2b6560ad0" providerId="ADAL" clId="{20C04A7C-C7CF-4EAA-88F9-CE4E5F5C1CFC}" dt="2024-12-06T21:35:25.325" v="508" actId="47"/>
        <pc:sldMkLst>
          <pc:docMk/>
          <pc:sldMk cId="821712372" sldId="1350"/>
        </pc:sldMkLst>
        <pc:spChg chg="mod">
          <ac:chgData name="Alfred Asterjadhi" userId="39de57b9-85c0-4fd1-aaac-8ca2b6560ad0" providerId="ADAL" clId="{20C04A7C-C7CF-4EAA-88F9-CE4E5F5C1CFC}" dt="2024-12-06T21:09:54.301" v="82" actId="313"/>
          <ac:spMkLst>
            <pc:docMk/>
            <pc:sldMk cId="821712372" sldId="1350"/>
            <ac:spMk id="3" creationId="{D20906E0-F900-4991-83B1-675F5B67FA2D}"/>
          </ac:spMkLst>
        </pc:spChg>
      </pc:sldChg>
      <pc:sldChg chg="modSp del mod">
        <pc:chgData name="Alfred Asterjadhi" userId="39de57b9-85c0-4fd1-aaac-8ca2b6560ad0" providerId="ADAL" clId="{20C04A7C-C7CF-4EAA-88F9-CE4E5F5C1CFC}" dt="2024-12-06T21:35:49.098" v="525" actId="47"/>
        <pc:sldMkLst>
          <pc:docMk/>
          <pc:sldMk cId="1784315566" sldId="1351"/>
        </pc:sldMkLst>
        <pc:spChg chg="mod">
          <ac:chgData name="Alfred Asterjadhi" userId="39de57b9-85c0-4fd1-aaac-8ca2b6560ad0" providerId="ADAL" clId="{20C04A7C-C7CF-4EAA-88F9-CE4E5F5C1CFC}" dt="2024-12-06T21:09:54.661" v="84" actId="313"/>
          <ac:spMkLst>
            <pc:docMk/>
            <pc:sldMk cId="1784315566" sldId="1351"/>
            <ac:spMk id="3" creationId="{D20906E0-F900-4991-83B1-675F5B67FA2D}"/>
          </ac:spMkLst>
        </pc:spChg>
      </pc:sldChg>
      <pc:sldChg chg="modSp del mod">
        <pc:chgData name="Alfred Asterjadhi" userId="39de57b9-85c0-4fd1-aaac-8ca2b6560ad0" providerId="ADAL" clId="{20C04A7C-C7CF-4EAA-88F9-CE4E5F5C1CFC}" dt="2024-12-06T21:35:53.819" v="528" actId="47"/>
        <pc:sldMkLst>
          <pc:docMk/>
          <pc:sldMk cId="1627378281" sldId="1352"/>
        </pc:sldMkLst>
        <pc:spChg chg="mod">
          <ac:chgData name="Alfred Asterjadhi" userId="39de57b9-85c0-4fd1-aaac-8ca2b6560ad0" providerId="ADAL" clId="{20C04A7C-C7CF-4EAA-88F9-CE4E5F5C1CFC}" dt="2024-12-06T21:09:55.236" v="87" actId="313"/>
          <ac:spMkLst>
            <pc:docMk/>
            <pc:sldMk cId="1627378281" sldId="1352"/>
            <ac:spMk id="3" creationId="{D20906E0-F900-4991-83B1-675F5B67FA2D}"/>
          </ac:spMkLst>
        </pc:spChg>
      </pc:sldChg>
      <pc:sldChg chg="modSp del mod">
        <pc:chgData name="Alfred Asterjadhi" userId="39de57b9-85c0-4fd1-aaac-8ca2b6560ad0" providerId="ADAL" clId="{20C04A7C-C7CF-4EAA-88F9-CE4E5F5C1CFC}" dt="2024-12-06T21:35:52.239" v="527" actId="47"/>
        <pc:sldMkLst>
          <pc:docMk/>
          <pc:sldMk cId="6663636" sldId="1353"/>
        </pc:sldMkLst>
        <pc:spChg chg="mod">
          <ac:chgData name="Alfred Asterjadhi" userId="39de57b9-85c0-4fd1-aaac-8ca2b6560ad0" providerId="ADAL" clId="{20C04A7C-C7CF-4EAA-88F9-CE4E5F5C1CFC}" dt="2024-12-06T21:09:55.045" v="86" actId="313"/>
          <ac:spMkLst>
            <pc:docMk/>
            <pc:sldMk cId="6663636" sldId="1353"/>
            <ac:spMk id="3" creationId="{D20906E0-F900-4991-83B1-675F5B67FA2D}"/>
          </ac:spMkLst>
        </pc:spChg>
      </pc:sldChg>
      <pc:sldChg chg="modSp del mod">
        <pc:chgData name="Alfred Asterjadhi" userId="39de57b9-85c0-4fd1-aaac-8ca2b6560ad0" providerId="ADAL" clId="{20C04A7C-C7CF-4EAA-88F9-CE4E5F5C1CFC}" dt="2024-12-06T21:48:37.377" v="1019" actId="47"/>
        <pc:sldMkLst>
          <pc:docMk/>
          <pc:sldMk cId="2272134483" sldId="1359"/>
        </pc:sldMkLst>
        <pc:spChg chg="mod">
          <ac:chgData name="Alfred Asterjadhi" userId="39de57b9-85c0-4fd1-aaac-8ca2b6560ad0" providerId="ADAL" clId="{20C04A7C-C7CF-4EAA-88F9-CE4E5F5C1CFC}" dt="2024-12-06T21:10:05.852" v="141" actId="313"/>
          <ac:spMkLst>
            <pc:docMk/>
            <pc:sldMk cId="2272134483" sldId="1359"/>
            <ac:spMk id="6" creationId="{3A24F7C1-3FFA-EBF0-A461-A37BD5BE9F91}"/>
          </ac:spMkLst>
        </pc:spChg>
      </pc:sldChg>
      <pc:sldChg chg="modSp del mod">
        <pc:chgData name="Alfred Asterjadhi" userId="39de57b9-85c0-4fd1-aaac-8ca2b6560ad0" providerId="ADAL" clId="{20C04A7C-C7CF-4EAA-88F9-CE4E5F5C1CFC}" dt="2024-12-06T21:37:09.747" v="558" actId="47"/>
        <pc:sldMkLst>
          <pc:docMk/>
          <pc:sldMk cId="3264070698" sldId="1360"/>
        </pc:sldMkLst>
        <pc:spChg chg="mod">
          <ac:chgData name="Alfred Asterjadhi" userId="39de57b9-85c0-4fd1-aaac-8ca2b6560ad0" providerId="ADAL" clId="{20C04A7C-C7CF-4EAA-88F9-CE4E5F5C1CFC}" dt="2024-12-06T21:09:56.981" v="96" actId="313"/>
          <ac:spMkLst>
            <pc:docMk/>
            <pc:sldMk cId="3264070698" sldId="1360"/>
            <ac:spMk id="6" creationId="{53B1AB4B-1019-3795-A005-4E1C99451ED2}"/>
          </ac:spMkLst>
        </pc:spChg>
      </pc:sldChg>
      <pc:sldChg chg="modSp del mod">
        <pc:chgData name="Alfred Asterjadhi" userId="39de57b9-85c0-4fd1-aaac-8ca2b6560ad0" providerId="ADAL" clId="{20C04A7C-C7CF-4EAA-88F9-CE4E5F5C1CFC}" dt="2024-12-06T21:47:56.555" v="984" actId="47"/>
        <pc:sldMkLst>
          <pc:docMk/>
          <pc:sldMk cId="3899892109" sldId="1361"/>
        </pc:sldMkLst>
        <pc:spChg chg="mod">
          <ac:chgData name="Alfred Asterjadhi" userId="39de57b9-85c0-4fd1-aaac-8ca2b6560ad0" providerId="ADAL" clId="{20C04A7C-C7CF-4EAA-88F9-CE4E5F5C1CFC}" dt="2024-12-06T21:09:58.907" v="106" actId="313"/>
          <ac:spMkLst>
            <pc:docMk/>
            <pc:sldMk cId="3899892109" sldId="1361"/>
            <ac:spMk id="6" creationId="{90C22AAC-A6D7-4E83-6CEB-72583BBB4A45}"/>
          </ac:spMkLst>
        </pc:spChg>
      </pc:sldChg>
      <pc:sldChg chg="modSp del mod">
        <pc:chgData name="Alfred Asterjadhi" userId="39de57b9-85c0-4fd1-aaac-8ca2b6560ad0" providerId="ADAL" clId="{20C04A7C-C7CF-4EAA-88F9-CE4E5F5C1CFC}" dt="2024-12-06T21:47:57.563" v="985" actId="47"/>
        <pc:sldMkLst>
          <pc:docMk/>
          <pc:sldMk cId="3879516453" sldId="1362"/>
        </pc:sldMkLst>
        <pc:spChg chg="mod">
          <ac:chgData name="Alfred Asterjadhi" userId="39de57b9-85c0-4fd1-aaac-8ca2b6560ad0" providerId="ADAL" clId="{20C04A7C-C7CF-4EAA-88F9-CE4E5F5C1CFC}" dt="2024-12-06T21:09:59.107" v="107" actId="313"/>
          <ac:spMkLst>
            <pc:docMk/>
            <pc:sldMk cId="3879516453" sldId="1362"/>
            <ac:spMk id="6" creationId="{90C22AAC-A6D7-4E83-6CEB-72583BBB4A45}"/>
          </ac:spMkLst>
        </pc:spChg>
      </pc:sldChg>
      <pc:sldChg chg="modSp del mod">
        <pc:chgData name="Alfred Asterjadhi" userId="39de57b9-85c0-4fd1-aaac-8ca2b6560ad0" providerId="ADAL" clId="{20C04A7C-C7CF-4EAA-88F9-CE4E5F5C1CFC}" dt="2024-12-06T21:48:38.434" v="1020" actId="47"/>
        <pc:sldMkLst>
          <pc:docMk/>
          <pc:sldMk cId="4016917965" sldId="1365"/>
        </pc:sldMkLst>
        <pc:spChg chg="mod">
          <ac:chgData name="Alfred Asterjadhi" userId="39de57b9-85c0-4fd1-aaac-8ca2b6560ad0" providerId="ADAL" clId="{20C04A7C-C7CF-4EAA-88F9-CE4E5F5C1CFC}" dt="2024-12-06T21:10:06.027" v="142" actId="313"/>
          <ac:spMkLst>
            <pc:docMk/>
            <pc:sldMk cId="4016917965" sldId="1365"/>
            <ac:spMk id="6" creationId="{3A24F7C1-3FFA-EBF0-A461-A37BD5BE9F91}"/>
          </ac:spMkLst>
        </pc:spChg>
      </pc:sldChg>
      <pc:sldChg chg="modSp del mod">
        <pc:chgData name="Alfred Asterjadhi" userId="39de57b9-85c0-4fd1-aaac-8ca2b6560ad0" providerId="ADAL" clId="{20C04A7C-C7CF-4EAA-88F9-CE4E5F5C1CFC}" dt="2024-12-06T21:48:01.132" v="989" actId="47"/>
        <pc:sldMkLst>
          <pc:docMk/>
          <pc:sldMk cId="961366168" sldId="1366"/>
        </pc:sldMkLst>
        <pc:spChg chg="mod">
          <ac:chgData name="Alfred Asterjadhi" userId="39de57b9-85c0-4fd1-aaac-8ca2b6560ad0" providerId="ADAL" clId="{20C04A7C-C7CF-4EAA-88F9-CE4E5F5C1CFC}" dt="2024-12-06T21:09:59.868" v="111" actId="313"/>
          <ac:spMkLst>
            <pc:docMk/>
            <pc:sldMk cId="961366168" sldId="1366"/>
            <ac:spMk id="6" creationId="{90C22AAC-A6D7-4E83-6CEB-72583BBB4A45}"/>
          </ac:spMkLst>
        </pc:spChg>
      </pc:sldChg>
      <pc:sldChg chg="modSp del mod">
        <pc:chgData name="Alfred Asterjadhi" userId="39de57b9-85c0-4fd1-aaac-8ca2b6560ad0" providerId="ADAL" clId="{20C04A7C-C7CF-4EAA-88F9-CE4E5F5C1CFC}" dt="2024-12-06T21:48:02.354" v="990" actId="47"/>
        <pc:sldMkLst>
          <pc:docMk/>
          <pc:sldMk cId="4263412283" sldId="1368"/>
        </pc:sldMkLst>
        <pc:spChg chg="mod">
          <ac:chgData name="Alfred Asterjadhi" userId="39de57b9-85c0-4fd1-aaac-8ca2b6560ad0" providerId="ADAL" clId="{20C04A7C-C7CF-4EAA-88F9-CE4E5F5C1CFC}" dt="2024-12-06T21:10:00.261" v="112" actId="313"/>
          <ac:spMkLst>
            <pc:docMk/>
            <pc:sldMk cId="4263412283" sldId="1368"/>
            <ac:spMk id="6" creationId="{90C22AAC-A6D7-4E83-6CEB-72583BBB4A45}"/>
          </ac:spMkLst>
        </pc:spChg>
      </pc:sldChg>
      <pc:sldChg chg="modSp del mod">
        <pc:chgData name="Alfred Asterjadhi" userId="39de57b9-85c0-4fd1-aaac-8ca2b6560ad0" providerId="ADAL" clId="{20C04A7C-C7CF-4EAA-88F9-CE4E5F5C1CFC}" dt="2024-12-06T21:48:11.724" v="998" actId="47"/>
        <pc:sldMkLst>
          <pc:docMk/>
          <pc:sldMk cId="598673741" sldId="1369"/>
        </pc:sldMkLst>
        <pc:spChg chg="mod">
          <ac:chgData name="Alfred Asterjadhi" userId="39de57b9-85c0-4fd1-aaac-8ca2b6560ad0" providerId="ADAL" clId="{20C04A7C-C7CF-4EAA-88F9-CE4E5F5C1CFC}" dt="2024-12-06T21:10:01.845" v="120" actId="313"/>
          <ac:spMkLst>
            <pc:docMk/>
            <pc:sldMk cId="598673741" sldId="1369"/>
            <ac:spMk id="6" creationId="{90C22AAC-A6D7-4E83-6CEB-72583BBB4A45}"/>
          </ac:spMkLst>
        </pc:spChg>
      </pc:sldChg>
      <pc:sldChg chg="modSp del mod">
        <pc:chgData name="Alfred Asterjadhi" userId="39de57b9-85c0-4fd1-aaac-8ca2b6560ad0" providerId="ADAL" clId="{20C04A7C-C7CF-4EAA-88F9-CE4E5F5C1CFC}" dt="2024-12-06T21:48:20.514" v="1004" actId="47"/>
        <pc:sldMkLst>
          <pc:docMk/>
          <pc:sldMk cId="3837989667" sldId="1371"/>
        </pc:sldMkLst>
        <pc:spChg chg="mod">
          <ac:chgData name="Alfred Asterjadhi" userId="39de57b9-85c0-4fd1-aaac-8ca2b6560ad0" providerId="ADAL" clId="{20C04A7C-C7CF-4EAA-88F9-CE4E5F5C1CFC}" dt="2024-12-06T21:10:02.999" v="126" actId="313"/>
          <ac:spMkLst>
            <pc:docMk/>
            <pc:sldMk cId="3837989667" sldId="1371"/>
            <ac:spMk id="6" creationId="{90C22AAC-A6D7-4E83-6CEB-72583BBB4A45}"/>
          </ac:spMkLst>
        </pc:spChg>
      </pc:sldChg>
      <pc:sldChg chg="modSp del mod">
        <pc:chgData name="Alfred Asterjadhi" userId="39de57b9-85c0-4fd1-aaac-8ca2b6560ad0" providerId="ADAL" clId="{20C04A7C-C7CF-4EAA-88F9-CE4E5F5C1CFC}" dt="2024-12-06T21:48:21.429" v="1005" actId="47"/>
        <pc:sldMkLst>
          <pc:docMk/>
          <pc:sldMk cId="2645286899" sldId="1372"/>
        </pc:sldMkLst>
        <pc:spChg chg="mod">
          <ac:chgData name="Alfred Asterjadhi" userId="39de57b9-85c0-4fd1-aaac-8ca2b6560ad0" providerId="ADAL" clId="{20C04A7C-C7CF-4EAA-88F9-CE4E5F5C1CFC}" dt="2024-12-06T21:10:03.189" v="127" actId="313"/>
          <ac:spMkLst>
            <pc:docMk/>
            <pc:sldMk cId="2645286899" sldId="1372"/>
            <ac:spMk id="6" creationId="{90C22AAC-A6D7-4E83-6CEB-72583BBB4A45}"/>
          </ac:spMkLst>
        </pc:spChg>
      </pc:sldChg>
      <pc:sldChg chg="modSp del mod">
        <pc:chgData name="Alfred Asterjadhi" userId="39de57b9-85c0-4fd1-aaac-8ca2b6560ad0" providerId="ADAL" clId="{20C04A7C-C7CF-4EAA-88F9-CE4E5F5C1CFC}" dt="2024-12-06T21:48:22.247" v="1006" actId="47"/>
        <pc:sldMkLst>
          <pc:docMk/>
          <pc:sldMk cId="3283123675" sldId="1373"/>
        </pc:sldMkLst>
        <pc:spChg chg="mod">
          <ac:chgData name="Alfred Asterjadhi" userId="39de57b9-85c0-4fd1-aaac-8ca2b6560ad0" providerId="ADAL" clId="{20C04A7C-C7CF-4EAA-88F9-CE4E5F5C1CFC}" dt="2024-12-06T21:10:03.381" v="128" actId="313"/>
          <ac:spMkLst>
            <pc:docMk/>
            <pc:sldMk cId="3283123675" sldId="1373"/>
            <ac:spMk id="6" creationId="{90C22AAC-A6D7-4E83-6CEB-72583BBB4A45}"/>
          </ac:spMkLst>
        </pc:spChg>
      </pc:sldChg>
      <pc:sldChg chg="modSp del mod">
        <pc:chgData name="Alfred Asterjadhi" userId="39de57b9-85c0-4fd1-aaac-8ca2b6560ad0" providerId="ADAL" clId="{20C04A7C-C7CF-4EAA-88F9-CE4E5F5C1CFC}" dt="2024-12-06T21:48:27.484" v="1010" actId="47"/>
        <pc:sldMkLst>
          <pc:docMk/>
          <pc:sldMk cId="3858447148" sldId="1374"/>
        </pc:sldMkLst>
        <pc:spChg chg="mod">
          <ac:chgData name="Alfred Asterjadhi" userId="39de57b9-85c0-4fd1-aaac-8ca2b6560ad0" providerId="ADAL" clId="{20C04A7C-C7CF-4EAA-88F9-CE4E5F5C1CFC}" dt="2024-12-06T21:10:04.157" v="132" actId="313"/>
          <ac:spMkLst>
            <pc:docMk/>
            <pc:sldMk cId="3858447148" sldId="1374"/>
            <ac:spMk id="6" creationId="{90C22AAC-A6D7-4E83-6CEB-72583BBB4A45}"/>
          </ac:spMkLst>
        </pc:spChg>
      </pc:sldChg>
      <pc:sldChg chg="modSp del mod">
        <pc:chgData name="Alfred Asterjadhi" userId="39de57b9-85c0-4fd1-aaac-8ca2b6560ad0" providerId="ADAL" clId="{20C04A7C-C7CF-4EAA-88F9-CE4E5F5C1CFC}" dt="2024-12-06T21:48:31.016" v="1013" actId="47"/>
        <pc:sldMkLst>
          <pc:docMk/>
          <pc:sldMk cId="2201586783" sldId="1375"/>
        </pc:sldMkLst>
        <pc:spChg chg="mod">
          <ac:chgData name="Alfred Asterjadhi" userId="39de57b9-85c0-4fd1-aaac-8ca2b6560ad0" providerId="ADAL" clId="{20C04A7C-C7CF-4EAA-88F9-CE4E5F5C1CFC}" dt="2024-12-06T21:10:04.693" v="135" actId="313"/>
          <ac:spMkLst>
            <pc:docMk/>
            <pc:sldMk cId="2201586783" sldId="1375"/>
            <ac:spMk id="6" creationId="{3A24F7C1-3FFA-EBF0-A461-A37BD5BE9F91}"/>
          </ac:spMkLst>
        </pc:spChg>
      </pc:sldChg>
      <pc:sldChg chg="modSp del mod">
        <pc:chgData name="Alfred Asterjadhi" userId="39de57b9-85c0-4fd1-aaac-8ca2b6560ad0" providerId="ADAL" clId="{20C04A7C-C7CF-4EAA-88F9-CE4E5F5C1CFC}" dt="2024-12-06T21:48:46.536" v="1027" actId="47"/>
        <pc:sldMkLst>
          <pc:docMk/>
          <pc:sldMk cId="4113347919" sldId="1376"/>
        </pc:sldMkLst>
        <pc:spChg chg="mod">
          <ac:chgData name="Alfred Asterjadhi" userId="39de57b9-85c0-4fd1-aaac-8ca2b6560ad0" providerId="ADAL" clId="{20C04A7C-C7CF-4EAA-88F9-CE4E5F5C1CFC}" dt="2024-12-06T21:10:07.551" v="149" actId="313"/>
          <ac:spMkLst>
            <pc:docMk/>
            <pc:sldMk cId="4113347919" sldId="1376"/>
            <ac:spMk id="6" creationId="{3A24F7C1-3FFA-EBF0-A461-A37BD5BE9F91}"/>
          </ac:spMkLst>
        </pc:spChg>
      </pc:sldChg>
      <pc:sldChg chg="modSp del mod">
        <pc:chgData name="Alfred Asterjadhi" userId="39de57b9-85c0-4fd1-aaac-8ca2b6560ad0" providerId="ADAL" clId="{20C04A7C-C7CF-4EAA-88F9-CE4E5F5C1CFC}" dt="2024-12-06T21:48:47.519" v="1028" actId="47"/>
        <pc:sldMkLst>
          <pc:docMk/>
          <pc:sldMk cId="1178468829" sldId="1377"/>
        </pc:sldMkLst>
        <pc:spChg chg="mod">
          <ac:chgData name="Alfred Asterjadhi" userId="39de57b9-85c0-4fd1-aaac-8ca2b6560ad0" providerId="ADAL" clId="{20C04A7C-C7CF-4EAA-88F9-CE4E5F5C1CFC}" dt="2024-12-06T21:10:07.742" v="150" actId="313"/>
          <ac:spMkLst>
            <pc:docMk/>
            <pc:sldMk cId="1178468829" sldId="1377"/>
            <ac:spMk id="6" creationId="{3A24F7C1-3FFA-EBF0-A461-A37BD5BE9F91}"/>
          </ac:spMkLst>
        </pc:spChg>
      </pc:sldChg>
      <pc:sldChg chg="modSp del mod">
        <pc:chgData name="Alfred Asterjadhi" userId="39de57b9-85c0-4fd1-aaac-8ca2b6560ad0" providerId="ADAL" clId="{20C04A7C-C7CF-4EAA-88F9-CE4E5F5C1CFC}" dt="2024-12-06T21:48:13.103" v="999" actId="47"/>
        <pc:sldMkLst>
          <pc:docMk/>
          <pc:sldMk cId="1017535009" sldId="1380"/>
        </pc:sldMkLst>
        <pc:spChg chg="mod">
          <ac:chgData name="Alfred Asterjadhi" userId="39de57b9-85c0-4fd1-aaac-8ca2b6560ad0" providerId="ADAL" clId="{20C04A7C-C7CF-4EAA-88F9-CE4E5F5C1CFC}" dt="2024-12-06T21:10:02.052" v="121" actId="313"/>
          <ac:spMkLst>
            <pc:docMk/>
            <pc:sldMk cId="1017535009" sldId="1380"/>
            <ac:spMk id="6" creationId="{90C22AAC-A6D7-4E83-6CEB-72583BBB4A45}"/>
          </ac:spMkLst>
        </pc:spChg>
      </pc:sldChg>
      <pc:sldChg chg="modSp del mod">
        <pc:chgData name="Alfred Asterjadhi" userId="39de57b9-85c0-4fd1-aaac-8ca2b6560ad0" providerId="ADAL" clId="{20C04A7C-C7CF-4EAA-88F9-CE4E5F5C1CFC}" dt="2024-12-06T21:48:28.511" v="1011" actId="47"/>
        <pc:sldMkLst>
          <pc:docMk/>
          <pc:sldMk cId="4231050976" sldId="1381"/>
        </pc:sldMkLst>
        <pc:spChg chg="mod">
          <ac:chgData name="Alfred Asterjadhi" userId="39de57b9-85c0-4fd1-aaac-8ca2b6560ad0" providerId="ADAL" clId="{20C04A7C-C7CF-4EAA-88F9-CE4E5F5C1CFC}" dt="2024-12-06T21:10:04.317" v="133" actId="313"/>
          <ac:spMkLst>
            <pc:docMk/>
            <pc:sldMk cId="4231050976" sldId="1381"/>
            <ac:spMk id="6" creationId="{90C22AAC-A6D7-4E83-6CEB-72583BBB4A45}"/>
          </ac:spMkLst>
        </pc:spChg>
      </pc:sldChg>
      <pc:sldChg chg="modSp del mod">
        <pc:chgData name="Alfred Asterjadhi" userId="39de57b9-85c0-4fd1-aaac-8ca2b6560ad0" providerId="ADAL" clId="{20C04A7C-C7CF-4EAA-88F9-CE4E5F5C1CFC}" dt="2024-12-06T21:48:36.546" v="1018" actId="47"/>
        <pc:sldMkLst>
          <pc:docMk/>
          <pc:sldMk cId="1947691262" sldId="1382"/>
        </pc:sldMkLst>
        <pc:spChg chg="mod">
          <ac:chgData name="Alfred Asterjadhi" userId="39de57b9-85c0-4fd1-aaac-8ca2b6560ad0" providerId="ADAL" clId="{20C04A7C-C7CF-4EAA-88F9-CE4E5F5C1CFC}" dt="2024-12-06T21:10:05.661" v="140" actId="313"/>
          <ac:spMkLst>
            <pc:docMk/>
            <pc:sldMk cId="1947691262" sldId="1382"/>
            <ac:spMk id="6" creationId="{3A24F7C1-3FFA-EBF0-A461-A37BD5BE9F91}"/>
          </ac:spMkLst>
        </pc:spChg>
      </pc:sldChg>
      <pc:sldChg chg="modSp del mod">
        <pc:chgData name="Alfred Asterjadhi" userId="39de57b9-85c0-4fd1-aaac-8ca2b6560ad0" providerId="ADAL" clId="{20C04A7C-C7CF-4EAA-88F9-CE4E5F5C1CFC}" dt="2024-12-06T21:48:23.940" v="1007" actId="47"/>
        <pc:sldMkLst>
          <pc:docMk/>
          <pc:sldMk cId="2239628208" sldId="1383"/>
        </pc:sldMkLst>
        <pc:spChg chg="mod">
          <ac:chgData name="Alfred Asterjadhi" userId="39de57b9-85c0-4fd1-aaac-8ca2b6560ad0" providerId="ADAL" clId="{20C04A7C-C7CF-4EAA-88F9-CE4E5F5C1CFC}" dt="2024-12-06T21:10:03.564" v="129" actId="313"/>
          <ac:spMkLst>
            <pc:docMk/>
            <pc:sldMk cId="2239628208" sldId="1383"/>
            <ac:spMk id="6" creationId="{974B2026-97FB-40D2-8F22-7E6D319B4EA2}"/>
          </ac:spMkLst>
        </pc:spChg>
      </pc:sldChg>
      <pc:sldChg chg="modSp del mod">
        <pc:chgData name="Alfred Asterjadhi" userId="39de57b9-85c0-4fd1-aaac-8ca2b6560ad0" providerId="ADAL" clId="{20C04A7C-C7CF-4EAA-88F9-CE4E5F5C1CFC}" dt="2024-12-06T21:48:39.232" v="1021" actId="47"/>
        <pc:sldMkLst>
          <pc:docMk/>
          <pc:sldMk cId="984508935" sldId="1385"/>
        </pc:sldMkLst>
        <pc:spChg chg="mod">
          <ac:chgData name="Alfred Asterjadhi" userId="39de57b9-85c0-4fd1-aaac-8ca2b6560ad0" providerId="ADAL" clId="{20C04A7C-C7CF-4EAA-88F9-CE4E5F5C1CFC}" dt="2024-12-06T21:10:06.396" v="143" actId="313"/>
          <ac:spMkLst>
            <pc:docMk/>
            <pc:sldMk cId="984508935" sldId="1385"/>
            <ac:spMk id="6" creationId="{3A24F7C1-3FFA-EBF0-A461-A37BD5BE9F91}"/>
          </ac:spMkLst>
        </pc:spChg>
      </pc:sldChg>
      <pc:sldChg chg="modSp mod">
        <pc:chgData name="Alfred Asterjadhi" userId="39de57b9-85c0-4fd1-aaac-8ca2b6560ad0" providerId="ADAL" clId="{20C04A7C-C7CF-4EAA-88F9-CE4E5F5C1CFC}" dt="2025-01-12T09:33:02.792" v="6085" actId="13926"/>
        <pc:sldMkLst>
          <pc:docMk/>
          <pc:sldMk cId="97856396" sldId="1386"/>
        </pc:sldMkLst>
        <pc:spChg chg="mod">
          <ac:chgData name="Alfred Asterjadhi" userId="39de57b9-85c0-4fd1-aaac-8ca2b6560ad0" providerId="ADAL" clId="{20C04A7C-C7CF-4EAA-88F9-CE4E5F5C1CFC}" dt="2025-01-12T09:33:02.792" v="6085" actId="13926"/>
          <ac:spMkLst>
            <pc:docMk/>
            <pc:sldMk cId="97856396" sldId="1386"/>
            <ac:spMk id="2" creationId="{4B5F0D0E-8BB7-48AB-9160-728B8B3399A2}"/>
          </ac:spMkLst>
        </pc:spChg>
        <pc:spChg chg="mod">
          <ac:chgData name="Alfred Asterjadhi" userId="39de57b9-85c0-4fd1-aaac-8ca2b6560ad0" providerId="ADAL" clId="{20C04A7C-C7CF-4EAA-88F9-CE4E5F5C1CFC}" dt="2024-12-06T21:53:43.555" v="1144" actId="20577"/>
          <ac:spMkLst>
            <pc:docMk/>
            <pc:sldMk cId="97856396" sldId="1386"/>
            <ac:spMk id="3" creationId="{DFB0BA47-D7B6-4F95-932E-A7AA615BC440}"/>
          </ac:spMkLst>
        </pc:spChg>
        <pc:spChg chg="mod">
          <ac:chgData name="Alfred Asterjadhi" userId="39de57b9-85c0-4fd1-aaac-8ca2b6560ad0" providerId="ADAL" clId="{20C04A7C-C7CF-4EAA-88F9-CE4E5F5C1CFC}" dt="2025-01-06T15:45:02.430" v="1302" actId="313"/>
          <ac:spMkLst>
            <pc:docMk/>
            <pc:sldMk cId="97856396" sldId="1386"/>
            <ac:spMk id="6" creationId="{974B2026-97FB-40D2-8F22-7E6D319B4EA2}"/>
          </ac:spMkLst>
        </pc:spChg>
      </pc:sldChg>
      <pc:sldChg chg="addSp delSp modSp mod chgLayout">
        <pc:chgData name="Alfred Asterjadhi" userId="39de57b9-85c0-4fd1-aaac-8ca2b6560ad0" providerId="ADAL" clId="{20C04A7C-C7CF-4EAA-88F9-CE4E5F5C1CFC}" dt="2025-01-13T01:12:11.177" v="7968" actId="14100"/>
        <pc:sldMkLst>
          <pc:docMk/>
          <pc:sldMk cId="4035791045" sldId="1387"/>
        </pc:sldMkLst>
        <pc:spChg chg="mod ord">
          <ac:chgData name="Alfred Asterjadhi" userId="39de57b9-85c0-4fd1-aaac-8ca2b6560ad0" providerId="ADAL" clId="{20C04A7C-C7CF-4EAA-88F9-CE4E5F5C1CFC}" dt="2024-12-06T21:49:35.256" v="1050" actId="6264"/>
          <ac:spMkLst>
            <pc:docMk/>
            <pc:sldMk cId="4035791045" sldId="1387"/>
            <ac:spMk id="2" creationId="{F8E71A1C-81DF-203F-67AF-C01DC9A16530}"/>
          </ac:spMkLst>
        </pc:spChg>
        <pc:spChg chg="add del mod">
          <ac:chgData name="Alfred Asterjadhi" userId="39de57b9-85c0-4fd1-aaac-8ca2b6560ad0" providerId="ADAL" clId="{20C04A7C-C7CF-4EAA-88F9-CE4E5F5C1CFC}" dt="2024-12-06T21:49:35.256" v="1050" actId="6264"/>
          <ac:spMkLst>
            <pc:docMk/>
            <pc:sldMk cId="4035791045" sldId="1387"/>
            <ac:spMk id="3" creationId="{3EA440EA-5D8F-A1EB-11A6-6417A2E7E5DD}"/>
          </ac:spMkLst>
        </pc:spChg>
        <pc:spChg chg="mod ord">
          <ac:chgData name="Alfred Asterjadhi" userId="39de57b9-85c0-4fd1-aaac-8ca2b6560ad0" providerId="ADAL" clId="{20C04A7C-C7CF-4EAA-88F9-CE4E5F5C1CFC}" dt="2024-12-06T21:49:35.256" v="1050" actId="6264"/>
          <ac:spMkLst>
            <pc:docMk/>
            <pc:sldMk cId="4035791045" sldId="1387"/>
            <ac:spMk id="4" creationId="{DD8FF0D1-5170-F460-0D0C-0D0218E56DD9}"/>
          </ac:spMkLst>
        </pc:spChg>
        <pc:spChg chg="mod ord">
          <ac:chgData name="Alfred Asterjadhi" userId="39de57b9-85c0-4fd1-aaac-8ca2b6560ad0" providerId="ADAL" clId="{20C04A7C-C7CF-4EAA-88F9-CE4E5F5C1CFC}" dt="2024-12-06T21:49:35.256" v="1050" actId="6264"/>
          <ac:spMkLst>
            <pc:docMk/>
            <pc:sldMk cId="4035791045" sldId="1387"/>
            <ac:spMk id="5" creationId="{49F7A257-BA14-6A71-A708-FC314AC13338}"/>
          </ac:spMkLst>
        </pc:spChg>
        <pc:spChg chg="mod ord">
          <ac:chgData name="Alfred Asterjadhi" userId="39de57b9-85c0-4fd1-aaac-8ca2b6560ad0" providerId="ADAL" clId="{20C04A7C-C7CF-4EAA-88F9-CE4E5F5C1CFC}" dt="2025-01-06T15:45:02.833" v="1304" actId="313"/>
          <ac:spMkLst>
            <pc:docMk/>
            <pc:sldMk cId="4035791045" sldId="1387"/>
            <ac:spMk id="6" creationId="{4EB342EC-1064-B54C-3913-1CB14EF0C552}"/>
          </ac:spMkLst>
        </pc:spChg>
        <pc:spChg chg="add del mod">
          <ac:chgData name="Alfred Asterjadhi" userId="39de57b9-85c0-4fd1-aaac-8ca2b6560ad0" providerId="ADAL" clId="{20C04A7C-C7CF-4EAA-88F9-CE4E5F5C1CFC}" dt="2024-12-06T21:49:35.256" v="1050" actId="6264"/>
          <ac:spMkLst>
            <pc:docMk/>
            <pc:sldMk cId="4035791045" sldId="1387"/>
            <ac:spMk id="7" creationId="{0CD0E3A7-A0FE-FE18-A1FC-1A99ACF81CEB}"/>
          </ac:spMkLst>
        </pc:spChg>
        <pc:spChg chg="add del mod">
          <ac:chgData name="Alfred Asterjadhi" userId="39de57b9-85c0-4fd1-aaac-8ca2b6560ad0" providerId="ADAL" clId="{20C04A7C-C7CF-4EAA-88F9-CE4E5F5C1CFC}" dt="2024-12-06T21:49:35.256" v="1050" actId="6264"/>
          <ac:spMkLst>
            <pc:docMk/>
            <pc:sldMk cId="4035791045" sldId="1387"/>
            <ac:spMk id="8" creationId="{399DD5F1-AF0D-BBA0-9508-8A2F0CC248B7}"/>
          </ac:spMkLst>
        </pc:spChg>
        <pc:spChg chg="add del mod">
          <ac:chgData name="Alfred Asterjadhi" userId="39de57b9-85c0-4fd1-aaac-8ca2b6560ad0" providerId="ADAL" clId="{20C04A7C-C7CF-4EAA-88F9-CE4E5F5C1CFC}" dt="2024-12-06T21:49:35.256" v="1050" actId="6264"/>
          <ac:spMkLst>
            <pc:docMk/>
            <pc:sldMk cId="4035791045" sldId="1387"/>
            <ac:spMk id="9" creationId="{AE20FB92-0410-156D-6C41-0491F33006F3}"/>
          </ac:spMkLst>
        </pc:spChg>
        <pc:spChg chg="add mod ord">
          <ac:chgData name="Alfred Asterjadhi" userId="39de57b9-85c0-4fd1-aaac-8ca2b6560ad0" providerId="ADAL" clId="{20C04A7C-C7CF-4EAA-88F9-CE4E5F5C1CFC}" dt="2025-01-13T01:12:11.177" v="7968" actId="14100"/>
          <ac:spMkLst>
            <pc:docMk/>
            <pc:sldMk cId="4035791045" sldId="1387"/>
            <ac:spMk id="10" creationId="{4ACEE768-0B70-7A0C-E02B-C185FCF2DDAD}"/>
          </ac:spMkLst>
        </pc:spChg>
        <pc:spChg chg="del mod">
          <ac:chgData name="Alfred Asterjadhi" userId="39de57b9-85c0-4fd1-aaac-8ca2b6560ad0" providerId="ADAL" clId="{20C04A7C-C7CF-4EAA-88F9-CE4E5F5C1CFC}" dt="2024-12-06T21:49:35.256" v="1050" actId="6264"/>
          <ac:spMkLst>
            <pc:docMk/>
            <pc:sldMk cId="4035791045" sldId="1387"/>
            <ac:spMk id="16" creationId="{6CA749B1-A81C-2317-BB52-A957B24ED6D3}"/>
          </ac:spMkLst>
        </pc:spChg>
      </pc:sldChg>
      <pc:sldChg chg="addSp delSp modSp mod chgLayout">
        <pc:chgData name="Alfred Asterjadhi" userId="39de57b9-85c0-4fd1-aaac-8ca2b6560ad0" providerId="ADAL" clId="{20C04A7C-C7CF-4EAA-88F9-CE4E5F5C1CFC}" dt="2025-01-11T02:17:05.891" v="3121" actId="20577"/>
        <pc:sldMkLst>
          <pc:docMk/>
          <pc:sldMk cId="2398377453" sldId="1388"/>
        </pc:sldMkLst>
        <pc:spChg chg="mod ord">
          <ac:chgData name="Alfred Asterjadhi" userId="39de57b9-85c0-4fd1-aaac-8ca2b6560ad0" providerId="ADAL" clId="{20C04A7C-C7CF-4EAA-88F9-CE4E5F5C1CFC}" dt="2024-12-06T21:53:53.099" v="1149" actId="20577"/>
          <ac:spMkLst>
            <pc:docMk/>
            <pc:sldMk cId="2398377453" sldId="1388"/>
            <ac:spMk id="2" creationId="{6A9FFD29-62A6-B338-DB1F-656D857A99F5}"/>
          </ac:spMkLst>
        </pc:spChg>
        <pc:spChg chg="add del mod">
          <ac:chgData name="Alfred Asterjadhi" userId="39de57b9-85c0-4fd1-aaac-8ca2b6560ad0" providerId="ADAL" clId="{20C04A7C-C7CF-4EAA-88F9-CE4E5F5C1CFC}" dt="2024-12-06T21:49:40.321" v="1052" actId="6264"/>
          <ac:spMkLst>
            <pc:docMk/>
            <pc:sldMk cId="2398377453" sldId="1388"/>
            <ac:spMk id="3" creationId="{02F16CE1-2E92-BDFF-ED98-179DB894492A}"/>
          </ac:spMkLst>
        </pc:spChg>
        <pc:spChg chg="mod ord">
          <ac:chgData name="Alfred Asterjadhi" userId="39de57b9-85c0-4fd1-aaac-8ca2b6560ad0" providerId="ADAL" clId="{20C04A7C-C7CF-4EAA-88F9-CE4E5F5C1CFC}" dt="2024-12-06T21:49:40.321" v="1052" actId="6264"/>
          <ac:spMkLst>
            <pc:docMk/>
            <pc:sldMk cId="2398377453" sldId="1388"/>
            <ac:spMk id="4" creationId="{0E946E88-DD77-D615-F799-3B8B9F03DE08}"/>
          </ac:spMkLst>
        </pc:spChg>
        <pc:spChg chg="mod ord">
          <ac:chgData name="Alfred Asterjadhi" userId="39de57b9-85c0-4fd1-aaac-8ca2b6560ad0" providerId="ADAL" clId="{20C04A7C-C7CF-4EAA-88F9-CE4E5F5C1CFC}" dt="2024-12-06T21:49:40.321" v="1052" actId="6264"/>
          <ac:spMkLst>
            <pc:docMk/>
            <pc:sldMk cId="2398377453" sldId="1388"/>
            <ac:spMk id="5" creationId="{269C7FF4-2B5A-BBDB-858F-73C22B8272A6}"/>
          </ac:spMkLst>
        </pc:spChg>
        <pc:spChg chg="mod ord">
          <ac:chgData name="Alfred Asterjadhi" userId="39de57b9-85c0-4fd1-aaac-8ca2b6560ad0" providerId="ADAL" clId="{20C04A7C-C7CF-4EAA-88F9-CE4E5F5C1CFC}" dt="2025-01-06T15:45:03.039" v="1305" actId="313"/>
          <ac:spMkLst>
            <pc:docMk/>
            <pc:sldMk cId="2398377453" sldId="1388"/>
            <ac:spMk id="6" creationId="{81B35712-29DD-A5EB-7556-561F8409FF8B}"/>
          </ac:spMkLst>
        </pc:spChg>
        <pc:spChg chg="add del mod">
          <ac:chgData name="Alfred Asterjadhi" userId="39de57b9-85c0-4fd1-aaac-8ca2b6560ad0" providerId="ADAL" clId="{20C04A7C-C7CF-4EAA-88F9-CE4E5F5C1CFC}" dt="2024-12-06T21:49:40.321" v="1052" actId="6264"/>
          <ac:spMkLst>
            <pc:docMk/>
            <pc:sldMk cId="2398377453" sldId="1388"/>
            <ac:spMk id="7" creationId="{50D1923B-7E18-C497-BD0A-8EC07CCB9FA9}"/>
          </ac:spMkLst>
        </pc:spChg>
        <pc:spChg chg="add del mod">
          <ac:chgData name="Alfred Asterjadhi" userId="39de57b9-85c0-4fd1-aaac-8ca2b6560ad0" providerId="ADAL" clId="{20C04A7C-C7CF-4EAA-88F9-CE4E5F5C1CFC}" dt="2024-12-06T21:49:40.321" v="1052" actId="6264"/>
          <ac:spMkLst>
            <pc:docMk/>
            <pc:sldMk cId="2398377453" sldId="1388"/>
            <ac:spMk id="8" creationId="{7CAD4CBF-4D06-133B-4DA3-71DEED352D10}"/>
          </ac:spMkLst>
        </pc:spChg>
        <pc:spChg chg="add del mod">
          <ac:chgData name="Alfred Asterjadhi" userId="39de57b9-85c0-4fd1-aaac-8ca2b6560ad0" providerId="ADAL" clId="{20C04A7C-C7CF-4EAA-88F9-CE4E5F5C1CFC}" dt="2024-12-06T21:49:40.321" v="1052" actId="6264"/>
          <ac:spMkLst>
            <pc:docMk/>
            <pc:sldMk cId="2398377453" sldId="1388"/>
            <ac:spMk id="9" creationId="{45567E22-772D-193D-30BC-BC80F7C91DC6}"/>
          </ac:spMkLst>
        </pc:spChg>
        <pc:spChg chg="add mod ord">
          <ac:chgData name="Alfred Asterjadhi" userId="39de57b9-85c0-4fd1-aaac-8ca2b6560ad0" providerId="ADAL" clId="{20C04A7C-C7CF-4EAA-88F9-CE4E5F5C1CFC}" dt="2025-01-11T02:17:05.891" v="3121" actId="20577"/>
          <ac:spMkLst>
            <pc:docMk/>
            <pc:sldMk cId="2398377453" sldId="1388"/>
            <ac:spMk id="10" creationId="{AA124AC3-6DFC-5F90-EEAF-23DFDA3F0CCF}"/>
          </ac:spMkLst>
        </pc:spChg>
        <pc:spChg chg="del mod">
          <ac:chgData name="Alfred Asterjadhi" userId="39de57b9-85c0-4fd1-aaac-8ca2b6560ad0" providerId="ADAL" clId="{20C04A7C-C7CF-4EAA-88F9-CE4E5F5C1CFC}" dt="2024-12-06T21:49:40.321" v="1052" actId="6264"/>
          <ac:spMkLst>
            <pc:docMk/>
            <pc:sldMk cId="2398377453" sldId="1388"/>
            <ac:spMk id="11" creationId="{20B31A70-007C-AB44-5C85-4A433D0AEA89}"/>
          </ac:spMkLst>
        </pc:spChg>
      </pc:sldChg>
      <pc:sldChg chg="addSp delSp modSp mod chgLayout">
        <pc:chgData name="Alfred Asterjadhi" userId="39de57b9-85c0-4fd1-aaac-8ca2b6560ad0" providerId="ADAL" clId="{20C04A7C-C7CF-4EAA-88F9-CE4E5F5C1CFC}" dt="2025-01-12T09:34:00.499" v="6089" actId="20577"/>
        <pc:sldMkLst>
          <pc:docMk/>
          <pc:sldMk cId="1354255927" sldId="1389"/>
        </pc:sldMkLst>
        <pc:spChg chg="mod ord">
          <ac:chgData name="Alfred Asterjadhi" userId="39de57b9-85c0-4fd1-aaac-8ca2b6560ad0" providerId="ADAL" clId="{20C04A7C-C7CF-4EAA-88F9-CE4E5F5C1CFC}" dt="2024-12-06T21:49:29.528" v="1048" actId="6264"/>
          <ac:spMkLst>
            <pc:docMk/>
            <pc:sldMk cId="1354255927" sldId="1389"/>
            <ac:spMk id="2" creationId="{CBB6BE89-725C-7287-F96F-BE5358133A36}"/>
          </ac:spMkLst>
        </pc:spChg>
        <pc:spChg chg="add del mod">
          <ac:chgData name="Alfred Asterjadhi" userId="39de57b9-85c0-4fd1-aaac-8ca2b6560ad0" providerId="ADAL" clId="{20C04A7C-C7CF-4EAA-88F9-CE4E5F5C1CFC}" dt="2024-12-06T21:49:29.528" v="1048" actId="6264"/>
          <ac:spMkLst>
            <pc:docMk/>
            <pc:sldMk cId="1354255927" sldId="1389"/>
            <ac:spMk id="3" creationId="{D837F88E-43B7-19AA-CEC3-2B7DED31EDB4}"/>
          </ac:spMkLst>
        </pc:spChg>
        <pc:spChg chg="mod ord">
          <ac:chgData name="Alfred Asterjadhi" userId="39de57b9-85c0-4fd1-aaac-8ca2b6560ad0" providerId="ADAL" clId="{20C04A7C-C7CF-4EAA-88F9-CE4E5F5C1CFC}" dt="2024-12-06T21:49:29.528" v="1048" actId="6264"/>
          <ac:spMkLst>
            <pc:docMk/>
            <pc:sldMk cId="1354255927" sldId="1389"/>
            <ac:spMk id="4" creationId="{BCFFF57D-0E48-546B-59BA-5601D173EFEE}"/>
          </ac:spMkLst>
        </pc:spChg>
        <pc:spChg chg="mod ord">
          <ac:chgData name="Alfred Asterjadhi" userId="39de57b9-85c0-4fd1-aaac-8ca2b6560ad0" providerId="ADAL" clId="{20C04A7C-C7CF-4EAA-88F9-CE4E5F5C1CFC}" dt="2024-12-06T21:49:29.528" v="1048" actId="6264"/>
          <ac:spMkLst>
            <pc:docMk/>
            <pc:sldMk cId="1354255927" sldId="1389"/>
            <ac:spMk id="5" creationId="{63AE84AE-D2E6-0A98-7574-B4E54BCA4CC6}"/>
          </ac:spMkLst>
        </pc:spChg>
        <pc:spChg chg="mod ord">
          <ac:chgData name="Alfred Asterjadhi" userId="39de57b9-85c0-4fd1-aaac-8ca2b6560ad0" providerId="ADAL" clId="{20C04A7C-C7CF-4EAA-88F9-CE4E5F5C1CFC}" dt="2025-01-06T15:45:02.619" v="1303" actId="313"/>
          <ac:spMkLst>
            <pc:docMk/>
            <pc:sldMk cId="1354255927" sldId="1389"/>
            <ac:spMk id="6" creationId="{A843F1B1-22CD-3B09-326F-EF9071A68CDB}"/>
          </ac:spMkLst>
        </pc:spChg>
        <pc:spChg chg="add del mod">
          <ac:chgData name="Alfred Asterjadhi" userId="39de57b9-85c0-4fd1-aaac-8ca2b6560ad0" providerId="ADAL" clId="{20C04A7C-C7CF-4EAA-88F9-CE4E5F5C1CFC}" dt="2024-12-06T21:49:29.528" v="1048" actId="6264"/>
          <ac:spMkLst>
            <pc:docMk/>
            <pc:sldMk cId="1354255927" sldId="1389"/>
            <ac:spMk id="7" creationId="{B0EDEFC7-DDE7-533F-A15F-00808C280C30}"/>
          </ac:spMkLst>
        </pc:spChg>
        <pc:spChg chg="add del mod">
          <ac:chgData name="Alfred Asterjadhi" userId="39de57b9-85c0-4fd1-aaac-8ca2b6560ad0" providerId="ADAL" clId="{20C04A7C-C7CF-4EAA-88F9-CE4E5F5C1CFC}" dt="2024-12-06T21:49:29.528" v="1048" actId="6264"/>
          <ac:spMkLst>
            <pc:docMk/>
            <pc:sldMk cId="1354255927" sldId="1389"/>
            <ac:spMk id="8" creationId="{17E8D90E-DA11-2973-A5E7-75B909A6FAE2}"/>
          </ac:spMkLst>
        </pc:spChg>
        <pc:spChg chg="add del mod">
          <ac:chgData name="Alfred Asterjadhi" userId="39de57b9-85c0-4fd1-aaac-8ca2b6560ad0" providerId="ADAL" clId="{20C04A7C-C7CF-4EAA-88F9-CE4E5F5C1CFC}" dt="2024-12-06T21:49:29.528" v="1048" actId="6264"/>
          <ac:spMkLst>
            <pc:docMk/>
            <pc:sldMk cId="1354255927" sldId="1389"/>
            <ac:spMk id="9" creationId="{034F2496-C477-BD46-A3E7-0D6177DF9FDF}"/>
          </ac:spMkLst>
        </pc:spChg>
        <pc:spChg chg="add mod ord">
          <ac:chgData name="Alfred Asterjadhi" userId="39de57b9-85c0-4fd1-aaac-8ca2b6560ad0" providerId="ADAL" clId="{20C04A7C-C7CF-4EAA-88F9-CE4E5F5C1CFC}" dt="2025-01-12T09:34:00.499" v="6089" actId="20577"/>
          <ac:spMkLst>
            <pc:docMk/>
            <pc:sldMk cId="1354255927" sldId="1389"/>
            <ac:spMk id="10" creationId="{1B037692-B6E0-6EED-3828-78674B9E942C}"/>
          </ac:spMkLst>
        </pc:spChg>
        <pc:spChg chg="del mod">
          <ac:chgData name="Alfred Asterjadhi" userId="39de57b9-85c0-4fd1-aaac-8ca2b6560ad0" providerId="ADAL" clId="{20C04A7C-C7CF-4EAA-88F9-CE4E5F5C1CFC}" dt="2024-12-06T21:49:29.528" v="1048" actId="6264"/>
          <ac:spMkLst>
            <pc:docMk/>
            <pc:sldMk cId="1354255927" sldId="1389"/>
            <ac:spMk id="11" creationId="{F6152DDE-4888-4681-A24E-D900BF185698}"/>
          </ac:spMkLst>
        </pc:spChg>
      </pc:sldChg>
      <pc:sldChg chg="addSp delSp modSp mod chgLayout">
        <pc:chgData name="Alfred Asterjadhi" userId="39de57b9-85c0-4fd1-aaac-8ca2b6560ad0" providerId="ADAL" clId="{20C04A7C-C7CF-4EAA-88F9-CE4E5F5C1CFC}" dt="2025-01-12T09:39:31.308" v="6101"/>
        <pc:sldMkLst>
          <pc:docMk/>
          <pc:sldMk cId="3912146512" sldId="1390"/>
        </pc:sldMkLst>
        <pc:spChg chg="mod ord">
          <ac:chgData name="Alfred Asterjadhi" userId="39de57b9-85c0-4fd1-aaac-8ca2b6560ad0" providerId="ADAL" clId="{20C04A7C-C7CF-4EAA-88F9-CE4E5F5C1CFC}" dt="2024-12-06T21:51:31.329" v="1104" actId="6264"/>
          <ac:spMkLst>
            <pc:docMk/>
            <pc:sldMk cId="3912146512" sldId="1390"/>
            <ac:spMk id="2" creationId="{CBB6BE89-725C-7287-F96F-BE5358133A36}"/>
          </ac:spMkLst>
        </pc:spChg>
        <pc:spChg chg="add del mod">
          <ac:chgData name="Alfred Asterjadhi" userId="39de57b9-85c0-4fd1-aaac-8ca2b6560ad0" providerId="ADAL" clId="{20C04A7C-C7CF-4EAA-88F9-CE4E5F5C1CFC}" dt="2024-12-06T21:51:31.329" v="1104" actId="6264"/>
          <ac:spMkLst>
            <pc:docMk/>
            <pc:sldMk cId="3912146512" sldId="1390"/>
            <ac:spMk id="3" creationId="{A2113D66-ADBB-6773-A23F-CCDEE493F08B}"/>
          </ac:spMkLst>
        </pc:spChg>
        <pc:spChg chg="mod ord">
          <ac:chgData name="Alfred Asterjadhi" userId="39de57b9-85c0-4fd1-aaac-8ca2b6560ad0" providerId="ADAL" clId="{20C04A7C-C7CF-4EAA-88F9-CE4E5F5C1CFC}" dt="2024-12-06T21:51:31.329" v="1104" actId="6264"/>
          <ac:spMkLst>
            <pc:docMk/>
            <pc:sldMk cId="3912146512" sldId="1390"/>
            <ac:spMk id="4" creationId="{BCFFF57D-0E48-546B-59BA-5601D173EFEE}"/>
          </ac:spMkLst>
        </pc:spChg>
        <pc:spChg chg="mod ord">
          <ac:chgData name="Alfred Asterjadhi" userId="39de57b9-85c0-4fd1-aaac-8ca2b6560ad0" providerId="ADAL" clId="{20C04A7C-C7CF-4EAA-88F9-CE4E5F5C1CFC}" dt="2024-12-06T21:51:31.329" v="1104" actId="6264"/>
          <ac:spMkLst>
            <pc:docMk/>
            <pc:sldMk cId="3912146512" sldId="1390"/>
            <ac:spMk id="5" creationId="{63AE84AE-D2E6-0A98-7574-B4E54BCA4CC6}"/>
          </ac:spMkLst>
        </pc:spChg>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pChg chg="add del mod">
          <ac:chgData name="Alfred Asterjadhi" userId="39de57b9-85c0-4fd1-aaac-8ca2b6560ad0" providerId="ADAL" clId="{20C04A7C-C7CF-4EAA-88F9-CE4E5F5C1CFC}" dt="2024-12-06T21:51:31.329" v="1104" actId="6264"/>
          <ac:spMkLst>
            <pc:docMk/>
            <pc:sldMk cId="3912146512" sldId="1390"/>
            <ac:spMk id="7" creationId="{E2C1E70E-4B1C-82B6-B037-054138CE8FA8}"/>
          </ac:spMkLst>
        </pc:spChg>
        <pc:spChg chg="add del mod">
          <ac:chgData name="Alfred Asterjadhi" userId="39de57b9-85c0-4fd1-aaac-8ca2b6560ad0" providerId="ADAL" clId="{20C04A7C-C7CF-4EAA-88F9-CE4E5F5C1CFC}" dt="2024-12-06T21:51:31.329" v="1104" actId="6264"/>
          <ac:spMkLst>
            <pc:docMk/>
            <pc:sldMk cId="3912146512" sldId="1390"/>
            <ac:spMk id="8" creationId="{0A49E238-1DFD-5124-72C9-7B270E395BA5}"/>
          </ac:spMkLst>
        </pc:spChg>
        <pc:spChg chg="add del mod">
          <ac:chgData name="Alfred Asterjadhi" userId="39de57b9-85c0-4fd1-aaac-8ca2b6560ad0" providerId="ADAL" clId="{20C04A7C-C7CF-4EAA-88F9-CE4E5F5C1CFC}" dt="2024-12-06T21:51:31.329" v="1104" actId="6264"/>
          <ac:spMkLst>
            <pc:docMk/>
            <pc:sldMk cId="3912146512" sldId="1390"/>
            <ac:spMk id="9" creationId="{5AA14CA3-1513-E395-9B3E-79DF1A9989E0}"/>
          </ac:spMkLst>
        </pc:spChg>
        <pc:spChg chg="add mod ord">
          <ac:chgData name="Alfred Asterjadhi" userId="39de57b9-85c0-4fd1-aaac-8ca2b6560ad0" providerId="ADAL" clId="{20C04A7C-C7CF-4EAA-88F9-CE4E5F5C1CFC}" dt="2025-01-12T09:39:31.308" v="6101"/>
          <ac:spMkLst>
            <pc:docMk/>
            <pc:sldMk cId="3912146512" sldId="1390"/>
            <ac:spMk id="10" creationId="{40CD830B-24C3-4301-E66D-0ED15A27D53C}"/>
          </ac:spMkLst>
        </pc:spChg>
        <pc:spChg chg="del mod">
          <ac:chgData name="Alfred Asterjadhi" userId="39de57b9-85c0-4fd1-aaac-8ca2b6560ad0" providerId="ADAL" clId="{20C04A7C-C7CF-4EAA-88F9-CE4E5F5C1CFC}" dt="2024-12-06T21:51:31.329" v="1104" actId="6264"/>
          <ac:spMkLst>
            <pc:docMk/>
            <pc:sldMk cId="3912146512" sldId="1390"/>
            <ac:spMk id="11" creationId="{F6152DDE-4888-4681-A24E-D900BF185698}"/>
          </ac:spMkLst>
        </pc:spChg>
      </pc:sldChg>
      <pc:sldChg chg="modSp del mod">
        <pc:chgData name="Alfred Asterjadhi" userId="39de57b9-85c0-4fd1-aaac-8ca2b6560ad0" providerId="ADAL" clId="{20C04A7C-C7CF-4EAA-88F9-CE4E5F5C1CFC}" dt="2024-12-06T21:48:48.344" v="1029" actId="47"/>
        <pc:sldMkLst>
          <pc:docMk/>
          <pc:sldMk cId="3535448210" sldId="1391"/>
        </pc:sldMkLst>
        <pc:spChg chg="mod">
          <ac:chgData name="Alfred Asterjadhi" userId="39de57b9-85c0-4fd1-aaac-8ca2b6560ad0" providerId="ADAL" clId="{20C04A7C-C7CF-4EAA-88F9-CE4E5F5C1CFC}" dt="2024-12-06T21:10:07.973" v="151" actId="313"/>
          <ac:spMkLst>
            <pc:docMk/>
            <pc:sldMk cId="3535448210" sldId="1391"/>
            <ac:spMk id="6" creationId="{3A24F7C1-3FFA-EBF0-A461-A37BD5BE9F91}"/>
          </ac:spMkLst>
        </pc:spChg>
      </pc:sldChg>
      <pc:sldChg chg="modSp del mod">
        <pc:chgData name="Alfred Asterjadhi" userId="39de57b9-85c0-4fd1-aaac-8ca2b6560ad0" providerId="ADAL" clId="{20C04A7C-C7CF-4EAA-88F9-CE4E5F5C1CFC}" dt="2024-12-06T21:48:49.105" v="1030" actId="47"/>
        <pc:sldMkLst>
          <pc:docMk/>
          <pc:sldMk cId="3662704170" sldId="1392"/>
        </pc:sldMkLst>
        <pc:spChg chg="mod">
          <ac:chgData name="Alfred Asterjadhi" userId="39de57b9-85c0-4fd1-aaac-8ca2b6560ad0" providerId="ADAL" clId="{20C04A7C-C7CF-4EAA-88F9-CE4E5F5C1CFC}" dt="2024-12-06T21:10:08.157" v="152" actId="313"/>
          <ac:spMkLst>
            <pc:docMk/>
            <pc:sldMk cId="3662704170" sldId="1392"/>
            <ac:spMk id="6" creationId="{3A24F7C1-3FFA-EBF0-A461-A37BD5BE9F91}"/>
          </ac:spMkLst>
        </pc:spChg>
      </pc:sldChg>
      <pc:sldChg chg="modSp del mod">
        <pc:chgData name="Alfred Asterjadhi" userId="39de57b9-85c0-4fd1-aaac-8ca2b6560ad0" providerId="ADAL" clId="{20C04A7C-C7CF-4EAA-88F9-CE4E5F5C1CFC}" dt="2024-12-06T21:48:50.103" v="1031" actId="47"/>
        <pc:sldMkLst>
          <pc:docMk/>
          <pc:sldMk cId="1832179933" sldId="1393"/>
        </pc:sldMkLst>
        <pc:spChg chg="mod">
          <ac:chgData name="Alfred Asterjadhi" userId="39de57b9-85c0-4fd1-aaac-8ca2b6560ad0" providerId="ADAL" clId="{20C04A7C-C7CF-4EAA-88F9-CE4E5F5C1CFC}" dt="2024-12-06T21:10:08.378" v="153" actId="313"/>
          <ac:spMkLst>
            <pc:docMk/>
            <pc:sldMk cId="1832179933" sldId="1393"/>
            <ac:spMk id="6" creationId="{3A24F7C1-3FFA-EBF0-A461-A37BD5BE9F91}"/>
          </ac:spMkLst>
        </pc:spChg>
      </pc:sldChg>
      <pc:sldChg chg="modSp del mod">
        <pc:chgData name="Alfred Asterjadhi" userId="39de57b9-85c0-4fd1-aaac-8ca2b6560ad0" providerId="ADAL" clId="{20C04A7C-C7CF-4EAA-88F9-CE4E5F5C1CFC}" dt="2024-12-06T21:48:34.472" v="1016" actId="47"/>
        <pc:sldMkLst>
          <pc:docMk/>
          <pc:sldMk cId="830770626" sldId="1394"/>
        </pc:sldMkLst>
        <pc:spChg chg="mod">
          <ac:chgData name="Alfred Asterjadhi" userId="39de57b9-85c0-4fd1-aaac-8ca2b6560ad0" providerId="ADAL" clId="{20C04A7C-C7CF-4EAA-88F9-CE4E5F5C1CFC}" dt="2024-12-06T21:10:05.271" v="138" actId="313"/>
          <ac:spMkLst>
            <pc:docMk/>
            <pc:sldMk cId="830770626" sldId="1394"/>
            <ac:spMk id="6" creationId="{90C22AAC-A6D7-4E83-6CEB-72583BBB4A45}"/>
          </ac:spMkLst>
        </pc:spChg>
      </pc:sldChg>
      <pc:sldChg chg="modSp del mod">
        <pc:chgData name="Alfred Asterjadhi" userId="39de57b9-85c0-4fd1-aaac-8ca2b6560ad0" providerId="ADAL" clId="{20C04A7C-C7CF-4EAA-88F9-CE4E5F5C1CFC}" dt="2024-12-06T21:48:51.169" v="1032" actId="47"/>
        <pc:sldMkLst>
          <pc:docMk/>
          <pc:sldMk cId="3293328329" sldId="1395"/>
        </pc:sldMkLst>
        <pc:spChg chg="mod">
          <ac:chgData name="Alfred Asterjadhi" userId="39de57b9-85c0-4fd1-aaac-8ca2b6560ad0" providerId="ADAL" clId="{20C04A7C-C7CF-4EAA-88F9-CE4E5F5C1CFC}" dt="2024-12-06T21:10:08.595" v="154" actId="313"/>
          <ac:spMkLst>
            <pc:docMk/>
            <pc:sldMk cId="3293328329" sldId="1395"/>
            <ac:spMk id="6" creationId="{3A24F7C1-3FFA-EBF0-A461-A37BD5BE9F91}"/>
          </ac:spMkLst>
        </pc:spChg>
      </pc:sldChg>
      <pc:sldChg chg="modSp del mod">
        <pc:chgData name="Alfred Asterjadhi" userId="39de57b9-85c0-4fd1-aaac-8ca2b6560ad0" providerId="ADAL" clId="{20C04A7C-C7CF-4EAA-88F9-CE4E5F5C1CFC}" dt="2024-12-06T21:48:42.710" v="1024" actId="47"/>
        <pc:sldMkLst>
          <pc:docMk/>
          <pc:sldMk cId="2885433641" sldId="1396"/>
        </pc:sldMkLst>
        <pc:spChg chg="mod">
          <ac:chgData name="Alfred Asterjadhi" userId="39de57b9-85c0-4fd1-aaac-8ca2b6560ad0" providerId="ADAL" clId="{20C04A7C-C7CF-4EAA-88F9-CE4E5F5C1CFC}" dt="2024-12-06T21:10:06.975" v="146" actId="313"/>
          <ac:spMkLst>
            <pc:docMk/>
            <pc:sldMk cId="2885433641" sldId="1396"/>
            <ac:spMk id="6" creationId="{A86966D9-793D-FCF6-102A-4CCE948E281A}"/>
          </ac:spMkLst>
        </pc:spChg>
      </pc:sldChg>
      <pc:sldChg chg="modSp add mod">
        <pc:chgData name="Alfred Asterjadhi" userId="39de57b9-85c0-4fd1-aaac-8ca2b6560ad0" providerId="ADAL" clId="{20C04A7C-C7CF-4EAA-88F9-CE4E5F5C1CFC}" dt="2025-01-13T00:58:29.943" v="7727" actId="20577"/>
        <pc:sldMkLst>
          <pc:docMk/>
          <pc:sldMk cId="4154322014" sldId="1397"/>
        </pc:sldMkLst>
        <pc:spChg chg="mod">
          <ac:chgData name="Alfred Asterjadhi" userId="39de57b9-85c0-4fd1-aaac-8ca2b6560ad0" providerId="ADAL" clId="{20C04A7C-C7CF-4EAA-88F9-CE4E5F5C1CFC}" dt="2025-01-12T09:54:21.711" v="6215" actId="20577"/>
          <ac:spMkLst>
            <pc:docMk/>
            <pc:sldMk cId="4154322014" sldId="1397"/>
            <ac:spMk id="2" creationId="{F2762690-C15C-4839-B40F-0AF3A4D89457}"/>
          </ac:spMkLst>
        </pc:spChg>
        <pc:spChg chg="mod">
          <ac:chgData name="Alfred Asterjadhi" userId="39de57b9-85c0-4fd1-aaac-8ca2b6560ad0" providerId="ADAL" clId="{20C04A7C-C7CF-4EAA-88F9-CE4E5F5C1CFC}" dt="2025-01-06T15:44:58.174" v="1280" actId="313"/>
          <ac:spMkLst>
            <pc:docMk/>
            <pc:sldMk cId="4154322014" sldId="1397"/>
            <ac:spMk id="3" creationId="{D20906E0-F900-4991-83B1-675F5B67FA2D}"/>
          </ac:spMkLst>
        </pc:spChg>
        <pc:graphicFrameChg chg="mod modGraphic">
          <ac:chgData name="Alfred Asterjadhi" userId="39de57b9-85c0-4fd1-aaac-8ca2b6560ad0" providerId="ADAL" clId="{20C04A7C-C7CF-4EAA-88F9-CE4E5F5C1CFC}" dt="2025-01-13T00:58:29.943" v="7727" actId="20577"/>
          <ac:graphicFrameMkLst>
            <pc:docMk/>
            <pc:sldMk cId="4154322014" sldId="1397"/>
            <ac:graphicFrameMk id="6" creationId="{5094FBC8-BB74-47F3-965D-16BC678F4D1D}"/>
          </ac:graphicFrameMkLst>
        </pc:graphicFrameChg>
      </pc:sldChg>
      <pc:sldChg chg="addSp modSp add mod">
        <pc:chgData name="Alfred Asterjadhi" userId="39de57b9-85c0-4fd1-aaac-8ca2b6560ad0" providerId="ADAL" clId="{20C04A7C-C7CF-4EAA-88F9-CE4E5F5C1CFC}" dt="2025-01-13T00:03:41.462" v="6728" actId="6549"/>
        <pc:sldMkLst>
          <pc:docMk/>
          <pc:sldMk cId="524465658" sldId="1398"/>
        </pc:sldMkLst>
        <pc:spChg chg="mod">
          <ac:chgData name="Alfred Asterjadhi" userId="39de57b9-85c0-4fd1-aaac-8ca2b6560ad0" providerId="ADAL" clId="{20C04A7C-C7CF-4EAA-88F9-CE4E5F5C1CFC}" dt="2025-01-11T03:09:10.532" v="4273" actId="13926"/>
          <ac:spMkLst>
            <pc:docMk/>
            <pc:sldMk cId="524465658" sldId="1398"/>
            <ac:spMk id="2" creationId="{4B5F0D0E-8BB7-48AB-9160-728B8B3399A2}"/>
          </ac:spMkLst>
        </pc:spChg>
        <pc:spChg chg="mod">
          <ac:chgData name="Alfred Asterjadhi" userId="39de57b9-85c0-4fd1-aaac-8ca2b6560ad0" providerId="ADAL" clId="{20C04A7C-C7CF-4EAA-88F9-CE4E5F5C1CFC}" dt="2025-01-13T00:03:41.462" v="6728" actId="6549"/>
          <ac:spMkLst>
            <pc:docMk/>
            <pc:sldMk cId="524465658" sldId="1398"/>
            <ac:spMk id="3" creationId="{DFB0BA47-D7B6-4F95-932E-A7AA615BC440}"/>
          </ac:spMkLst>
        </pc:spChg>
        <pc:spChg chg="mod">
          <ac:chgData name="Alfred Asterjadhi" userId="39de57b9-85c0-4fd1-aaac-8ca2b6560ad0" providerId="ADAL" clId="{20C04A7C-C7CF-4EAA-88F9-CE4E5F5C1CFC}" dt="2025-01-06T15:44:59.702" v="1288" actId="313"/>
          <ac:spMkLst>
            <pc:docMk/>
            <pc:sldMk cId="524465658" sldId="1398"/>
            <ac:spMk id="6" creationId="{974B2026-97FB-40D2-8F22-7E6D319B4EA2}"/>
          </ac:spMkLst>
        </pc:spChg>
        <pc:graphicFrameChg chg="add mod">
          <ac:chgData name="Alfred Asterjadhi" userId="39de57b9-85c0-4fd1-aaac-8ca2b6560ad0" providerId="ADAL" clId="{20C04A7C-C7CF-4EAA-88F9-CE4E5F5C1CFC}" dt="2025-01-11T02:23:16.103" v="3175"/>
          <ac:graphicFrameMkLst>
            <pc:docMk/>
            <pc:sldMk cId="524465658" sldId="1398"/>
            <ac:graphicFrameMk id="7" creationId="{A8500BE7-EB56-2F58-FC82-48293067FF50}"/>
          </ac:graphicFrameMkLst>
        </pc:graphicFrameChg>
      </pc:sldChg>
      <pc:sldChg chg="modSp add mod">
        <pc:chgData name="Alfred Asterjadhi" userId="39de57b9-85c0-4fd1-aaac-8ca2b6560ad0" providerId="ADAL" clId="{20C04A7C-C7CF-4EAA-88F9-CE4E5F5C1CFC}" dt="2025-01-13T04:24:08.232" v="8699" actId="20577"/>
        <pc:sldMkLst>
          <pc:docMk/>
          <pc:sldMk cId="3318850513" sldId="1399"/>
        </pc:sldMkLst>
        <pc:spChg chg="mod">
          <ac:chgData name="Alfred Asterjadhi" userId="39de57b9-85c0-4fd1-aaac-8ca2b6560ad0" providerId="ADAL" clId="{20C04A7C-C7CF-4EAA-88F9-CE4E5F5C1CFC}" dt="2025-01-12T09:44:51.966" v="6132" actId="20577"/>
          <ac:spMkLst>
            <pc:docMk/>
            <pc:sldMk cId="3318850513" sldId="1399"/>
            <ac:spMk id="2" creationId="{8D1DA6E7-3D8D-69C7-86DA-DE04741E2E0D}"/>
          </ac:spMkLst>
        </pc:spChg>
        <pc:spChg chg="mod">
          <ac:chgData name="Alfred Asterjadhi" userId="39de57b9-85c0-4fd1-aaac-8ca2b6560ad0" providerId="ADAL" clId="{20C04A7C-C7CF-4EAA-88F9-CE4E5F5C1CFC}" dt="2025-01-06T15:44:59.897" v="1289" actId="313"/>
          <ac:spMkLst>
            <pc:docMk/>
            <pc:sldMk cId="3318850513" sldId="1399"/>
            <ac:spMk id="6" creationId="{90C22AAC-A6D7-4E83-6CEB-72583BBB4A45}"/>
          </ac:spMkLst>
        </pc:spChg>
        <pc:spChg chg="mod">
          <ac:chgData name="Alfred Asterjadhi" userId="39de57b9-85c0-4fd1-aaac-8ca2b6560ad0" providerId="ADAL" clId="{20C04A7C-C7CF-4EAA-88F9-CE4E5F5C1CFC}" dt="2025-01-13T04:24:08.232" v="8699" actId="20577"/>
          <ac:spMkLst>
            <pc:docMk/>
            <pc:sldMk cId="3318850513" sldId="1399"/>
            <ac:spMk id="11" creationId="{A1850D57-6352-96A7-90F9-32A1A7BB14CC}"/>
          </ac:spMkLst>
        </pc:spChg>
      </pc:sldChg>
      <pc:sldChg chg="modSp add mod">
        <pc:chgData name="Alfred Asterjadhi" userId="39de57b9-85c0-4fd1-aaac-8ca2b6560ad0" providerId="ADAL" clId="{20C04A7C-C7CF-4EAA-88F9-CE4E5F5C1CFC}" dt="2025-01-13T01:20:04.773" v="8109" actId="20577"/>
        <pc:sldMkLst>
          <pc:docMk/>
          <pc:sldMk cId="733264740" sldId="1400"/>
        </pc:sldMkLst>
        <pc:spChg chg="mod">
          <ac:chgData name="Alfred Asterjadhi" userId="39de57b9-85c0-4fd1-aaac-8ca2b6560ad0" providerId="ADAL" clId="{20C04A7C-C7CF-4EAA-88F9-CE4E5F5C1CFC}" dt="2025-01-11T01:34:12.240" v="2619" actId="13926"/>
          <ac:spMkLst>
            <pc:docMk/>
            <pc:sldMk cId="733264740" sldId="1400"/>
            <ac:spMk id="2" creationId="{4B5F0D0E-8BB7-48AB-9160-728B8B3399A2}"/>
          </ac:spMkLst>
        </pc:spChg>
        <pc:spChg chg="mod">
          <ac:chgData name="Alfred Asterjadhi" userId="39de57b9-85c0-4fd1-aaac-8ca2b6560ad0" providerId="ADAL" clId="{20C04A7C-C7CF-4EAA-88F9-CE4E5F5C1CFC}" dt="2025-01-13T01:20:04.773" v="8109" actId="20577"/>
          <ac:spMkLst>
            <pc:docMk/>
            <pc:sldMk cId="733264740" sldId="1400"/>
            <ac:spMk id="3" creationId="{DFB0BA47-D7B6-4F95-932E-A7AA615BC440}"/>
          </ac:spMkLst>
        </pc:spChg>
        <pc:spChg chg="mod">
          <ac:chgData name="Alfred Asterjadhi" userId="39de57b9-85c0-4fd1-aaac-8ca2b6560ad0" providerId="ADAL" clId="{20C04A7C-C7CF-4EAA-88F9-CE4E5F5C1CFC}" dt="2025-01-06T15:45:00.079" v="1290" actId="313"/>
          <ac:spMkLst>
            <pc:docMk/>
            <pc:sldMk cId="733264740" sldId="1400"/>
            <ac:spMk id="6" creationId="{974B2026-97FB-40D2-8F22-7E6D319B4EA2}"/>
          </ac:spMkLst>
        </pc:spChg>
      </pc:sldChg>
      <pc:sldChg chg="modSp add mod">
        <pc:chgData name="Alfred Asterjadhi" userId="39de57b9-85c0-4fd1-aaac-8ca2b6560ad0" providerId="ADAL" clId="{20C04A7C-C7CF-4EAA-88F9-CE4E5F5C1CFC}" dt="2025-01-13T01:01:14.089" v="7771" actId="20577"/>
        <pc:sldMkLst>
          <pc:docMk/>
          <pc:sldMk cId="1213422878" sldId="1401"/>
        </pc:sldMkLst>
        <pc:spChg chg="mod">
          <ac:chgData name="Alfred Asterjadhi" userId="39de57b9-85c0-4fd1-aaac-8ca2b6560ad0" providerId="ADAL" clId="{20C04A7C-C7CF-4EAA-88F9-CE4E5F5C1CFC}" dt="2025-01-13T01:01:14.089" v="7771" actId="20577"/>
          <ac:spMkLst>
            <pc:docMk/>
            <pc:sldMk cId="1213422878" sldId="1401"/>
            <ac:spMk id="2" creationId="{8D1DA6E7-3D8D-69C7-86DA-DE04741E2E0D}"/>
          </ac:spMkLst>
        </pc:spChg>
        <pc:spChg chg="mod">
          <ac:chgData name="Alfred Asterjadhi" userId="39de57b9-85c0-4fd1-aaac-8ca2b6560ad0" providerId="ADAL" clId="{20C04A7C-C7CF-4EAA-88F9-CE4E5F5C1CFC}" dt="2025-01-06T15:45:00.290" v="1291" actId="313"/>
          <ac:spMkLst>
            <pc:docMk/>
            <pc:sldMk cId="1213422878" sldId="1401"/>
            <ac:spMk id="6" creationId="{90C22AAC-A6D7-4E83-6CEB-72583BBB4A45}"/>
          </ac:spMkLst>
        </pc:spChg>
        <pc:spChg chg="mod">
          <ac:chgData name="Alfred Asterjadhi" userId="39de57b9-85c0-4fd1-aaac-8ca2b6560ad0" providerId="ADAL" clId="{20C04A7C-C7CF-4EAA-88F9-CE4E5F5C1CFC}" dt="2025-01-13T00:34:13.246" v="7288" actId="20577"/>
          <ac:spMkLst>
            <pc:docMk/>
            <pc:sldMk cId="1213422878" sldId="1401"/>
            <ac:spMk id="11" creationId="{A1850D57-6352-96A7-90F9-32A1A7BB14CC}"/>
          </ac:spMkLst>
        </pc:spChg>
      </pc:sldChg>
      <pc:sldChg chg="modSp add mod">
        <pc:chgData name="Alfred Asterjadhi" userId="39de57b9-85c0-4fd1-aaac-8ca2b6560ad0" providerId="ADAL" clId="{20C04A7C-C7CF-4EAA-88F9-CE4E5F5C1CFC}" dt="2025-01-13T00:03:32.744" v="6723" actId="21"/>
        <pc:sldMkLst>
          <pc:docMk/>
          <pc:sldMk cId="3659758132" sldId="1402"/>
        </pc:sldMkLst>
        <pc:spChg chg="mod">
          <ac:chgData name="Alfred Asterjadhi" userId="39de57b9-85c0-4fd1-aaac-8ca2b6560ad0" providerId="ADAL" clId="{20C04A7C-C7CF-4EAA-88F9-CE4E5F5C1CFC}" dt="2025-01-11T03:12:28.810" v="4355" actId="13926"/>
          <ac:spMkLst>
            <pc:docMk/>
            <pc:sldMk cId="3659758132" sldId="1402"/>
            <ac:spMk id="2" creationId="{4B5F0D0E-8BB7-48AB-9160-728B8B3399A2}"/>
          </ac:spMkLst>
        </pc:spChg>
        <pc:spChg chg="mod">
          <ac:chgData name="Alfred Asterjadhi" userId="39de57b9-85c0-4fd1-aaac-8ca2b6560ad0" providerId="ADAL" clId="{20C04A7C-C7CF-4EAA-88F9-CE4E5F5C1CFC}" dt="2025-01-13T00:03:32.744" v="6723" actId="21"/>
          <ac:spMkLst>
            <pc:docMk/>
            <pc:sldMk cId="3659758132" sldId="1402"/>
            <ac:spMk id="3" creationId="{DFB0BA47-D7B6-4F95-932E-A7AA615BC440}"/>
          </ac:spMkLst>
        </pc:spChg>
        <pc:spChg chg="mod">
          <ac:chgData name="Alfred Asterjadhi" userId="39de57b9-85c0-4fd1-aaac-8ca2b6560ad0" providerId="ADAL" clId="{20C04A7C-C7CF-4EAA-88F9-CE4E5F5C1CFC}" dt="2025-01-06T15:45:00.459" v="1292" actId="313"/>
          <ac:spMkLst>
            <pc:docMk/>
            <pc:sldMk cId="3659758132" sldId="1402"/>
            <ac:spMk id="6" creationId="{974B2026-97FB-40D2-8F22-7E6D319B4EA2}"/>
          </ac:spMkLst>
        </pc:spChg>
      </pc:sldChg>
      <pc:sldChg chg="addSp modSp add del mod">
        <pc:chgData name="Alfred Asterjadhi" userId="39de57b9-85c0-4fd1-aaac-8ca2b6560ad0" providerId="ADAL" clId="{20C04A7C-C7CF-4EAA-88F9-CE4E5F5C1CFC}" dt="2025-01-13T04:25:11.066" v="8712" actId="47"/>
        <pc:sldMkLst>
          <pc:docMk/>
          <pc:sldMk cId="1455823275" sldId="1403"/>
        </pc:sldMkLst>
        <pc:spChg chg="mod">
          <ac:chgData name="Alfred Asterjadhi" userId="39de57b9-85c0-4fd1-aaac-8ca2b6560ad0" providerId="ADAL" clId="{20C04A7C-C7CF-4EAA-88F9-CE4E5F5C1CFC}" dt="2025-01-13T00:38:02.793" v="7368" actId="20577"/>
          <ac:spMkLst>
            <pc:docMk/>
            <pc:sldMk cId="1455823275" sldId="1403"/>
            <ac:spMk id="2" creationId="{8D1DA6E7-3D8D-69C7-86DA-DE04741E2E0D}"/>
          </ac:spMkLst>
        </pc:spChg>
        <pc:spChg chg="mod">
          <ac:chgData name="Alfred Asterjadhi" userId="39de57b9-85c0-4fd1-aaac-8ca2b6560ad0" providerId="ADAL" clId="{20C04A7C-C7CF-4EAA-88F9-CE4E5F5C1CFC}" dt="2025-01-06T15:45:00.669" v="1293" actId="313"/>
          <ac:spMkLst>
            <pc:docMk/>
            <pc:sldMk cId="1455823275" sldId="1403"/>
            <ac:spMk id="6" creationId="{90C22AAC-A6D7-4E83-6CEB-72583BBB4A45}"/>
          </ac:spMkLst>
        </pc:spChg>
        <pc:spChg chg="mod">
          <ac:chgData name="Alfred Asterjadhi" userId="39de57b9-85c0-4fd1-aaac-8ca2b6560ad0" providerId="ADAL" clId="{20C04A7C-C7CF-4EAA-88F9-CE4E5F5C1CFC}" dt="2025-01-13T04:24:44.454" v="8706" actId="21"/>
          <ac:spMkLst>
            <pc:docMk/>
            <pc:sldMk cId="1455823275" sldId="1403"/>
            <ac:spMk id="11" creationId="{A1850D57-6352-96A7-90F9-32A1A7BB14CC}"/>
          </ac:spMkLst>
        </pc:spChg>
        <pc:graphicFrameChg chg="add mod">
          <ac:chgData name="Alfred Asterjadhi" userId="39de57b9-85c0-4fd1-aaac-8ca2b6560ad0" providerId="ADAL" clId="{20C04A7C-C7CF-4EAA-88F9-CE4E5F5C1CFC}" dt="2025-01-12T09:45:35.569" v="6140"/>
          <ac:graphicFrameMkLst>
            <pc:docMk/>
            <pc:sldMk cId="1455823275" sldId="1403"/>
            <ac:graphicFrameMk id="3" creationId="{BA158A2C-5042-1514-ED79-F39C5BB468D1}"/>
          </ac:graphicFrameMkLst>
        </pc:graphicFrameChg>
      </pc:sldChg>
      <pc:sldChg chg="modSp add mod">
        <pc:chgData name="Alfred Asterjadhi" userId="39de57b9-85c0-4fd1-aaac-8ca2b6560ad0" providerId="ADAL" clId="{20C04A7C-C7CF-4EAA-88F9-CE4E5F5C1CFC}" dt="2025-01-12T09:30:32.272" v="6073" actId="207"/>
        <pc:sldMkLst>
          <pc:docMk/>
          <pc:sldMk cId="142782227" sldId="1404"/>
        </pc:sldMkLst>
        <pc:spChg chg="mod">
          <ac:chgData name="Alfred Asterjadhi" userId="39de57b9-85c0-4fd1-aaac-8ca2b6560ad0" providerId="ADAL" clId="{20C04A7C-C7CF-4EAA-88F9-CE4E5F5C1CFC}" dt="2025-01-11T01:36:26.155" v="2674" actId="13926"/>
          <ac:spMkLst>
            <pc:docMk/>
            <pc:sldMk cId="142782227" sldId="1404"/>
            <ac:spMk id="2" creationId="{4B5F0D0E-8BB7-48AB-9160-728B8B3399A2}"/>
          </ac:spMkLst>
        </pc:spChg>
        <pc:spChg chg="mod">
          <ac:chgData name="Alfred Asterjadhi" userId="39de57b9-85c0-4fd1-aaac-8ca2b6560ad0" providerId="ADAL" clId="{20C04A7C-C7CF-4EAA-88F9-CE4E5F5C1CFC}" dt="2025-01-12T09:30:32.272" v="6073" actId="207"/>
          <ac:spMkLst>
            <pc:docMk/>
            <pc:sldMk cId="142782227" sldId="1404"/>
            <ac:spMk id="3" creationId="{DFB0BA47-D7B6-4F95-932E-A7AA615BC440}"/>
          </ac:spMkLst>
        </pc:spChg>
        <pc:spChg chg="mod">
          <ac:chgData name="Alfred Asterjadhi" userId="39de57b9-85c0-4fd1-aaac-8ca2b6560ad0" providerId="ADAL" clId="{20C04A7C-C7CF-4EAA-88F9-CE4E5F5C1CFC}" dt="2025-01-06T15:45:00.869" v="1294" actId="313"/>
          <ac:spMkLst>
            <pc:docMk/>
            <pc:sldMk cId="142782227" sldId="1404"/>
            <ac:spMk id="6" creationId="{974B2026-97FB-40D2-8F22-7E6D319B4EA2}"/>
          </ac:spMkLst>
        </pc:spChg>
      </pc:sldChg>
      <pc:sldChg chg="modSp add mod">
        <pc:chgData name="Alfred Asterjadhi" userId="39de57b9-85c0-4fd1-aaac-8ca2b6560ad0" providerId="ADAL" clId="{20C04A7C-C7CF-4EAA-88F9-CE4E5F5C1CFC}" dt="2025-01-11T01:31:49.942" v="2560"/>
        <pc:sldMkLst>
          <pc:docMk/>
          <pc:sldMk cId="1719381960" sldId="1405"/>
        </pc:sldMkLst>
        <pc:spChg chg="mod">
          <ac:chgData name="Alfred Asterjadhi" userId="39de57b9-85c0-4fd1-aaac-8ca2b6560ad0" providerId="ADAL" clId="{20C04A7C-C7CF-4EAA-88F9-CE4E5F5C1CFC}" dt="2025-01-06T15:45:01.054" v="1295" actId="313"/>
          <ac:spMkLst>
            <pc:docMk/>
            <pc:sldMk cId="1719381960" sldId="1405"/>
            <ac:spMk id="6" creationId="{90C22AAC-A6D7-4E83-6CEB-72583BBB4A45}"/>
          </ac:spMkLst>
        </pc:spChg>
        <pc:spChg chg="mod">
          <ac:chgData name="Alfred Asterjadhi" userId="39de57b9-85c0-4fd1-aaac-8ca2b6560ad0" providerId="ADAL" clId="{20C04A7C-C7CF-4EAA-88F9-CE4E5F5C1CFC}" dt="2025-01-11T01:31:49.942" v="2560"/>
          <ac:spMkLst>
            <pc:docMk/>
            <pc:sldMk cId="1719381960" sldId="1405"/>
            <ac:spMk id="11" creationId="{A1850D57-6352-96A7-90F9-32A1A7BB14CC}"/>
          </ac:spMkLst>
        </pc:spChg>
      </pc:sldChg>
      <pc:sldChg chg="modSp add mod">
        <pc:chgData name="Alfred Asterjadhi" userId="39de57b9-85c0-4fd1-aaac-8ca2b6560ad0" providerId="ADAL" clId="{20C04A7C-C7CF-4EAA-88F9-CE4E5F5C1CFC}" dt="2025-01-12T09:46:51.710" v="6157" actId="20577"/>
        <pc:sldMkLst>
          <pc:docMk/>
          <pc:sldMk cId="2319479835" sldId="1406"/>
        </pc:sldMkLst>
        <pc:spChg chg="mod">
          <ac:chgData name="Alfred Asterjadhi" userId="39de57b9-85c0-4fd1-aaac-8ca2b6560ad0" providerId="ADAL" clId="{20C04A7C-C7CF-4EAA-88F9-CE4E5F5C1CFC}" dt="2025-01-11T03:13:13.192" v="4361" actId="13926"/>
          <ac:spMkLst>
            <pc:docMk/>
            <pc:sldMk cId="2319479835" sldId="1406"/>
            <ac:spMk id="2" creationId="{4B5F0D0E-8BB7-48AB-9160-728B8B3399A2}"/>
          </ac:spMkLst>
        </pc:spChg>
        <pc:spChg chg="mod">
          <ac:chgData name="Alfred Asterjadhi" userId="39de57b9-85c0-4fd1-aaac-8ca2b6560ad0" providerId="ADAL" clId="{20C04A7C-C7CF-4EAA-88F9-CE4E5F5C1CFC}" dt="2025-01-12T09:46:51.710" v="6157" actId="20577"/>
          <ac:spMkLst>
            <pc:docMk/>
            <pc:sldMk cId="2319479835" sldId="1406"/>
            <ac:spMk id="3" creationId="{DFB0BA47-D7B6-4F95-932E-A7AA615BC440}"/>
          </ac:spMkLst>
        </pc:spChg>
        <pc:spChg chg="mod">
          <ac:chgData name="Alfred Asterjadhi" userId="39de57b9-85c0-4fd1-aaac-8ca2b6560ad0" providerId="ADAL" clId="{20C04A7C-C7CF-4EAA-88F9-CE4E5F5C1CFC}" dt="2025-01-06T15:45:01.239" v="1296" actId="313"/>
          <ac:spMkLst>
            <pc:docMk/>
            <pc:sldMk cId="2319479835" sldId="1406"/>
            <ac:spMk id="6" creationId="{974B2026-97FB-40D2-8F22-7E6D319B4EA2}"/>
          </ac:spMkLst>
        </pc:spChg>
      </pc:sldChg>
      <pc:sldChg chg="addSp delSp modSp add mod">
        <pc:chgData name="Alfred Asterjadhi" userId="39de57b9-85c0-4fd1-aaac-8ca2b6560ad0" providerId="ADAL" clId="{20C04A7C-C7CF-4EAA-88F9-CE4E5F5C1CFC}" dt="2025-01-13T00:50:44.888" v="7645" actId="20577"/>
        <pc:sldMkLst>
          <pc:docMk/>
          <pc:sldMk cId="3788311884" sldId="1407"/>
        </pc:sldMkLst>
        <pc:spChg chg="mod">
          <ac:chgData name="Alfred Asterjadhi" userId="39de57b9-85c0-4fd1-aaac-8ca2b6560ad0" providerId="ADAL" clId="{20C04A7C-C7CF-4EAA-88F9-CE4E5F5C1CFC}" dt="2025-01-13T00:50:44.888" v="7645" actId="20577"/>
          <ac:spMkLst>
            <pc:docMk/>
            <pc:sldMk cId="3788311884" sldId="1407"/>
            <ac:spMk id="2" creationId="{8D1DA6E7-3D8D-69C7-86DA-DE04741E2E0D}"/>
          </ac:spMkLst>
        </pc:spChg>
        <pc:spChg chg="add">
          <ac:chgData name="Alfred Asterjadhi" userId="39de57b9-85c0-4fd1-aaac-8ca2b6560ad0" providerId="ADAL" clId="{20C04A7C-C7CF-4EAA-88F9-CE4E5F5C1CFC}" dt="2025-01-13T00:48:35.588" v="7568"/>
          <ac:spMkLst>
            <pc:docMk/>
            <pc:sldMk cId="3788311884" sldId="1407"/>
            <ac:spMk id="3" creationId="{D1605BA3-9FE2-217B-B9EE-649FAFE3B839}"/>
          </ac:spMkLst>
        </pc:spChg>
        <pc:spChg chg="mod">
          <ac:chgData name="Alfred Asterjadhi" userId="39de57b9-85c0-4fd1-aaac-8ca2b6560ad0" providerId="ADAL" clId="{20C04A7C-C7CF-4EAA-88F9-CE4E5F5C1CFC}" dt="2025-01-06T15:45:01.426" v="1297" actId="313"/>
          <ac:spMkLst>
            <pc:docMk/>
            <pc:sldMk cId="3788311884" sldId="1407"/>
            <ac:spMk id="6" creationId="{90C22AAC-A6D7-4E83-6CEB-72583BBB4A45}"/>
          </ac:spMkLst>
        </pc:spChg>
        <pc:spChg chg="add del">
          <ac:chgData name="Alfred Asterjadhi" userId="39de57b9-85c0-4fd1-aaac-8ca2b6560ad0" providerId="ADAL" clId="{20C04A7C-C7CF-4EAA-88F9-CE4E5F5C1CFC}" dt="2024-12-06T21:47:26.795" v="973" actId="22"/>
          <ac:spMkLst>
            <pc:docMk/>
            <pc:sldMk cId="3788311884" sldId="1407"/>
            <ac:spMk id="7" creationId="{13B31635-CBE6-8949-CDD8-89CC95EE5812}"/>
          </ac:spMkLst>
        </pc:spChg>
        <pc:spChg chg="mod">
          <ac:chgData name="Alfred Asterjadhi" userId="39de57b9-85c0-4fd1-aaac-8ca2b6560ad0" providerId="ADAL" clId="{20C04A7C-C7CF-4EAA-88F9-CE4E5F5C1CFC}" dt="2025-01-13T00:50:29.767" v="7636" actId="20577"/>
          <ac:spMkLst>
            <pc:docMk/>
            <pc:sldMk cId="3788311884" sldId="1407"/>
            <ac:spMk id="11" creationId="{A1850D57-6352-96A7-90F9-32A1A7BB14CC}"/>
          </ac:spMkLst>
        </pc:spChg>
      </pc:sldChg>
      <pc:sldChg chg="addSp modSp add mod">
        <pc:chgData name="Alfred Asterjadhi" userId="39de57b9-85c0-4fd1-aaac-8ca2b6560ad0" providerId="ADAL" clId="{20C04A7C-C7CF-4EAA-88F9-CE4E5F5C1CFC}" dt="2025-01-11T04:04:23.194" v="5837" actId="6549"/>
        <pc:sldMkLst>
          <pc:docMk/>
          <pc:sldMk cId="2585751413" sldId="1408"/>
        </pc:sldMkLst>
        <pc:spChg chg="mod">
          <ac:chgData name="Alfred Asterjadhi" userId="39de57b9-85c0-4fd1-aaac-8ca2b6560ad0" providerId="ADAL" clId="{20C04A7C-C7CF-4EAA-88F9-CE4E5F5C1CFC}" dt="2025-01-11T01:39:52.877" v="2758" actId="13926"/>
          <ac:spMkLst>
            <pc:docMk/>
            <pc:sldMk cId="2585751413" sldId="1408"/>
            <ac:spMk id="2" creationId="{4B5F0D0E-8BB7-48AB-9160-728B8B3399A2}"/>
          </ac:spMkLst>
        </pc:spChg>
        <pc:spChg chg="mod">
          <ac:chgData name="Alfred Asterjadhi" userId="39de57b9-85c0-4fd1-aaac-8ca2b6560ad0" providerId="ADAL" clId="{20C04A7C-C7CF-4EAA-88F9-CE4E5F5C1CFC}" dt="2025-01-11T04:04:23.194" v="5837" actId="6549"/>
          <ac:spMkLst>
            <pc:docMk/>
            <pc:sldMk cId="2585751413" sldId="1408"/>
            <ac:spMk id="3" creationId="{DFB0BA47-D7B6-4F95-932E-A7AA615BC440}"/>
          </ac:spMkLst>
        </pc:spChg>
        <pc:spChg chg="mod">
          <ac:chgData name="Alfred Asterjadhi" userId="39de57b9-85c0-4fd1-aaac-8ca2b6560ad0" providerId="ADAL" clId="{20C04A7C-C7CF-4EAA-88F9-CE4E5F5C1CFC}" dt="2025-01-06T15:45:01.639" v="1298" actId="313"/>
          <ac:spMkLst>
            <pc:docMk/>
            <pc:sldMk cId="2585751413" sldId="1408"/>
            <ac:spMk id="6" creationId="{974B2026-97FB-40D2-8F22-7E6D319B4EA2}"/>
          </ac:spMkLst>
        </pc:spChg>
        <pc:graphicFrameChg chg="add mod">
          <ac:chgData name="Alfred Asterjadhi" userId="39de57b9-85c0-4fd1-aaac-8ca2b6560ad0" providerId="ADAL" clId="{20C04A7C-C7CF-4EAA-88F9-CE4E5F5C1CFC}" dt="2025-01-11T04:03:09.179" v="5734"/>
          <ac:graphicFrameMkLst>
            <pc:docMk/>
            <pc:sldMk cId="2585751413" sldId="1408"/>
            <ac:graphicFrameMk id="7" creationId="{45654DA9-11C9-0CC4-E854-F281A1702AA4}"/>
          </ac:graphicFrameMkLst>
        </pc:graphicFrameChg>
      </pc:sldChg>
      <pc:sldChg chg="modSp add mod">
        <pc:chgData name="Alfred Asterjadhi" userId="39de57b9-85c0-4fd1-aaac-8ca2b6560ad0" providerId="ADAL" clId="{20C04A7C-C7CF-4EAA-88F9-CE4E5F5C1CFC}" dt="2025-01-11T01:32:00.386" v="2566"/>
        <pc:sldMkLst>
          <pc:docMk/>
          <pc:sldMk cId="1347941490" sldId="1409"/>
        </pc:sldMkLst>
        <pc:spChg chg="mod">
          <ac:chgData name="Alfred Asterjadhi" userId="39de57b9-85c0-4fd1-aaac-8ca2b6560ad0" providerId="ADAL" clId="{20C04A7C-C7CF-4EAA-88F9-CE4E5F5C1CFC}" dt="2025-01-06T15:45:01.829" v="1299" actId="313"/>
          <ac:spMkLst>
            <pc:docMk/>
            <pc:sldMk cId="1347941490" sldId="1409"/>
            <ac:spMk id="6" creationId="{90C22AAC-A6D7-4E83-6CEB-72583BBB4A45}"/>
          </ac:spMkLst>
        </pc:spChg>
        <pc:spChg chg="mod">
          <ac:chgData name="Alfred Asterjadhi" userId="39de57b9-85c0-4fd1-aaac-8ca2b6560ad0" providerId="ADAL" clId="{20C04A7C-C7CF-4EAA-88F9-CE4E5F5C1CFC}" dt="2025-01-11T01:32:00.386" v="2566"/>
          <ac:spMkLst>
            <pc:docMk/>
            <pc:sldMk cId="1347941490" sldId="1409"/>
            <ac:spMk id="11" creationId="{A1850D57-6352-96A7-90F9-32A1A7BB14CC}"/>
          </ac:spMkLst>
        </pc:spChg>
      </pc:sldChg>
      <pc:sldChg chg="modSp add mod">
        <pc:chgData name="Alfred Asterjadhi" userId="39de57b9-85c0-4fd1-aaac-8ca2b6560ad0" providerId="ADAL" clId="{20C04A7C-C7CF-4EAA-88F9-CE4E5F5C1CFC}" dt="2025-01-12T09:32:57.715" v="6084" actId="20577"/>
        <pc:sldMkLst>
          <pc:docMk/>
          <pc:sldMk cId="3265656916" sldId="1410"/>
        </pc:sldMkLst>
        <pc:spChg chg="mod">
          <ac:chgData name="Alfred Asterjadhi" userId="39de57b9-85c0-4fd1-aaac-8ca2b6560ad0" providerId="ADAL" clId="{20C04A7C-C7CF-4EAA-88F9-CE4E5F5C1CFC}" dt="2025-01-12T09:32:53.171" v="6079" actId="13926"/>
          <ac:spMkLst>
            <pc:docMk/>
            <pc:sldMk cId="3265656916" sldId="1410"/>
            <ac:spMk id="2" creationId="{4B5F0D0E-8BB7-48AB-9160-728B8B3399A2}"/>
          </ac:spMkLst>
        </pc:spChg>
        <pc:spChg chg="mod">
          <ac:chgData name="Alfred Asterjadhi" userId="39de57b9-85c0-4fd1-aaac-8ca2b6560ad0" providerId="ADAL" clId="{20C04A7C-C7CF-4EAA-88F9-CE4E5F5C1CFC}" dt="2025-01-12T09:32:57.715" v="6084" actId="20577"/>
          <ac:spMkLst>
            <pc:docMk/>
            <pc:sldMk cId="3265656916" sldId="1410"/>
            <ac:spMk id="3" creationId="{DFB0BA47-D7B6-4F95-932E-A7AA615BC440}"/>
          </ac:spMkLst>
        </pc:spChg>
        <pc:spChg chg="mod">
          <ac:chgData name="Alfred Asterjadhi" userId="39de57b9-85c0-4fd1-aaac-8ca2b6560ad0" providerId="ADAL" clId="{20C04A7C-C7CF-4EAA-88F9-CE4E5F5C1CFC}" dt="2025-01-06T15:45:02.052" v="1300" actId="313"/>
          <ac:spMkLst>
            <pc:docMk/>
            <pc:sldMk cId="3265656916" sldId="1410"/>
            <ac:spMk id="6" creationId="{974B2026-97FB-40D2-8F22-7E6D319B4EA2}"/>
          </ac:spMkLst>
        </pc:spChg>
      </pc:sldChg>
      <pc:sldChg chg="modSp add mod">
        <pc:chgData name="Alfred Asterjadhi" userId="39de57b9-85c0-4fd1-aaac-8ca2b6560ad0" providerId="ADAL" clId="{20C04A7C-C7CF-4EAA-88F9-CE4E5F5C1CFC}" dt="2025-01-11T01:32:06.770" v="2569"/>
        <pc:sldMkLst>
          <pc:docMk/>
          <pc:sldMk cId="4220415685" sldId="1411"/>
        </pc:sldMkLst>
        <pc:spChg chg="mod">
          <ac:chgData name="Alfred Asterjadhi" userId="39de57b9-85c0-4fd1-aaac-8ca2b6560ad0" providerId="ADAL" clId="{20C04A7C-C7CF-4EAA-88F9-CE4E5F5C1CFC}" dt="2025-01-06T15:45:02.239" v="1301" actId="313"/>
          <ac:spMkLst>
            <pc:docMk/>
            <pc:sldMk cId="4220415685" sldId="1411"/>
            <ac:spMk id="6" creationId="{90C22AAC-A6D7-4E83-6CEB-72583BBB4A45}"/>
          </ac:spMkLst>
        </pc:spChg>
        <pc:spChg chg="mod">
          <ac:chgData name="Alfred Asterjadhi" userId="39de57b9-85c0-4fd1-aaac-8ca2b6560ad0" providerId="ADAL" clId="{20C04A7C-C7CF-4EAA-88F9-CE4E5F5C1CFC}" dt="2025-01-11T01:32:06.770" v="2569"/>
          <ac:spMkLst>
            <pc:docMk/>
            <pc:sldMk cId="4220415685" sldId="1411"/>
            <ac:spMk id="11" creationId="{A1850D57-6352-96A7-90F9-32A1A7BB14CC}"/>
          </ac:spMkLst>
        </pc:spChg>
      </pc:sldChg>
      <pc:sldChg chg="modSp add mod">
        <pc:chgData name="Alfred Asterjadhi" userId="39de57b9-85c0-4fd1-aaac-8ca2b6560ad0" providerId="ADAL" clId="{20C04A7C-C7CF-4EAA-88F9-CE4E5F5C1CFC}" dt="2025-01-13T01:19:32.904" v="8100" actId="21"/>
        <pc:sldMkLst>
          <pc:docMk/>
          <pc:sldMk cId="1158959285" sldId="1412"/>
        </pc:sldMkLst>
        <pc:spChg chg="mod">
          <ac:chgData name="Alfred Asterjadhi" userId="39de57b9-85c0-4fd1-aaac-8ca2b6560ad0" providerId="ADAL" clId="{20C04A7C-C7CF-4EAA-88F9-CE4E5F5C1CFC}" dt="2025-01-11T01:41:05.046" v="2786" actId="13926"/>
          <ac:spMkLst>
            <pc:docMk/>
            <pc:sldMk cId="1158959285" sldId="1412"/>
            <ac:spMk id="2" creationId="{4B5F0D0E-8BB7-48AB-9160-728B8B3399A2}"/>
          </ac:spMkLst>
        </pc:spChg>
        <pc:spChg chg="mod">
          <ac:chgData name="Alfred Asterjadhi" userId="39de57b9-85c0-4fd1-aaac-8ca2b6560ad0" providerId="ADAL" clId="{20C04A7C-C7CF-4EAA-88F9-CE4E5F5C1CFC}" dt="2025-01-13T01:19:32.904" v="8100" actId="21"/>
          <ac:spMkLst>
            <pc:docMk/>
            <pc:sldMk cId="1158959285" sldId="1412"/>
            <ac:spMk id="3" creationId="{DFB0BA47-D7B6-4F95-932E-A7AA615BC440}"/>
          </ac:spMkLst>
        </pc:spChg>
        <pc:spChg chg="mod">
          <ac:chgData name="Alfred Asterjadhi" userId="39de57b9-85c0-4fd1-aaac-8ca2b6560ad0" providerId="ADAL" clId="{20C04A7C-C7CF-4EAA-88F9-CE4E5F5C1CFC}" dt="2025-01-06T15:45:04.039" v="1310" actId="313"/>
          <ac:spMkLst>
            <pc:docMk/>
            <pc:sldMk cId="1158959285" sldId="1412"/>
            <ac:spMk id="6" creationId="{974B2026-97FB-40D2-8F22-7E6D319B4EA2}"/>
          </ac:spMkLst>
        </pc:spChg>
      </pc:sldChg>
      <pc:sldChg chg="modSp add mod">
        <pc:chgData name="Alfred Asterjadhi" userId="39de57b9-85c0-4fd1-aaac-8ca2b6560ad0" providerId="ADAL" clId="{20C04A7C-C7CF-4EAA-88F9-CE4E5F5C1CFC}" dt="2025-01-11T01:32:25.467" v="2578"/>
        <pc:sldMkLst>
          <pc:docMk/>
          <pc:sldMk cId="3355144471" sldId="1413"/>
        </pc:sldMkLst>
        <pc:spChg chg="mod">
          <ac:chgData name="Alfred Asterjadhi" userId="39de57b9-85c0-4fd1-aaac-8ca2b6560ad0" providerId="ADAL" clId="{20C04A7C-C7CF-4EAA-88F9-CE4E5F5C1CFC}" dt="2025-01-06T15:45:04.229" v="1311" actId="313"/>
          <ac:spMkLst>
            <pc:docMk/>
            <pc:sldMk cId="3355144471" sldId="1413"/>
            <ac:spMk id="6" creationId="{90C22AAC-A6D7-4E83-6CEB-72583BBB4A45}"/>
          </ac:spMkLst>
        </pc:spChg>
        <pc:spChg chg="mod">
          <ac:chgData name="Alfred Asterjadhi" userId="39de57b9-85c0-4fd1-aaac-8ca2b6560ad0" providerId="ADAL" clId="{20C04A7C-C7CF-4EAA-88F9-CE4E5F5C1CFC}" dt="2025-01-11T01:32:25.467" v="2578"/>
          <ac:spMkLst>
            <pc:docMk/>
            <pc:sldMk cId="3355144471" sldId="1413"/>
            <ac:spMk id="11" creationId="{A1850D57-6352-96A7-90F9-32A1A7BB14CC}"/>
          </ac:spMkLst>
        </pc:spChg>
      </pc:sldChg>
      <pc:sldChg chg="modSp add mod">
        <pc:chgData name="Alfred Asterjadhi" userId="39de57b9-85c0-4fd1-aaac-8ca2b6560ad0" providerId="ADAL" clId="{20C04A7C-C7CF-4EAA-88F9-CE4E5F5C1CFC}" dt="2025-01-11T03:17:16.709" v="4433" actId="13926"/>
        <pc:sldMkLst>
          <pc:docMk/>
          <pc:sldMk cId="1323486776" sldId="1414"/>
        </pc:sldMkLst>
        <pc:spChg chg="mod">
          <ac:chgData name="Alfred Asterjadhi" userId="39de57b9-85c0-4fd1-aaac-8ca2b6560ad0" providerId="ADAL" clId="{20C04A7C-C7CF-4EAA-88F9-CE4E5F5C1CFC}" dt="2025-01-11T03:17:16.709" v="4433" actId="13926"/>
          <ac:spMkLst>
            <pc:docMk/>
            <pc:sldMk cId="1323486776" sldId="1414"/>
            <ac:spMk id="2" creationId="{4B5F0D0E-8BB7-48AB-9160-728B8B3399A2}"/>
          </ac:spMkLst>
        </pc:spChg>
        <pc:spChg chg="mod">
          <ac:chgData name="Alfred Asterjadhi" userId="39de57b9-85c0-4fd1-aaac-8ca2b6560ad0" providerId="ADAL" clId="{20C04A7C-C7CF-4EAA-88F9-CE4E5F5C1CFC}" dt="2025-01-11T03:15:17.081" v="4432" actId="20577"/>
          <ac:spMkLst>
            <pc:docMk/>
            <pc:sldMk cId="1323486776" sldId="1414"/>
            <ac:spMk id="3" creationId="{DFB0BA47-D7B6-4F95-932E-A7AA615BC440}"/>
          </ac:spMkLst>
        </pc:spChg>
        <pc:spChg chg="mod">
          <ac:chgData name="Alfred Asterjadhi" userId="39de57b9-85c0-4fd1-aaac-8ca2b6560ad0" providerId="ADAL" clId="{20C04A7C-C7CF-4EAA-88F9-CE4E5F5C1CFC}" dt="2025-01-06T15:45:04.409" v="1312" actId="313"/>
          <ac:spMkLst>
            <pc:docMk/>
            <pc:sldMk cId="1323486776" sldId="1414"/>
            <ac:spMk id="6" creationId="{974B2026-97FB-40D2-8F22-7E6D319B4EA2}"/>
          </ac:spMkLst>
        </pc:spChg>
      </pc:sldChg>
      <pc:sldChg chg="modSp add mod">
        <pc:chgData name="Alfred Asterjadhi" userId="39de57b9-85c0-4fd1-aaac-8ca2b6560ad0" providerId="ADAL" clId="{20C04A7C-C7CF-4EAA-88F9-CE4E5F5C1CFC}" dt="2025-01-11T01:32:30.451" v="2581"/>
        <pc:sldMkLst>
          <pc:docMk/>
          <pc:sldMk cId="552608014" sldId="1415"/>
        </pc:sldMkLst>
        <pc:spChg chg="mod">
          <ac:chgData name="Alfred Asterjadhi" userId="39de57b9-85c0-4fd1-aaac-8ca2b6560ad0" providerId="ADAL" clId="{20C04A7C-C7CF-4EAA-88F9-CE4E5F5C1CFC}" dt="2025-01-06T15:45:04.601" v="1313" actId="313"/>
          <ac:spMkLst>
            <pc:docMk/>
            <pc:sldMk cId="552608014" sldId="1415"/>
            <ac:spMk id="6" creationId="{90C22AAC-A6D7-4E83-6CEB-72583BBB4A45}"/>
          </ac:spMkLst>
        </pc:spChg>
        <pc:spChg chg="mod">
          <ac:chgData name="Alfred Asterjadhi" userId="39de57b9-85c0-4fd1-aaac-8ca2b6560ad0" providerId="ADAL" clId="{20C04A7C-C7CF-4EAA-88F9-CE4E5F5C1CFC}" dt="2025-01-11T01:32:30.451" v="2581"/>
          <ac:spMkLst>
            <pc:docMk/>
            <pc:sldMk cId="552608014" sldId="1415"/>
            <ac:spMk id="11" creationId="{A1850D57-6352-96A7-90F9-32A1A7BB14CC}"/>
          </ac:spMkLst>
        </pc:spChg>
      </pc:sldChg>
      <pc:sldChg chg="modSp add mod">
        <pc:chgData name="Alfred Asterjadhi" userId="39de57b9-85c0-4fd1-aaac-8ca2b6560ad0" providerId="ADAL" clId="{20C04A7C-C7CF-4EAA-88F9-CE4E5F5C1CFC}" dt="2025-01-13T01:20:29.114" v="8110" actId="21"/>
        <pc:sldMkLst>
          <pc:docMk/>
          <pc:sldMk cId="2479012799" sldId="1416"/>
        </pc:sldMkLst>
        <pc:spChg chg="mod">
          <ac:chgData name="Alfred Asterjadhi" userId="39de57b9-85c0-4fd1-aaac-8ca2b6560ad0" providerId="ADAL" clId="{20C04A7C-C7CF-4EAA-88F9-CE4E5F5C1CFC}" dt="2025-01-11T01:42:25.449" v="2834" actId="13926"/>
          <ac:spMkLst>
            <pc:docMk/>
            <pc:sldMk cId="2479012799" sldId="1416"/>
            <ac:spMk id="2" creationId="{4B5F0D0E-8BB7-48AB-9160-728B8B3399A2}"/>
          </ac:spMkLst>
        </pc:spChg>
        <pc:spChg chg="mod">
          <ac:chgData name="Alfred Asterjadhi" userId="39de57b9-85c0-4fd1-aaac-8ca2b6560ad0" providerId="ADAL" clId="{20C04A7C-C7CF-4EAA-88F9-CE4E5F5C1CFC}" dt="2025-01-13T01:20:29.114" v="8110" actId="21"/>
          <ac:spMkLst>
            <pc:docMk/>
            <pc:sldMk cId="2479012799" sldId="1416"/>
            <ac:spMk id="3" creationId="{DFB0BA47-D7B6-4F95-932E-A7AA615BC440}"/>
          </ac:spMkLst>
        </pc:spChg>
        <pc:spChg chg="mod">
          <ac:chgData name="Alfred Asterjadhi" userId="39de57b9-85c0-4fd1-aaac-8ca2b6560ad0" providerId="ADAL" clId="{20C04A7C-C7CF-4EAA-88F9-CE4E5F5C1CFC}" dt="2025-01-06T15:45:04.799" v="1314" actId="313"/>
          <ac:spMkLst>
            <pc:docMk/>
            <pc:sldMk cId="2479012799" sldId="1416"/>
            <ac:spMk id="6" creationId="{974B2026-97FB-40D2-8F22-7E6D319B4EA2}"/>
          </ac:spMkLst>
        </pc:spChg>
      </pc:sldChg>
      <pc:sldChg chg="modSp add mod">
        <pc:chgData name="Alfred Asterjadhi" userId="39de57b9-85c0-4fd1-aaac-8ca2b6560ad0" providerId="ADAL" clId="{20C04A7C-C7CF-4EAA-88F9-CE4E5F5C1CFC}" dt="2025-01-11T01:32:37.028" v="2584"/>
        <pc:sldMkLst>
          <pc:docMk/>
          <pc:sldMk cId="1229047884" sldId="1417"/>
        </pc:sldMkLst>
        <pc:spChg chg="mod">
          <ac:chgData name="Alfred Asterjadhi" userId="39de57b9-85c0-4fd1-aaac-8ca2b6560ad0" providerId="ADAL" clId="{20C04A7C-C7CF-4EAA-88F9-CE4E5F5C1CFC}" dt="2025-01-06T15:45:04.999" v="1315" actId="313"/>
          <ac:spMkLst>
            <pc:docMk/>
            <pc:sldMk cId="1229047884" sldId="1417"/>
            <ac:spMk id="6" creationId="{90C22AAC-A6D7-4E83-6CEB-72583BBB4A45}"/>
          </ac:spMkLst>
        </pc:spChg>
        <pc:spChg chg="mod">
          <ac:chgData name="Alfred Asterjadhi" userId="39de57b9-85c0-4fd1-aaac-8ca2b6560ad0" providerId="ADAL" clId="{20C04A7C-C7CF-4EAA-88F9-CE4E5F5C1CFC}" dt="2025-01-11T01:32:37.028" v="2584"/>
          <ac:spMkLst>
            <pc:docMk/>
            <pc:sldMk cId="1229047884" sldId="1417"/>
            <ac:spMk id="11" creationId="{A1850D57-6352-96A7-90F9-32A1A7BB14CC}"/>
          </ac:spMkLst>
        </pc:spChg>
      </pc:sldChg>
      <pc:sldChg chg="modSp add mod">
        <pc:chgData name="Alfred Asterjadhi" userId="39de57b9-85c0-4fd1-aaac-8ca2b6560ad0" providerId="ADAL" clId="{20C04A7C-C7CF-4EAA-88F9-CE4E5F5C1CFC}" dt="2025-01-11T03:18:45.525" v="4519" actId="20577"/>
        <pc:sldMkLst>
          <pc:docMk/>
          <pc:sldMk cId="2616000834" sldId="1418"/>
        </pc:sldMkLst>
        <pc:spChg chg="mod">
          <ac:chgData name="Alfred Asterjadhi" userId="39de57b9-85c0-4fd1-aaac-8ca2b6560ad0" providerId="ADAL" clId="{20C04A7C-C7CF-4EAA-88F9-CE4E5F5C1CFC}" dt="2025-01-11T03:18:29.511" v="4498" actId="13926"/>
          <ac:spMkLst>
            <pc:docMk/>
            <pc:sldMk cId="2616000834" sldId="1418"/>
            <ac:spMk id="2" creationId="{4B5F0D0E-8BB7-48AB-9160-728B8B3399A2}"/>
          </ac:spMkLst>
        </pc:spChg>
        <pc:spChg chg="mod">
          <ac:chgData name="Alfred Asterjadhi" userId="39de57b9-85c0-4fd1-aaac-8ca2b6560ad0" providerId="ADAL" clId="{20C04A7C-C7CF-4EAA-88F9-CE4E5F5C1CFC}" dt="2025-01-11T03:18:45.525" v="4519" actId="20577"/>
          <ac:spMkLst>
            <pc:docMk/>
            <pc:sldMk cId="2616000834" sldId="1418"/>
            <ac:spMk id="3" creationId="{DFB0BA47-D7B6-4F95-932E-A7AA615BC440}"/>
          </ac:spMkLst>
        </pc:spChg>
        <pc:spChg chg="mod">
          <ac:chgData name="Alfred Asterjadhi" userId="39de57b9-85c0-4fd1-aaac-8ca2b6560ad0" providerId="ADAL" clId="{20C04A7C-C7CF-4EAA-88F9-CE4E5F5C1CFC}" dt="2025-01-06T15:45:05.209" v="1316" actId="313"/>
          <ac:spMkLst>
            <pc:docMk/>
            <pc:sldMk cId="2616000834" sldId="1418"/>
            <ac:spMk id="6" creationId="{974B2026-97FB-40D2-8F22-7E6D319B4EA2}"/>
          </ac:spMkLst>
        </pc:spChg>
      </pc:sldChg>
      <pc:sldChg chg="modSp add mod">
        <pc:chgData name="Alfred Asterjadhi" userId="39de57b9-85c0-4fd1-aaac-8ca2b6560ad0" providerId="ADAL" clId="{20C04A7C-C7CF-4EAA-88F9-CE4E5F5C1CFC}" dt="2025-01-11T01:32:41.646" v="2587"/>
        <pc:sldMkLst>
          <pc:docMk/>
          <pc:sldMk cId="341453547" sldId="1419"/>
        </pc:sldMkLst>
        <pc:spChg chg="mod">
          <ac:chgData name="Alfred Asterjadhi" userId="39de57b9-85c0-4fd1-aaac-8ca2b6560ad0" providerId="ADAL" clId="{20C04A7C-C7CF-4EAA-88F9-CE4E5F5C1CFC}" dt="2025-01-06T15:45:05.399" v="1317" actId="313"/>
          <ac:spMkLst>
            <pc:docMk/>
            <pc:sldMk cId="341453547" sldId="1419"/>
            <ac:spMk id="6" creationId="{90C22AAC-A6D7-4E83-6CEB-72583BBB4A45}"/>
          </ac:spMkLst>
        </pc:spChg>
        <pc:spChg chg="mod">
          <ac:chgData name="Alfred Asterjadhi" userId="39de57b9-85c0-4fd1-aaac-8ca2b6560ad0" providerId="ADAL" clId="{20C04A7C-C7CF-4EAA-88F9-CE4E5F5C1CFC}" dt="2025-01-11T01:32:41.646" v="2587"/>
          <ac:spMkLst>
            <pc:docMk/>
            <pc:sldMk cId="341453547" sldId="1419"/>
            <ac:spMk id="11" creationId="{A1850D57-6352-96A7-90F9-32A1A7BB14CC}"/>
          </ac:spMkLst>
        </pc:spChg>
      </pc:sldChg>
      <pc:sldChg chg="modSp add mod">
        <pc:chgData name="Alfred Asterjadhi" userId="39de57b9-85c0-4fd1-aaac-8ca2b6560ad0" providerId="ADAL" clId="{20C04A7C-C7CF-4EAA-88F9-CE4E5F5C1CFC}" dt="2025-01-13T00:54:55.556" v="7682" actId="20577"/>
        <pc:sldMkLst>
          <pc:docMk/>
          <pc:sldMk cId="867808294" sldId="1420"/>
        </pc:sldMkLst>
        <pc:spChg chg="mod">
          <ac:chgData name="Alfred Asterjadhi" userId="39de57b9-85c0-4fd1-aaac-8ca2b6560ad0" providerId="ADAL" clId="{20C04A7C-C7CF-4EAA-88F9-CE4E5F5C1CFC}" dt="2025-01-11T01:42:38.711" v="2835" actId="13926"/>
          <ac:spMkLst>
            <pc:docMk/>
            <pc:sldMk cId="867808294" sldId="1420"/>
            <ac:spMk id="2" creationId="{4B5F0D0E-8BB7-48AB-9160-728B8B3399A2}"/>
          </ac:spMkLst>
        </pc:spChg>
        <pc:spChg chg="mod">
          <ac:chgData name="Alfred Asterjadhi" userId="39de57b9-85c0-4fd1-aaac-8ca2b6560ad0" providerId="ADAL" clId="{20C04A7C-C7CF-4EAA-88F9-CE4E5F5C1CFC}" dt="2025-01-13T00:54:55.556" v="7682" actId="20577"/>
          <ac:spMkLst>
            <pc:docMk/>
            <pc:sldMk cId="867808294" sldId="1420"/>
            <ac:spMk id="3" creationId="{DFB0BA47-D7B6-4F95-932E-A7AA615BC440}"/>
          </ac:spMkLst>
        </pc:spChg>
        <pc:spChg chg="mod">
          <ac:chgData name="Alfred Asterjadhi" userId="39de57b9-85c0-4fd1-aaac-8ca2b6560ad0" providerId="ADAL" clId="{20C04A7C-C7CF-4EAA-88F9-CE4E5F5C1CFC}" dt="2025-01-06T15:45:05.599" v="1318" actId="313"/>
          <ac:spMkLst>
            <pc:docMk/>
            <pc:sldMk cId="867808294" sldId="1420"/>
            <ac:spMk id="6" creationId="{974B2026-97FB-40D2-8F22-7E6D319B4EA2}"/>
          </ac:spMkLst>
        </pc:spChg>
      </pc:sldChg>
      <pc:sldChg chg="modSp add mod">
        <pc:chgData name="Alfred Asterjadhi" userId="39de57b9-85c0-4fd1-aaac-8ca2b6560ad0" providerId="ADAL" clId="{20C04A7C-C7CF-4EAA-88F9-CE4E5F5C1CFC}" dt="2025-01-11T01:32:46.201" v="2590"/>
        <pc:sldMkLst>
          <pc:docMk/>
          <pc:sldMk cId="2405544836" sldId="1421"/>
        </pc:sldMkLst>
        <pc:spChg chg="mod">
          <ac:chgData name="Alfred Asterjadhi" userId="39de57b9-85c0-4fd1-aaac-8ca2b6560ad0" providerId="ADAL" clId="{20C04A7C-C7CF-4EAA-88F9-CE4E5F5C1CFC}" dt="2025-01-06T15:45:05.805" v="1319" actId="313"/>
          <ac:spMkLst>
            <pc:docMk/>
            <pc:sldMk cId="2405544836" sldId="1421"/>
            <ac:spMk id="6" creationId="{90C22AAC-A6D7-4E83-6CEB-72583BBB4A45}"/>
          </ac:spMkLst>
        </pc:spChg>
        <pc:spChg chg="mod">
          <ac:chgData name="Alfred Asterjadhi" userId="39de57b9-85c0-4fd1-aaac-8ca2b6560ad0" providerId="ADAL" clId="{20C04A7C-C7CF-4EAA-88F9-CE4E5F5C1CFC}" dt="2025-01-11T01:32:46.201" v="2590"/>
          <ac:spMkLst>
            <pc:docMk/>
            <pc:sldMk cId="2405544836" sldId="1421"/>
            <ac:spMk id="11" creationId="{A1850D57-6352-96A7-90F9-32A1A7BB14CC}"/>
          </ac:spMkLst>
        </pc:spChg>
      </pc:sldChg>
      <pc:sldChg chg="modSp add mod">
        <pc:chgData name="Alfred Asterjadhi" userId="39de57b9-85c0-4fd1-aaac-8ca2b6560ad0" providerId="ADAL" clId="{20C04A7C-C7CF-4EAA-88F9-CE4E5F5C1CFC}" dt="2025-01-11T03:21:25.557" v="4533" actId="6549"/>
        <pc:sldMkLst>
          <pc:docMk/>
          <pc:sldMk cId="1978642554" sldId="1422"/>
        </pc:sldMkLst>
        <pc:spChg chg="mod">
          <ac:chgData name="Alfred Asterjadhi" userId="39de57b9-85c0-4fd1-aaac-8ca2b6560ad0" providerId="ADAL" clId="{20C04A7C-C7CF-4EAA-88F9-CE4E5F5C1CFC}" dt="2025-01-11T03:18:57.987" v="4531" actId="13926"/>
          <ac:spMkLst>
            <pc:docMk/>
            <pc:sldMk cId="1978642554" sldId="1422"/>
            <ac:spMk id="2" creationId="{4B5F0D0E-8BB7-48AB-9160-728B8B3399A2}"/>
          </ac:spMkLst>
        </pc:spChg>
        <pc:spChg chg="mod">
          <ac:chgData name="Alfred Asterjadhi" userId="39de57b9-85c0-4fd1-aaac-8ca2b6560ad0" providerId="ADAL" clId="{20C04A7C-C7CF-4EAA-88F9-CE4E5F5C1CFC}" dt="2025-01-11T03:21:25.557" v="4533" actId="6549"/>
          <ac:spMkLst>
            <pc:docMk/>
            <pc:sldMk cId="1978642554" sldId="1422"/>
            <ac:spMk id="3" creationId="{DFB0BA47-D7B6-4F95-932E-A7AA615BC440}"/>
          </ac:spMkLst>
        </pc:spChg>
        <pc:spChg chg="mod">
          <ac:chgData name="Alfred Asterjadhi" userId="39de57b9-85c0-4fd1-aaac-8ca2b6560ad0" providerId="ADAL" clId="{20C04A7C-C7CF-4EAA-88F9-CE4E5F5C1CFC}" dt="2025-01-06T15:45:05.999" v="1320" actId="313"/>
          <ac:spMkLst>
            <pc:docMk/>
            <pc:sldMk cId="1978642554" sldId="1422"/>
            <ac:spMk id="6" creationId="{974B2026-97FB-40D2-8F22-7E6D319B4EA2}"/>
          </ac:spMkLst>
        </pc:spChg>
      </pc:sldChg>
      <pc:sldChg chg="modSp add mod">
        <pc:chgData name="Alfred Asterjadhi" userId="39de57b9-85c0-4fd1-aaac-8ca2b6560ad0" providerId="ADAL" clId="{20C04A7C-C7CF-4EAA-88F9-CE4E5F5C1CFC}" dt="2025-01-11T01:32:51.004" v="2593"/>
        <pc:sldMkLst>
          <pc:docMk/>
          <pc:sldMk cId="2886886147" sldId="1423"/>
        </pc:sldMkLst>
        <pc:spChg chg="mod">
          <ac:chgData name="Alfred Asterjadhi" userId="39de57b9-85c0-4fd1-aaac-8ca2b6560ad0" providerId="ADAL" clId="{20C04A7C-C7CF-4EAA-88F9-CE4E5F5C1CFC}" dt="2025-01-06T15:45:06.221" v="1321" actId="313"/>
          <ac:spMkLst>
            <pc:docMk/>
            <pc:sldMk cId="2886886147" sldId="1423"/>
            <ac:spMk id="6" creationId="{90C22AAC-A6D7-4E83-6CEB-72583BBB4A45}"/>
          </ac:spMkLst>
        </pc:spChg>
        <pc:spChg chg="mod">
          <ac:chgData name="Alfred Asterjadhi" userId="39de57b9-85c0-4fd1-aaac-8ca2b6560ad0" providerId="ADAL" clId="{20C04A7C-C7CF-4EAA-88F9-CE4E5F5C1CFC}" dt="2025-01-11T01:32:51.004" v="2593"/>
          <ac:spMkLst>
            <pc:docMk/>
            <pc:sldMk cId="2886886147" sldId="1423"/>
            <ac:spMk id="11" creationId="{A1850D57-6352-96A7-90F9-32A1A7BB14CC}"/>
          </ac:spMkLst>
        </pc:spChg>
      </pc:sldChg>
      <pc:sldChg chg="modSp add del mod">
        <pc:chgData name="Alfred Asterjadhi" userId="39de57b9-85c0-4fd1-aaac-8ca2b6560ad0" providerId="ADAL" clId="{20C04A7C-C7CF-4EAA-88F9-CE4E5F5C1CFC}" dt="2024-12-06T21:51:44.214" v="1112" actId="47"/>
        <pc:sldMkLst>
          <pc:docMk/>
          <pc:sldMk cId="1268648392" sldId="1424"/>
        </pc:sldMkLst>
        <pc:spChg chg="mod">
          <ac:chgData name="Alfred Asterjadhi" userId="39de57b9-85c0-4fd1-aaac-8ca2b6560ad0" providerId="ADAL" clId="{20C04A7C-C7CF-4EAA-88F9-CE4E5F5C1CFC}" dt="2024-12-06T21:51:37.918" v="1111" actId="20577"/>
          <ac:spMkLst>
            <pc:docMk/>
            <pc:sldMk cId="1268648392" sldId="1424"/>
            <ac:spMk id="2" creationId="{CBB6BE89-725C-7287-F96F-BE5358133A36}"/>
          </ac:spMkLst>
        </pc:spChg>
      </pc:sldChg>
      <pc:sldChg chg="modSp add mod">
        <pc:chgData name="Alfred Asterjadhi" userId="39de57b9-85c0-4fd1-aaac-8ca2b6560ad0" providerId="ADAL" clId="{20C04A7C-C7CF-4EAA-88F9-CE4E5F5C1CFC}" dt="2025-01-06T15:45:06.609" v="1323" actId="313"/>
        <pc:sldMkLst>
          <pc:docMk/>
          <pc:sldMk cId="3878274435" sldId="1424"/>
        </pc:sldMkLst>
        <pc:spChg chg="mod">
          <ac:chgData name="Alfred Asterjadhi" userId="39de57b9-85c0-4fd1-aaac-8ca2b6560ad0" providerId="ADAL" clId="{20C04A7C-C7CF-4EAA-88F9-CE4E5F5C1CFC}" dt="2024-12-06T21:54:36.875" v="1168" actId="20577"/>
          <ac:spMkLst>
            <pc:docMk/>
            <pc:sldMk cId="3878274435" sldId="1424"/>
            <ac:spMk id="2" creationId="{6A9FFD29-62A6-B338-DB1F-656D857A99F5}"/>
          </ac:spMkLst>
        </pc:spChg>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2T09:35:24.652" v="6090" actId="207"/>
        <pc:sldMkLst>
          <pc:docMk/>
          <pc:sldMk cId="312670683" sldId="1425"/>
        </pc:sldMkLst>
        <pc:spChg chg="mod">
          <ac:chgData name="Alfred Asterjadhi" userId="39de57b9-85c0-4fd1-aaac-8ca2b6560ad0" providerId="ADAL" clId="{20C04A7C-C7CF-4EAA-88F9-CE4E5F5C1CFC}" dt="2025-01-11T01:40:05.186" v="2759" actId="13926"/>
          <ac:spMkLst>
            <pc:docMk/>
            <pc:sldMk cId="312670683" sldId="1425"/>
            <ac:spMk id="2" creationId="{002635B8-2F63-851A-A819-9962B7755B2B}"/>
          </ac:spMkLst>
        </pc:spChg>
        <pc:spChg chg="mod">
          <ac:chgData name="Alfred Asterjadhi" userId="39de57b9-85c0-4fd1-aaac-8ca2b6560ad0" providerId="ADAL" clId="{20C04A7C-C7CF-4EAA-88F9-CE4E5F5C1CFC}" dt="2025-01-12T09:35:24.652" v="6090" actId="207"/>
          <ac:spMkLst>
            <pc:docMk/>
            <pc:sldMk cId="312670683" sldId="1425"/>
            <ac:spMk id="3" creationId="{FF6344D8-D0FC-E8B6-1DF0-7ADD79E84784}"/>
          </ac:spMkLst>
        </pc:spChg>
        <pc:spChg chg="mod">
          <ac:chgData name="Alfred Asterjadhi" userId="39de57b9-85c0-4fd1-aaac-8ca2b6560ad0" providerId="ADAL" clId="{20C04A7C-C7CF-4EAA-88F9-CE4E5F5C1CFC}" dt="2025-01-06T15:45:03.226" v="1306" actId="313"/>
          <ac:spMkLst>
            <pc:docMk/>
            <pc:sldMk cId="312670683" sldId="1425"/>
            <ac:spMk id="6" creationId="{F0BF71E2-ECA2-113C-46B6-8B4477EA6C87}"/>
          </ac:spMkLst>
        </pc:spChg>
        <pc:graphicFrameChg chg="add mod">
          <ac:chgData name="Alfred Asterjadhi" userId="39de57b9-85c0-4fd1-aaac-8ca2b6560ad0" providerId="ADAL" clId="{20C04A7C-C7CF-4EAA-88F9-CE4E5F5C1CFC}" dt="2025-01-11T01:03:41.749" v="2087"/>
          <ac:graphicFrameMkLst>
            <pc:docMk/>
            <pc:sldMk cId="312670683" sldId="1425"/>
            <ac:graphicFrameMk id="7" creationId="{E0167456-CF52-5A1B-F10E-580648020905}"/>
          </ac:graphicFrameMkLst>
        </pc:graphicFrameChg>
      </pc:sldChg>
      <pc:sldChg chg="modSp add mod">
        <pc:chgData name="Alfred Asterjadhi" userId="39de57b9-85c0-4fd1-aaac-8ca2b6560ad0" providerId="ADAL" clId="{20C04A7C-C7CF-4EAA-88F9-CE4E5F5C1CFC}" dt="2025-01-11T01:32:15.158" v="2572"/>
        <pc:sldMkLst>
          <pc:docMk/>
          <pc:sldMk cId="3397362035" sldId="1426"/>
        </pc:sldMkLst>
        <pc:spChg chg="mod">
          <ac:chgData name="Alfred Asterjadhi" userId="39de57b9-85c0-4fd1-aaac-8ca2b6560ad0" providerId="ADAL" clId="{20C04A7C-C7CF-4EAA-88F9-CE4E5F5C1CFC}" dt="2025-01-06T15:45:03.439" v="1307" actId="313"/>
          <ac:spMkLst>
            <pc:docMk/>
            <pc:sldMk cId="3397362035" sldId="1426"/>
            <ac:spMk id="6" creationId="{5F91C7B8-C305-6617-C978-100F3EBD2103}"/>
          </ac:spMkLst>
        </pc:spChg>
        <pc:spChg chg="mod">
          <ac:chgData name="Alfred Asterjadhi" userId="39de57b9-85c0-4fd1-aaac-8ca2b6560ad0" providerId="ADAL" clId="{20C04A7C-C7CF-4EAA-88F9-CE4E5F5C1CFC}" dt="2025-01-11T01:32:15.158" v="2572"/>
          <ac:spMkLst>
            <pc:docMk/>
            <pc:sldMk cId="3397362035" sldId="1426"/>
            <ac:spMk id="11" creationId="{0E25E268-3CB2-7803-D133-B5AC7D6E2956}"/>
          </ac:spMkLst>
        </pc:spChg>
      </pc:sldChg>
      <pc:sldChg chg="modSp add mod">
        <pc:chgData name="Alfred Asterjadhi" userId="39de57b9-85c0-4fd1-aaac-8ca2b6560ad0" providerId="ADAL" clId="{20C04A7C-C7CF-4EAA-88F9-CE4E5F5C1CFC}" dt="2025-01-12T09:35:30.387" v="6091" actId="13926"/>
        <pc:sldMkLst>
          <pc:docMk/>
          <pc:sldMk cId="3483034418" sldId="1427"/>
        </pc:sldMkLst>
        <pc:spChg chg="mod">
          <ac:chgData name="Alfred Asterjadhi" userId="39de57b9-85c0-4fd1-aaac-8ca2b6560ad0" providerId="ADAL" clId="{20C04A7C-C7CF-4EAA-88F9-CE4E5F5C1CFC}" dt="2025-01-12T09:35:30.387" v="6091" actId="13926"/>
          <ac:spMkLst>
            <pc:docMk/>
            <pc:sldMk cId="3483034418" sldId="1427"/>
            <ac:spMk id="2" creationId="{48B1F202-BEE9-D04E-53D2-75668D801D6C}"/>
          </ac:spMkLst>
        </pc:spChg>
        <pc:spChg chg="mod">
          <ac:chgData name="Alfred Asterjadhi" userId="39de57b9-85c0-4fd1-aaac-8ca2b6560ad0" providerId="ADAL" clId="{20C04A7C-C7CF-4EAA-88F9-CE4E5F5C1CFC}" dt="2025-01-11T03:15:02.616" v="4423" actId="20577"/>
          <ac:spMkLst>
            <pc:docMk/>
            <pc:sldMk cId="3483034418" sldId="1427"/>
            <ac:spMk id="3" creationId="{39D22D2D-0DE1-E42C-9745-53B2849E6545}"/>
          </ac:spMkLst>
        </pc:spChg>
        <pc:spChg chg="mod">
          <ac:chgData name="Alfred Asterjadhi" userId="39de57b9-85c0-4fd1-aaac-8ca2b6560ad0" providerId="ADAL" clId="{20C04A7C-C7CF-4EAA-88F9-CE4E5F5C1CFC}" dt="2025-01-06T15:45:03.629" v="1308" actId="313"/>
          <ac:spMkLst>
            <pc:docMk/>
            <pc:sldMk cId="3483034418" sldId="1427"/>
            <ac:spMk id="6" creationId="{CDA6B268-8ACC-6EFB-8AB0-5768D68A1798}"/>
          </ac:spMkLst>
        </pc:spChg>
      </pc:sldChg>
      <pc:sldChg chg="modSp add mod">
        <pc:chgData name="Alfred Asterjadhi" userId="39de57b9-85c0-4fd1-aaac-8ca2b6560ad0" providerId="ADAL" clId="{20C04A7C-C7CF-4EAA-88F9-CE4E5F5C1CFC}" dt="2025-01-13T04:23:10.341" v="8689" actId="20577"/>
        <pc:sldMkLst>
          <pc:docMk/>
          <pc:sldMk cId="1031103777" sldId="1428"/>
        </pc:sldMkLst>
        <pc:spChg chg="mod">
          <ac:chgData name="Alfred Asterjadhi" userId="39de57b9-85c0-4fd1-aaac-8ca2b6560ad0" providerId="ADAL" clId="{20C04A7C-C7CF-4EAA-88F9-CE4E5F5C1CFC}" dt="2025-01-06T15:45:03.829" v="1309" actId="313"/>
          <ac:spMkLst>
            <pc:docMk/>
            <pc:sldMk cId="1031103777" sldId="1428"/>
            <ac:spMk id="6" creationId="{BFC993A8-4887-A081-8FB7-FF4A493908C4}"/>
          </ac:spMkLst>
        </pc:spChg>
        <pc:spChg chg="mod">
          <ac:chgData name="Alfred Asterjadhi" userId="39de57b9-85c0-4fd1-aaac-8ca2b6560ad0" providerId="ADAL" clId="{20C04A7C-C7CF-4EAA-88F9-CE4E5F5C1CFC}" dt="2025-01-13T04:23:10.341" v="8689" actId="20577"/>
          <ac:spMkLst>
            <pc:docMk/>
            <pc:sldMk cId="1031103777" sldId="1428"/>
            <ac:spMk id="11" creationId="{A3DB4F7D-F485-8004-1699-8E48AB52BF46}"/>
          </ac:spMkLst>
        </pc:spChg>
      </pc:sldChg>
      <pc:sldChg chg="modSp add mod">
        <pc:chgData name="Alfred Asterjadhi" userId="39de57b9-85c0-4fd1-aaac-8ca2b6560ad0" providerId="ADAL" clId="{20C04A7C-C7CF-4EAA-88F9-CE4E5F5C1CFC}" dt="2025-01-13T00:03:04.693" v="6717" actId="113"/>
        <pc:sldMkLst>
          <pc:docMk/>
          <pc:sldMk cId="1880260866" sldId="1429"/>
        </pc:sldMkLst>
        <pc:graphicFrameChg chg="mod modGraphic">
          <ac:chgData name="Alfred Asterjadhi" userId="39de57b9-85c0-4fd1-aaac-8ca2b6560ad0" providerId="ADAL" clId="{20C04A7C-C7CF-4EAA-88F9-CE4E5F5C1CFC}" dt="2025-01-13T00:03:04.693" v="6717" actId="113"/>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0T04:58:49.662" v="1370"/>
        <pc:sldMkLst>
          <pc:docMk/>
          <pc:sldMk cId="1230937255" sldId="1430"/>
        </pc:sldMkLst>
        <pc:spChg chg="mod">
          <ac:chgData name="Alfred Asterjadhi" userId="39de57b9-85c0-4fd1-aaac-8ca2b6560ad0" providerId="ADAL" clId="{20C04A7C-C7CF-4EAA-88F9-CE4E5F5C1CFC}" dt="2025-01-10T04:57:22.737" v="1365" actId="20577"/>
          <ac:spMkLst>
            <pc:docMk/>
            <pc:sldMk cId="1230937255" sldId="1430"/>
            <ac:spMk id="2" creationId="{5E977A92-510A-E52B-CD73-EBC9D04E64A8}"/>
          </ac:spMkLst>
        </pc:spChg>
        <pc:graphicFrameChg chg="mod">
          <ac:chgData name="Alfred Asterjadhi" userId="39de57b9-85c0-4fd1-aaac-8ca2b6560ad0" providerId="ADAL" clId="{20C04A7C-C7CF-4EAA-88F9-CE4E5F5C1CFC}" dt="2025-01-10T04:58:49.662" v="1370"/>
          <ac:graphicFrameMkLst>
            <pc:docMk/>
            <pc:sldMk cId="1230937255" sldId="1430"/>
            <ac:graphicFrameMk id="6" creationId="{92F21CFA-4599-EE05-0F03-DE9CEE3CAD8C}"/>
          </ac:graphicFrameMkLst>
        </pc:graphicFrameChg>
      </pc:sldChg>
      <pc:sldChg chg="modSp add mod">
        <pc:chgData name="Alfred Asterjadhi" userId="39de57b9-85c0-4fd1-aaac-8ca2b6560ad0" providerId="ADAL" clId="{20C04A7C-C7CF-4EAA-88F9-CE4E5F5C1CFC}" dt="2025-01-10T04:57:09.258" v="1359"/>
        <pc:sldMkLst>
          <pc:docMk/>
          <pc:sldMk cId="978187058" sldId="1431"/>
        </pc:sldMkLst>
        <pc:spChg chg="mod">
          <ac:chgData name="Alfred Asterjadhi" userId="39de57b9-85c0-4fd1-aaac-8ca2b6560ad0" providerId="ADAL" clId="{20C04A7C-C7CF-4EAA-88F9-CE4E5F5C1CFC}" dt="2025-01-10T04:56:00.129" v="1355" actId="20577"/>
          <ac:spMkLst>
            <pc:docMk/>
            <pc:sldMk cId="978187058" sldId="1431"/>
            <ac:spMk id="2" creationId="{18E58B12-48EF-AB52-AEBE-3BE89B8111C7}"/>
          </ac:spMkLst>
        </pc:spChg>
        <pc:graphicFrameChg chg="mod modGraphic">
          <ac:chgData name="Alfred Asterjadhi" userId="39de57b9-85c0-4fd1-aaac-8ca2b6560ad0" providerId="ADAL" clId="{20C04A7C-C7CF-4EAA-88F9-CE4E5F5C1CFC}" dt="2025-01-10T04:57:09.258" v="1359"/>
          <ac:graphicFrameMkLst>
            <pc:docMk/>
            <pc:sldMk cId="978187058" sldId="1431"/>
            <ac:graphicFrameMk id="6" creationId="{1304F6B3-0D5B-2F46-FD3D-1CE809503558}"/>
          </ac:graphicFrameMkLst>
        </pc:graphicFrameChg>
      </pc:sldChg>
      <pc:sldChg chg="modSp add mod">
        <pc:chgData name="Alfred Asterjadhi" userId="39de57b9-85c0-4fd1-aaac-8ca2b6560ad0" providerId="ADAL" clId="{20C04A7C-C7CF-4EAA-88F9-CE4E5F5C1CFC}" dt="2025-01-10T04:59:17.984" v="1376"/>
        <pc:sldMkLst>
          <pc:docMk/>
          <pc:sldMk cId="1856065701" sldId="1432"/>
        </pc:sldMkLst>
        <pc:spChg chg="mod">
          <ac:chgData name="Alfred Asterjadhi" userId="39de57b9-85c0-4fd1-aaac-8ca2b6560ad0" providerId="ADAL" clId="{20C04A7C-C7CF-4EAA-88F9-CE4E5F5C1CFC}" dt="2025-01-10T04:59:00.538" v="1375" actId="20577"/>
          <ac:spMkLst>
            <pc:docMk/>
            <pc:sldMk cId="1856065701" sldId="1432"/>
            <ac:spMk id="2" creationId="{C46E31E9-CED7-F401-5C94-DCD6034AD02F}"/>
          </ac:spMkLst>
        </pc:spChg>
        <pc:graphicFrameChg chg="mod">
          <ac:chgData name="Alfred Asterjadhi" userId="39de57b9-85c0-4fd1-aaac-8ca2b6560ad0" providerId="ADAL" clId="{20C04A7C-C7CF-4EAA-88F9-CE4E5F5C1CFC}" dt="2025-01-10T04:59:17.984" v="1376"/>
          <ac:graphicFrameMkLst>
            <pc:docMk/>
            <pc:sldMk cId="1856065701" sldId="1432"/>
            <ac:graphicFrameMk id="6" creationId="{BDFC75CF-86FB-5A3B-DE97-3C63E9FF6E79}"/>
          </ac:graphicFrameMkLst>
        </pc:graphicFrameChg>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00:20:29.747" v="7016" actId="114"/>
        <pc:sldMkLst>
          <pc:docMk/>
          <pc:sldMk cId="3739426621" sldId="1433"/>
        </pc:sldMkLst>
        <pc:spChg chg="mod">
          <ac:chgData name="Alfred Asterjadhi" userId="39de57b9-85c0-4fd1-aaac-8ca2b6560ad0" providerId="ADAL" clId="{20C04A7C-C7CF-4EAA-88F9-CE4E5F5C1CFC}" dt="2025-01-13T00:06:48.866" v="6780" actId="20577"/>
          <ac:spMkLst>
            <pc:docMk/>
            <pc:sldMk cId="3739426621" sldId="1433"/>
            <ac:spMk id="2" creationId="{0C89E400-13D4-2F06-8099-AB992800C007}"/>
          </ac:spMkLst>
        </pc:spChg>
        <pc:spChg chg="add">
          <ac:chgData name="Alfred Asterjadhi" userId="39de57b9-85c0-4fd1-aaac-8ca2b6560ad0" providerId="ADAL" clId="{20C04A7C-C7CF-4EAA-88F9-CE4E5F5C1CFC}" dt="2025-01-13T00:07:34.995" v="6788"/>
          <ac:spMkLst>
            <pc:docMk/>
            <pc:sldMk cId="3739426621" sldId="1433"/>
            <ac:spMk id="3" creationId="{D96DA335-5901-2EEC-CFB2-427FEA52DD99}"/>
          </ac:spMkLst>
        </pc:spChg>
        <pc:spChg chg="add">
          <ac:chgData name="Alfred Asterjadhi" userId="39de57b9-85c0-4fd1-aaac-8ca2b6560ad0" providerId="ADAL" clId="{20C04A7C-C7CF-4EAA-88F9-CE4E5F5C1CFC}" dt="2025-01-13T00:07:34.995" v="6788"/>
          <ac:spMkLst>
            <pc:docMk/>
            <pc:sldMk cId="3739426621" sldId="1433"/>
            <ac:spMk id="7" creationId="{119FC464-3B36-7258-7C7F-32B369B32E4B}"/>
          </ac:spMkLst>
        </pc:spChg>
        <pc:spChg chg="mod">
          <ac:chgData name="Alfred Asterjadhi" userId="39de57b9-85c0-4fd1-aaac-8ca2b6560ad0" providerId="ADAL" clId="{20C04A7C-C7CF-4EAA-88F9-CE4E5F5C1CFC}" dt="2025-01-13T00:20:29.747" v="7016" actId="114"/>
          <ac:spMkLst>
            <pc:docMk/>
            <pc:sldMk cId="3739426621" sldId="1433"/>
            <ac:spMk id="11" creationId="{DF36C601-33BE-CD22-29FD-136655AE1B22}"/>
          </ac:spMkLst>
        </pc:spChg>
        <pc:picChg chg="add mod">
          <ac:chgData name="Alfred Asterjadhi" userId="39de57b9-85c0-4fd1-aaac-8ca2b6560ad0" providerId="ADAL" clId="{20C04A7C-C7CF-4EAA-88F9-CE4E5F5C1CFC}" dt="2025-01-13T00:11:56.166" v="6827" actId="1076"/>
          <ac:picMkLst>
            <pc:docMk/>
            <pc:sldMk cId="3739426621" sldId="1433"/>
            <ac:picMk id="9" creationId="{D2C004AD-B98F-C16E-00B6-F88BF31CD1A3}"/>
          </ac:picMkLst>
        </pc:picChg>
      </pc:sldChg>
      <pc:sldChg chg="modSp add mod">
        <pc:chgData name="Alfred Asterjadhi" userId="39de57b9-85c0-4fd1-aaac-8ca2b6560ad0" providerId="ADAL" clId="{20C04A7C-C7CF-4EAA-88F9-CE4E5F5C1CFC}" dt="2025-01-13T01:45:09.341" v="8234" actId="207"/>
        <pc:sldMkLst>
          <pc:docMk/>
          <pc:sldMk cId="4035621218" sldId="1434"/>
        </pc:sldMkLst>
        <pc:spChg chg="mod">
          <ac:chgData name="Alfred Asterjadhi" userId="39de57b9-85c0-4fd1-aaac-8ca2b6560ad0" providerId="ADAL" clId="{20C04A7C-C7CF-4EAA-88F9-CE4E5F5C1CFC}" dt="2025-01-13T01:09:11.765" v="7901" actId="5793"/>
          <ac:spMkLst>
            <pc:docMk/>
            <pc:sldMk cId="4035621218" sldId="1434"/>
            <ac:spMk id="2" creationId="{40ED1F61-49E8-F7D9-C50B-3306456A573F}"/>
          </ac:spMkLst>
        </pc:spChg>
        <pc:spChg chg="mod">
          <ac:chgData name="Alfred Asterjadhi" userId="39de57b9-85c0-4fd1-aaac-8ca2b6560ad0" providerId="ADAL" clId="{20C04A7C-C7CF-4EAA-88F9-CE4E5F5C1CFC}" dt="2025-01-13T01:45:09.341" v="8234" actId="207"/>
          <ac:spMkLst>
            <pc:docMk/>
            <pc:sldMk cId="4035621218" sldId="1434"/>
            <ac:spMk id="10" creationId="{9D722CD8-F058-0E94-602C-161895B81505}"/>
          </ac:spMkLst>
        </pc:spChg>
      </pc:sldChg>
      <pc:sldChg chg="modSp new mod">
        <pc:chgData name="Alfred Asterjadhi" userId="39de57b9-85c0-4fd1-aaac-8ca2b6560ad0" providerId="ADAL" clId="{20C04A7C-C7CF-4EAA-88F9-CE4E5F5C1CFC}" dt="2025-01-11T03:08:16.328" v="4272" actId="20577"/>
        <pc:sldMkLst>
          <pc:docMk/>
          <pc:sldMk cId="1685205550" sldId="1435"/>
        </pc:sldMkLst>
        <pc:spChg chg="mod">
          <ac:chgData name="Alfred Asterjadhi" userId="39de57b9-85c0-4fd1-aaac-8ca2b6560ad0" providerId="ADAL" clId="{20C04A7C-C7CF-4EAA-88F9-CE4E5F5C1CFC}" dt="2025-01-11T03:07:15.747" v="4182" actId="20577"/>
          <ac:spMkLst>
            <pc:docMk/>
            <pc:sldMk cId="1685205550" sldId="1435"/>
            <ac:spMk id="2" creationId="{9E98E683-221E-987A-B9CF-FAA9AC401B2A}"/>
          </ac:spMkLst>
        </pc:spChg>
        <pc:spChg chg="mod">
          <ac:chgData name="Alfred Asterjadhi" userId="39de57b9-85c0-4fd1-aaac-8ca2b6560ad0" providerId="ADAL" clId="{20C04A7C-C7CF-4EAA-88F9-CE4E5F5C1CFC}" dt="2025-01-11T03:08:16.328" v="4272" actId="20577"/>
          <ac:spMkLst>
            <pc:docMk/>
            <pc:sldMk cId="1685205550" sldId="1435"/>
            <ac:spMk id="3" creationId="{FF6EB7D1-EB7A-AEAF-F78B-D8A5D4D462A1}"/>
          </ac:spMkLst>
        </pc:spChg>
      </pc:sldChg>
      <pc:sldChg chg="modSp add mod">
        <pc:chgData name="Alfred Asterjadhi" userId="39de57b9-85c0-4fd1-aaac-8ca2b6560ad0" providerId="ADAL" clId="{20C04A7C-C7CF-4EAA-88F9-CE4E5F5C1CFC}" dt="2025-01-13T04:24:59.241" v="8711" actId="20577"/>
        <pc:sldMkLst>
          <pc:docMk/>
          <pc:sldMk cId="4162454866" sldId="1436"/>
        </pc:sldMkLst>
        <pc:spChg chg="mod">
          <ac:chgData name="Alfred Asterjadhi" userId="39de57b9-85c0-4fd1-aaac-8ca2b6560ad0" providerId="ADAL" clId="{20C04A7C-C7CF-4EAA-88F9-CE4E5F5C1CFC}" dt="2025-01-13T00:27:34.385" v="7160" actId="20577"/>
          <ac:spMkLst>
            <pc:docMk/>
            <pc:sldMk cId="4162454866" sldId="1436"/>
            <ac:spMk id="2" creationId="{D1A1CA64-C3B1-2E1C-3B08-85508F80E07B}"/>
          </ac:spMkLst>
        </pc:spChg>
        <pc:spChg chg="mod">
          <ac:chgData name="Alfred Asterjadhi" userId="39de57b9-85c0-4fd1-aaac-8ca2b6560ad0" providerId="ADAL" clId="{20C04A7C-C7CF-4EAA-88F9-CE4E5F5C1CFC}" dt="2025-01-13T04:24:59.241" v="8711" actId="20577"/>
          <ac:spMkLst>
            <pc:docMk/>
            <pc:sldMk cId="4162454866" sldId="1436"/>
            <ac:spMk id="11" creationId="{5C05CA8F-75EE-4F7D-DB5B-4EE12C82027F}"/>
          </ac:spMkLst>
        </pc:spChg>
      </pc:sldChg>
      <pc:sldChg chg="modSp add mod">
        <pc:chgData name="Alfred Asterjadhi" userId="39de57b9-85c0-4fd1-aaac-8ca2b6560ad0" providerId="ADAL" clId="{20C04A7C-C7CF-4EAA-88F9-CE4E5F5C1CFC}" dt="2025-01-13T00:43:18.479" v="7482" actId="20577"/>
        <pc:sldMkLst>
          <pc:docMk/>
          <pc:sldMk cId="1585791513" sldId="1437"/>
        </pc:sldMkLst>
        <pc:spChg chg="mod">
          <ac:chgData name="Alfred Asterjadhi" userId="39de57b9-85c0-4fd1-aaac-8ca2b6560ad0" providerId="ADAL" clId="{20C04A7C-C7CF-4EAA-88F9-CE4E5F5C1CFC}" dt="2025-01-13T00:39:00.607" v="7393" actId="20577"/>
          <ac:spMkLst>
            <pc:docMk/>
            <pc:sldMk cId="1585791513" sldId="1437"/>
            <ac:spMk id="2" creationId="{05871B6C-2233-471A-E4C1-64ADCBF8FB54}"/>
          </ac:spMkLst>
        </pc:spChg>
        <pc:spChg chg="mod">
          <ac:chgData name="Alfred Asterjadhi" userId="39de57b9-85c0-4fd1-aaac-8ca2b6560ad0" providerId="ADAL" clId="{20C04A7C-C7CF-4EAA-88F9-CE4E5F5C1CFC}" dt="2025-01-13T00:43:18.479" v="7482" actId="20577"/>
          <ac:spMkLst>
            <pc:docMk/>
            <pc:sldMk cId="1585791513" sldId="1437"/>
            <ac:spMk id="11" creationId="{B31D91BB-15BB-5B65-EE21-5E5898F4E6BB}"/>
          </ac:spMkLst>
        </pc:spChg>
      </pc:sldChg>
      <pc:sldChg chg="modSp add mod">
        <pc:chgData name="Alfred Asterjadhi" userId="39de57b9-85c0-4fd1-aaac-8ca2b6560ad0" providerId="ADAL" clId="{20C04A7C-C7CF-4EAA-88F9-CE4E5F5C1CFC}" dt="2025-01-13T00:03:14.480" v="6721" actId="113"/>
        <pc:sldMkLst>
          <pc:docMk/>
          <pc:sldMk cId="2364887005" sldId="1438"/>
        </pc:sldMkLst>
        <pc:spChg chg="mod">
          <ac:chgData name="Alfred Asterjadhi" userId="39de57b9-85c0-4fd1-aaac-8ca2b6560ad0" providerId="ADAL" clId="{20C04A7C-C7CF-4EAA-88F9-CE4E5F5C1CFC}" dt="2025-01-12T09:54:02.176" v="6205" actId="20577"/>
          <ac:spMkLst>
            <pc:docMk/>
            <pc:sldMk cId="2364887005" sldId="1438"/>
            <ac:spMk id="2" creationId="{6672C029-6505-A17C-DAD2-420D2B632FB5}"/>
          </ac:spMkLst>
        </pc:spChg>
        <pc:graphicFrameChg chg="mod modGraphic">
          <ac:chgData name="Alfred Asterjadhi" userId="39de57b9-85c0-4fd1-aaac-8ca2b6560ad0" providerId="ADAL" clId="{20C04A7C-C7CF-4EAA-88F9-CE4E5F5C1CFC}" dt="2025-01-13T00:03:14.480" v="6721" actId="113"/>
          <ac:graphicFrameMkLst>
            <pc:docMk/>
            <pc:sldMk cId="2364887005" sldId="1438"/>
            <ac:graphicFrameMk id="6" creationId="{781F55CE-0658-9C5C-A4BE-61D03FEB54B2}"/>
          </ac:graphicFrameMkLst>
        </pc:graphicFrameChg>
      </pc:sldChg>
      <pc:sldChg chg="modSp add mod">
        <pc:chgData name="Alfred Asterjadhi" userId="39de57b9-85c0-4fd1-aaac-8ca2b6560ad0" providerId="ADAL" clId="{20C04A7C-C7CF-4EAA-88F9-CE4E5F5C1CFC}" dt="2025-01-13T01:20:34.846" v="8115" actId="20577"/>
        <pc:sldMkLst>
          <pc:docMk/>
          <pc:sldMk cId="734537731" sldId="1439"/>
        </pc:sldMkLst>
        <pc:spChg chg="mod">
          <ac:chgData name="Alfred Asterjadhi" userId="39de57b9-85c0-4fd1-aaac-8ca2b6560ad0" providerId="ADAL" clId="{20C04A7C-C7CF-4EAA-88F9-CE4E5F5C1CFC}" dt="2025-01-12T09:54:20.388" v="6214" actId="20577"/>
          <ac:spMkLst>
            <pc:docMk/>
            <pc:sldMk cId="734537731" sldId="1439"/>
            <ac:spMk id="2" creationId="{786C4F2E-303F-5D6C-AA3B-2A3428D2C8D8}"/>
          </ac:spMkLst>
        </pc:spChg>
        <pc:graphicFrameChg chg="mod modGraphic">
          <ac:chgData name="Alfred Asterjadhi" userId="39de57b9-85c0-4fd1-aaac-8ca2b6560ad0" providerId="ADAL" clId="{20C04A7C-C7CF-4EAA-88F9-CE4E5F5C1CFC}" dt="2025-01-13T01:20:34.846" v="8115" actId="20577"/>
          <ac:graphicFrameMkLst>
            <pc:docMk/>
            <pc:sldMk cId="734537731" sldId="1439"/>
            <ac:graphicFrameMk id="6" creationId="{8ED0656D-5EAC-76C1-BAFA-C50C23405A31}"/>
          </ac:graphicFrameMkLst>
        </pc:graphicFrameChg>
      </pc:sldChg>
      <pc:sldChg chg="modSp add mod">
        <pc:chgData name="Alfred Asterjadhi" userId="39de57b9-85c0-4fd1-aaac-8ca2b6560ad0" providerId="ADAL" clId="{20C04A7C-C7CF-4EAA-88F9-CE4E5F5C1CFC}" dt="2025-01-13T01:19:25.891" v="8099" actId="20577"/>
        <pc:sldMkLst>
          <pc:docMk/>
          <pc:sldMk cId="1731157290" sldId="1440"/>
        </pc:sldMkLst>
        <pc:spChg chg="mod">
          <ac:chgData name="Alfred Asterjadhi" userId="39de57b9-85c0-4fd1-aaac-8ca2b6560ad0" providerId="ADAL" clId="{20C04A7C-C7CF-4EAA-88F9-CE4E5F5C1CFC}" dt="2025-01-12T09:54:18.528" v="6213" actId="20577"/>
          <ac:spMkLst>
            <pc:docMk/>
            <pc:sldMk cId="1731157290" sldId="1440"/>
            <ac:spMk id="2" creationId="{C018392D-00E9-F919-036E-93E91B6CE9C9}"/>
          </ac:spMkLst>
        </pc:spChg>
        <pc:graphicFrameChg chg="mod modGraphic">
          <ac:chgData name="Alfred Asterjadhi" userId="39de57b9-85c0-4fd1-aaac-8ca2b6560ad0" providerId="ADAL" clId="{20C04A7C-C7CF-4EAA-88F9-CE4E5F5C1CFC}" dt="2025-01-13T01:19:25.891" v="8099" actId="20577"/>
          <ac:graphicFrameMkLst>
            <pc:docMk/>
            <pc:sldMk cId="1731157290" sldId="1440"/>
            <ac:graphicFrameMk id="6" creationId="{F5B35462-43AF-32B0-9107-C01020EB6E58}"/>
          </ac:graphicFrameMkLst>
        </pc:graphicFrameChg>
      </pc:sldChg>
      <pc:sldChg chg="modSp add mod">
        <pc:chgData name="Alfred Asterjadhi" userId="39de57b9-85c0-4fd1-aaac-8ca2b6560ad0" providerId="ADAL" clId="{20C04A7C-C7CF-4EAA-88F9-CE4E5F5C1CFC}" dt="2025-01-13T00:02:33.567" v="6692" actId="20577"/>
        <pc:sldMkLst>
          <pc:docMk/>
          <pc:sldMk cId="1289712956" sldId="1441"/>
        </pc:sldMkLst>
        <pc:spChg chg="mod">
          <ac:chgData name="Alfred Asterjadhi" userId="39de57b9-85c0-4fd1-aaac-8ca2b6560ad0" providerId="ADAL" clId="{20C04A7C-C7CF-4EAA-88F9-CE4E5F5C1CFC}" dt="2025-01-12T09:54:16.931" v="6212" actId="20577"/>
          <ac:spMkLst>
            <pc:docMk/>
            <pc:sldMk cId="1289712956" sldId="1441"/>
            <ac:spMk id="2" creationId="{D46EB521-122F-B450-8D0D-D0106F8A8F67}"/>
          </ac:spMkLst>
        </pc:spChg>
        <pc:graphicFrameChg chg="mod modGraphic">
          <ac:chgData name="Alfred Asterjadhi" userId="39de57b9-85c0-4fd1-aaac-8ca2b6560ad0" providerId="ADAL" clId="{20C04A7C-C7CF-4EAA-88F9-CE4E5F5C1CFC}" dt="2025-01-13T00:02:33.567" v="6692" actId="20577"/>
          <ac:graphicFrameMkLst>
            <pc:docMk/>
            <pc:sldMk cId="1289712956" sldId="1441"/>
            <ac:graphicFrameMk id="6" creationId="{C31AA5A9-9D33-C921-0B3E-E2A1415B071C}"/>
          </ac:graphicFrameMkLst>
        </pc:graphicFrameChg>
      </pc:sldChg>
      <pc:sldChg chg="modSp add mod">
        <pc:chgData name="Alfred Asterjadhi" userId="39de57b9-85c0-4fd1-aaac-8ca2b6560ad0" providerId="ADAL" clId="{20C04A7C-C7CF-4EAA-88F9-CE4E5F5C1CFC}" dt="2025-01-12T09:54:15.057" v="6211" actId="20577"/>
        <pc:sldMkLst>
          <pc:docMk/>
          <pc:sldMk cId="1615912686" sldId="1442"/>
        </pc:sldMkLst>
        <pc:spChg chg="mod">
          <ac:chgData name="Alfred Asterjadhi" userId="39de57b9-85c0-4fd1-aaac-8ca2b6560ad0" providerId="ADAL" clId="{20C04A7C-C7CF-4EAA-88F9-CE4E5F5C1CFC}" dt="2025-01-12T09:54:15.057" v="6211" actId="20577"/>
          <ac:spMkLst>
            <pc:docMk/>
            <pc:sldMk cId="1615912686" sldId="1442"/>
            <ac:spMk id="2" creationId="{A0964D5A-A4C2-A37B-E6E7-E606C4FB36B1}"/>
          </ac:spMkLst>
        </pc:spChg>
        <pc:graphicFrameChg chg="mod">
          <ac:chgData name="Alfred Asterjadhi" userId="39de57b9-85c0-4fd1-aaac-8ca2b6560ad0" providerId="ADAL" clId="{20C04A7C-C7CF-4EAA-88F9-CE4E5F5C1CFC}" dt="2025-01-12T09:50:45.360" v="6176"/>
          <ac:graphicFrameMkLst>
            <pc:docMk/>
            <pc:sldMk cId="1615912686" sldId="1442"/>
            <ac:graphicFrameMk id="6" creationId="{D95A2C5F-3D8A-145E-4803-18C857167AE4}"/>
          </ac:graphicFrameMkLst>
        </pc:graphicFrameChg>
      </pc:sldChg>
      <pc:sldChg chg="modSp add mod">
        <pc:chgData name="Alfred Asterjadhi" userId="39de57b9-85c0-4fd1-aaac-8ca2b6560ad0" providerId="ADAL" clId="{20C04A7C-C7CF-4EAA-88F9-CE4E5F5C1CFC}" dt="2025-01-12T09:54:04.076" v="6206" actId="20577"/>
        <pc:sldMkLst>
          <pc:docMk/>
          <pc:sldMk cId="2248341446" sldId="1443"/>
        </pc:sldMkLst>
        <pc:spChg chg="mod">
          <ac:chgData name="Alfred Asterjadhi" userId="39de57b9-85c0-4fd1-aaac-8ca2b6560ad0" providerId="ADAL" clId="{20C04A7C-C7CF-4EAA-88F9-CE4E5F5C1CFC}" dt="2025-01-12T09:54:04.076" v="6206" actId="20577"/>
          <ac:spMkLst>
            <pc:docMk/>
            <pc:sldMk cId="2248341446" sldId="1443"/>
            <ac:spMk id="2" creationId="{F18B1C50-6006-5399-D717-93884B94E8A4}"/>
          </ac:spMkLst>
        </pc:spChg>
        <pc:graphicFrameChg chg="mod">
          <ac:chgData name="Alfred Asterjadhi" userId="39de57b9-85c0-4fd1-aaac-8ca2b6560ad0" providerId="ADAL" clId="{20C04A7C-C7CF-4EAA-88F9-CE4E5F5C1CFC}" dt="2025-01-12T09:48:57.033" v="6170"/>
          <ac:graphicFrameMkLst>
            <pc:docMk/>
            <pc:sldMk cId="2248341446" sldId="1443"/>
            <ac:graphicFrameMk id="6" creationId="{A3209D38-9897-E1E5-2BE2-02FE12CD2C68}"/>
          </ac:graphicFrameMkLst>
        </pc:graphicFrameChg>
      </pc:sldChg>
      <pc:sldChg chg="modSp add mod">
        <pc:chgData name="Alfred Asterjadhi" userId="39de57b9-85c0-4fd1-aaac-8ca2b6560ad0" providerId="ADAL" clId="{20C04A7C-C7CF-4EAA-88F9-CE4E5F5C1CFC}" dt="2025-01-12T09:54:09.187" v="6208" actId="20577"/>
        <pc:sldMkLst>
          <pc:docMk/>
          <pc:sldMk cId="2736966182" sldId="1444"/>
        </pc:sldMkLst>
        <pc:spChg chg="mod">
          <ac:chgData name="Alfred Asterjadhi" userId="39de57b9-85c0-4fd1-aaac-8ca2b6560ad0" providerId="ADAL" clId="{20C04A7C-C7CF-4EAA-88F9-CE4E5F5C1CFC}" dt="2025-01-12T09:54:09.187" v="6208" actId="20577"/>
          <ac:spMkLst>
            <pc:docMk/>
            <pc:sldMk cId="2736966182" sldId="1444"/>
            <ac:spMk id="2" creationId="{FC1B9D47-DC9F-854F-8E6C-9AC69C08116F}"/>
          </ac:spMkLst>
        </pc:spChg>
        <pc:graphicFrameChg chg="mod">
          <ac:chgData name="Alfred Asterjadhi" userId="39de57b9-85c0-4fd1-aaac-8ca2b6560ad0" providerId="ADAL" clId="{20C04A7C-C7CF-4EAA-88F9-CE4E5F5C1CFC}" dt="2025-01-12T09:49:34.869" v="6172"/>
          <ac:graphicFrameMkLst>
            <pc:docMk/>
            <pc:sldMk cId="2736966182" sldId="1444"/>
            <ac:graphicFrameMk id="6" creationId="{2CF26433-FF8B-DF79-248A-865D76D9641E}"/>
          </ac:graphicFrameMkLst>
        </pc:graphicFrameChg>
      </pc:sldChg>
      <pc:sldChg chg="modSp add mod">
        <pc:chgData name="Alfred Asterjadhi" userId="39de57b9-85c0-4fd1-aaac-8ca2b6560ad0" providerId="ADAL" clId="{20C04A7C-C7CF-4EAA-88F9-CE4E5F5C1CFC}" dt="2025-01-12T09:54:54.963" v="6242" actId="113"/>
        <pc:sldMkLst>
          <pc:docMk/>
          <pc:sldMk cId="2961397077" sldId="1445"/>
        </pc:sldMkLst>
        <pc:spChg chg="mod">
          <ac:chgData name="Alfred Asterjadhi" userId="39de57b9-85c0-4fd1-aaac-8ca2b6560ad0" providerId="ADAL" clId="{20C04A7C-C7CF-4EAA-88F9-CE4E5F5C1CFC}" dt="2025-01-12T09:54:13.150" v="6210" actId="20577"/>
          <ac:spMkLst>
            <pc:docMk/>
            <pc:sldMk cId="2961397077" sldId="1445"/>
            <ac:spMk id="2" creationId="{F6833201-E12A-F706-9184-8D34BF464B9A}"/>
          </ac:spMkLst>
        </pc:spChg>
        <pc:graphicFrameChg chg="mod modGraphic">
          <ac:chgData name="Alfred Asterjadhi" userId="39de57b9-85c0-4fd1-aaac-8ca2b6560ad0" providerId="ADAL" clId="{20C04A7C-C7CF-4EAA-88F9-CE4E5F5C1CFC}" dt="2025-01-12T09:54:54.963" v="6242" actId="113"/>
          <ac:graphicFrameMkLst>
            <pc:docMk/>
            <pc:sldMk cId="2961397077" sldId="1445"/>
            <ac:graphicFrameMk id="6" creationId="{C977471B-5008-3A39-8D1D-7AE936D6BF18}"/>
          </ac:graphicFrameMkLst>
        </pc:graphicFrameChg>
      </pc:sldChg>
      <pc:sldChg chg="modSp add mod">
        <pc:chgData name="Alfred Asterjadhi" userId="39de57b9-85c0-4fd1-aaac-8ca2b6560ad0" providerId="ADAL" clId="{20C04A7C-C7CF-4EAA-88F9-CE4E5F5C1CFC}" dt="2025-01-12T09:54:47.562" v="6241" actId="20577"/>
        <pc:sldMkLst>
          <pc:docMk/>
          <pc:sldMk cId="1319345498" sldId="1446"/>
        </pc:sldMkLst>
        <pc:spChg chg="mod">
          <ac:chgData name="Alfred Asterjadhi" userId="39de57b9-85c0-4fd1-aaac-8ca2b6560ad0" providerId="ADAL" clId="{20C04A7C-C7CF-4EAA-88F9-CE4E5F5C1CFC}" dt="2025-01-12T09:54:11.209" v="6209" actId="20577"/>
          <ac:spMkLst>
            <pc:docMk/>
            <pc:sldMk cId="1319345498" sldId="1446"/>
            <ac:spMk id="2" creationId="{4A59F77A-5B2D-0BF4-EFCE-0F1C7E37903A}"/>
          </ac:spMkLst>
        </pc:spChg>
        <pc:graphicFrameChg chg="mod modGraphic">
          <ac:chgData name="Alfred Asterjadhi" userId="39de57b9-85c0-4fd1-aaac-8ca2b6560ad0" providerId="ADAL" clId="{20C04A7C-C7CF-4EAA-88F9-CE4E5F5C1CFC}" dt="2025-01-12T09:54:47.562" v="6241" actId="20577"/>
          <ac:graphicFrameMkLst>
            <pc:docMk/>
            <pc:sldMk cId="1319345498" sldId="1446"/>
            <ac:graphicFrameMk id="6" creationId="{6BA2DB8C-289F-2305-9FBC-47BCDDE011CC}"/>
          </ac:graphicFrameMkLst>
        </pc:graphicFrameChg>
      </pc:sldChg>
      <pc:sldChg chg="modSp add mod">
        <pc:chgData name="Alfred Asterjadhi" userId="39de57b9-85c0-4fd1-aaac-8ca2b6560ad0" providerId="ADAL" clId="{20C04A7C-C7CF-4EAA-88F9-CE4E5F5C1CFC}" dt="2025-01-12T09:54:07.008" v="6207" actId="20577"/>
        <pc:sldMkLst>
          <pc:docMk/>
          <pc:sldMk cId="2975231163" sldId="1447"/>
        </pc:sldMkLst>
        <pc:spChg chg="mod">
          <ac:chgData name="Alfred Asterjadhi" userId="39de57b9-85c0-4fd1-aaac-8ca2b6560ad0" providerId="ADAL" clId="{20C04A7C-C7CF-4EAA-88F9-CE4E5F5C1CFC}" dt="2025-01-12T09:54:07.008" v="6207" actId="20577"/>
          <ac:spMkLst>
            <pc:docMk/>
            <pc:sldMk cId="2975231163" sldId="1447"/>
            <ac:spMk id="2" creationId="{0C63DBD5-99AA-C704-C130-493AD4FD2D6E}"/>
          </ac:spMkLst>
        </pc:spChg>
        <pc:graphicFrameChg chg="mod">
          <ac:chgData name="Alfred Asterjadhi" userId="39de57b9-85c0-4fd1-aaac-8ca2b6560ad0" providerId="ADAL" clId="{20C04A7C-C7CF-4EAA-88F9-CE4E5F5C1CFC}" dt="2025-01-12T09:49:13.131" v="6171"/>
          <ac:graphicFrameMkLst>
            <pc:docMk/>
            <pc:sldMk cId="2975231163" sldId="1447"/>
            <ac:graphicFrameMk id="6" creationId="{5A7D3B9C-97F7-1CCF-241F-0F68128093CC}"/>
          </ac:graphicFrameMkLst>
        </pc:graphicFrameChg>
      </pc:sldChg>
      <pc:sldChg chg="modSp add mod">
        <pc:chgData name="Alfred Asterjadhi" userId="39de57b9-85c0-4fd1-aaac-8ca2b6560ad0" providerId="ADAL" clId="{20C04A7C-C7CF-4EAA-88F9-CE4E5F5C1CFC}" dt="2025-01-12T09:54:29.574" v="6217" actId="2057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2T09:53:42.763" v="6203" actId="113"/>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3T04:22:09.691" v="8684"/>
        <pc:sldMkLst>
          <pc:docMk/>
          <pc:sldMk cId="838658978" sldId="1449"/>
        </pc:sldMkLst>
        <pc:spChg chg="mod">
          <ac:chgData name="Alfred Asterjadhi" userId="39de57b9-85c0-4fd1-aaac-8ca2b6560ad0" providerId="ADAL" clId="{20C04A7C-C7CF-4EAA-88F9-CE4E5F5C1CFC}" dt="2025-01-12T09:54:32.144" v="6219" actId="20577"/>
          <ac:spMkLst>
            <pc:docMk/>
            <pc:sldMk cId="838658978" sldId="1449"/>
            <ac:spMk id="2" creationId="{91D0662C-E393-6FBD-1421-C4E1FD215900}"/>
          </ac:spMkLst>
        </pc:spChg>
        <pc:graphicFrameChg chg="mod modGraphic">
          <ac:chgData name="Alfred Asterjadhi" userId="39de57b9-85c0-4fd1-aaac-8ca2b6560ad0" providerId="ADAL" clId="{20C04A7C-C7CF-4EAA-88F9-CE4E5F5C1CFC}" dt="2025-01-13T04:22:09.691" v="8684"/>
          <ac:graphicFrameMkLst>
            <pc:docMk/>
            <pc:sldMk cId="838658978" sldId="1449"/>
            <ac:graphicFrameMk id="6" creationId="{55FF8EFB-345E-D0C3-0167-259A504EC0A1}"/>
          </ac:graphicFrameMkLst>
        </pc:graphicFrameChg>
      </pc:sldChg>
      <pc:sldChg chg="modSp add mod">
        <pc:chgData name="Alfred Asterjadhi" userId="39de57b9-85c0-4fd1-aaac-8ca2b6560ad0" providerId="ADAL" clId="{20C04A7C-C7CF-4EAA-88F9-CE4E5F5C1CFC}" dt="2025-01-12T09:55:06.961" v="6244" actId="20577"/>
        <pc:sldMkLst>
          <pc:docMk/>
          <pc:sldMk cId="4122725340" sldId="1450"/>
        </pc:sldMkLst>
        <pc:spChg chg="mod">
          <ac:chgData name="Alfred Asterjadhi" userId="39de57b9-85c0-4fd1-aaac-8ca2b6560ad0" providerId="ADAL" clId="{20C04A7C-C7CF-4EAA-88F9-CE4E5F5C1CFC}" dt="2025-01-12T09:55:06.961" v="6244" actId="20577"/>
          <ac:spMkLst>
            <pc:docMk/>
            <pc:sldMk cId="4122725340" sldId="1450"/>
            <ac:spMk id="2" creationId="{5FE01CCB-8310-769E-BFE6-EF0788CF579E}"/>
          </ac:spMkLst>
        </pc:spChg>
      </pc:sldChg>
      <pc:sldChg chg="addSp modSp add mod">
        <pc:chgData name="Alfred Asterjadhi" userId="39de57b9-85c0-4fd1-aaac-8ca2b6560ad0" providerId="ADAL" clId="{20C04A7C-C7CF-4EAA-88F9-CE4E5F5C1CFC}" dt="2025-01-13T01:53:11.599" v="8404" actId="207"/>
        <pc:sldMkLst>
          <pc:docMk/>
          <pc:sldMk cId="1363639592" sldId="1451"/>
        </pc:sldMkLst>
        <pc:spChg chg="mod">
          <ac:chgData name="Alfred Asterjadhi" userId="39de57b9-85c0-4fd1-aaac-8ca2b6560ad0" providerId="ADAL" clId="{20C04A7C-C7CF-4EAA-88F9-CE4E5F5C1CFC}" dt="2025-01-13T01:09:17.603" v="7908" actId="20577"/>
          <ac:spMkLst>
            <pc:docMk/>
            <pc:sldMk cId="1363639592" sldId="1451"/>
            <ac:spMk id="2" creationId="{9D52D6CD-3D20-727F-A088-A7EBE81ED902}"/>
          </ac:spMkLst>
        </pc:spChg>
        <pc:spChg chg="add">
          <ac:chgData name="Alfred Asterjadhi" userId="39de57b9-85c0-4fd1-aaac-8ca2b6560ad0" providerId="ADAL" clId="{20C04A7C-C7CF-4EAA-88F9-CE4E5F5C1CFC}" dt="2025-01-12T23:48:57.142" v="6454"/>
          <ac:spMkLst>
            <pc:docMk/>
            <pc:sldMk cId="1363639592" sldId="1451"/>
            <ac:spMk id="3" creationId="{D0AC07BE-1F29-EE1F-DE00-6BD157EB0ED5}"/>
          </ac:spMkLst>
        </pc:spChg>
        <pc:spChg chg="mod">
          <ac:chgData name="Alfred Asterjadhi" userId="39de57b9-85c0-4fd1-aaac-8ca2b6560ad0" providerId="ADAL" clId="{20C04A7C-C7CF-4EAA-88F9-CE4E5F5C1CFC}" dt="2025-01-13T01:53:11.599" v="8404" actId="207"/>
          <ac:spMkLst>
            <pc:docMk/>
            <pc:sldMk cId="1363639592" sldId="1451"/>
            <ac:spMk id="10" creationId="{988B5383-32FA-4E8E-054E-89600368DA04}"/>
          </ac:spMkLst>
        </pc:spChg>
        <pc:picChg chg="add mod">
          <ac:chgData name="Alfred Asterjadhi" userId="39de57b9-85c0-4fd1-aaac-8ca2b6560ad0" providerId="ADAL" clId="{20C04A7C-C7CF-4EAA-88F9-CE4E5F5C1CFC}" dt="2025-01-12T23:49:55.206" v="6475" actId="1076"/>
          <ac:picMkLst>
            <pc:docMk/>
            <pc:sldMk cId="1363639592" sldId="1451"/>
            <ac:picMk id="7" creationId="{3387590C-B4A9-5175-0D45-C328AA981089}"/>
          </ac:picMkLst>
        </pc:picChg>
      </pc:sldChg>
      <pc:sldChg chg="addSp modSp add mod">
        <pc:chgData name="Alfred Asterjadhi" userId="39de57b9-85c0-4fd1-aaac-8ca2b6560ad0" providerId="ADAL" clId="{20C04A7C-C7CF-4EAA-88F9-CE4E5F5C1CFC}" dt="2025-01-13T00:20:33.338" v="7017" actId="114"/>
        <pc:sldMkLst>
          <pc:docMk/>
          <pc:sldMk cId="4029838063" sldId="1452"/>
        </pc:sldMkLst>
        <pc:spChg chg="mod">
          <ac:chgData name="Alfred Asterjadhi" userId="39de57b9-85c0-4fd1-aaac-8ca2b6560ad0" providerId="ADAL" clId="{20C04A7C-C7CF-4EAA-88F9-CE4E5F5C1CFC}" dt="2025-01-13T00:00:10.746" v="6658" actId="20577"/>
          <ac:spMkLst>
            <pc:docMk/>
            <pc:sldMk cId="4029838063" sldId="1452"/>
            <ac:spMk id="2" creationId="{E2D60369-230C-5C20-A8B7-F5440273B877}"/>
          </ac:spMkLst>
        </pc:spChg>
        <pc:spChg chg="add">
          <ac:chgData name="Alfred Asterjadhi" userId="39de57b9-85c0-4fd1-aaac-8ca2b6560ad0" providerId="ADAL" clId="{20C04A7C-C7CF-4EAA-88F9-CE4E5F5C1CFC}" dt="2025-01-13T00:05:08.821" v="6732"/>
          <ac:spMkLst>
            <pc:docMk/>
            <pc:sldMk cId="4029838063" sldId="1452"/>
            <ac:spMk id="7" creationId="{5803A6B5-EA62-E812-026F-022540F9592C}"/>
          </ac:spMkLst>
        </pc:spChg>
        <pc:spChg chg="mod">
          <ac:chgData name="Alfred Asterjadhi" userId="39de57b9-85c0-4fd1-aaac-8ca2b6560ad0" providerId="ADAL" clId="{20C04A7C-C7CF-4EAA-88F9-CE4E5F5C1CFC}" dt="2025-01-13T00:20:33.338" v="7017" actId="114"/>
          <ac:spMkLst>
            <pc:docMk/>
            <pc:sldMk cId="4029838063" sldId="1452"/>
            <ac:spMk id="11" creationId="{D746D28F-2418-0BE0-CA1A-64056C8A65FC}"/>
          </ac:spMkLst>
        </pc:spChg>
        <pc:picChg chg="add">
          <ac:chgData name="Alfred Asterjadhi" userId="39de57b9-85c0-4fd1-aaac-8ca2b6560ad0" providerId="ADAL" clId="{20C04A7C-C7CF-4EAA-88F9-CE4E5F5C1CFC}" dt="2025-01-13T00:05:03.571" v="6731"/>
          <ac:picMkLst>
            <pc:docMk/>
            <pc:sldMk cId="4029838063" sldId="1452"/>
            <ac:picMk id="3" creationId="{619471A3-77DF-B9A8-1CF9-7F858BC5740B}"/>
          </ac:picMkLst>
        </pc:picChg>
        <pc:picChg chg="add mod">
          <ac:chgData name="Alfred Asterjadhi" userId="39de57b9-85c0-4fd1-aaac-8ca2b6560ad0" providerId="ADAL" clId="{20C04A7C-C7CF-4EAA-88F9-CE4E5F5C1CFC}" dt="2025-01-13T00:06:41.151" v="6779" actId="1076"/>
          <ac:picMkLst>
            <pc:docMk/>
            <pc:sldMk cId="4029838063" sldId="1452"/>
            <ac:picMk id="8" creationId="{BF230653-9C97-8FC0-30B5-E096530A4B08}"/>
          </ac:picMkLst>
        </pc:picChg>
      </pc:sldChg>
      <pc:sldChg chg="delSp modSp add mod">
        <pc:chgData name="Alfred Asterjadhi" userId="39de57b9-85c0-4fd1-aaac-8ca2b6560ad0" providerId="ADAL" clId="{20C04A7C-C7CF-4EAA-88F9-CE4E5F5C1CFC}" dt="2025-01-13T00:20:22.393" v="7013" actId="114"/>
        <pc:sldMkLst>
          <pc:docMk/>
          <pc:sldMk cId="1489339819" sldId="1453"/>
        </pc:sldMkLst>
        <pc:spChg chg="mod">
          <ac:chgData name="Alfred Asterjadhi" userId="39de57b9-85c0-4fd1-aaac-8ca2b6560ad0" providerId="ADAL" clId="{20C04A7C-C7CF-4EAA-88F9-CE4E5F5C1CFC}" dt="2025-01-13T00:13:38.930" v="6883" actId="20577"/>
          <ac:spMkLst>
            <pc:docMk/>
            <pc:sldMk cId="1489339819" sldId="1453"/>
            <ac:spMk id="2" creationId="{11F3D741-D6DC-CB40-0421-F7DC39B32D22}"/>
          </ac:spMkLst>
        </pc:spChg>
        <pc:spChg chg="mod">
          <ac:chgData name="Alfred Asterjadhi" userId="39de57b9-85c0-4fd1-aaac-8ca2b6560ad0" providerId="ADAL" clId="{20C04A7C-C7CF-4EAA-88F9-CE4E5F5C1CFC}" dt="2025-01-13T00:20:22.393" v="7013" actId="114"/>
          <ac:spMkLst>
            <pc:docMk/>
            <pc:sldMk cId="1489339819" sldId="1453"/>
            <ac:spMk id="11" creationId="{73E84874-4E5F-D534-2040-977B33C31C12}"/>
          </ac:spMkLst>
        </pc:spChg>
        <pc:picChg chg="del">
          <ac:chgData name="Alfred Asterjadhi" userId="39de57b9-85c0-4fd1-aaac-8ca2b6560ad0" providerId="ADAL" clId="{20C04A7C-C7CF-4EAA-88F9-CE4E5F5C1CFC}" dt="2025-01-13T00:12:16.105" v="6832" actId="478"/>
          <ac:picMkLst>
            <pc:docMk/>
            <pc:sldMk cId="1489339819" sldId="1453"/>
            <ac:picMk id="9" creationId="{FAAA231C-4211-C22E-3DD3-5F9913B78E2D}"/>
          </ac:picMkLst>
        </pc:picChg>
      </pc:sldChg>
      <pc:sldChg chg="modSp add del mod">
        <pc:chgData name="Alfred Asterjadhi" userId="39de57b9-85c0-4fd1-aaac-8ca2b6560ad0" providerId="ADAL" clId="{20C04A7C-C7CF-4EAA-88F9-CE4E5F5C1CFC}" dt="2025-01-13T04:24:32.874" v="8705" actId="47"/>
        <pc:sldMkLst>
          <pc:docMk/>
          <pc:sldMk cId="960895185" sldId="1454"/>
        </pc:sldMkLst>
        <pc:spChg chg="mod">
          <ac:chgData name="Alfred Asterjadhi" userId="39de57b9-85c0-4fd1-aaac-8ca2b6560ad0" providerId="ADAL" clId="{20C04A7C-C7CF-4EAA-88F9-CE4E5F5C1CFC}" dt="2025-01-13T00:33:57.215" v="7287" actId="20577"/>
          <ac:spMkLst>
            <pc:docMk/>
            <pc:sldMk cId="960895185" sldId="1454"/>
            <ac:spMk id="2" creationId="{E2E50F77-3393-4593-6AA4-F0AD610CF6D3}"/>
          </ac:spMkLst>
        </pc:spChg>
        <pc:spChg chg="mod">
          <ac:chgData name="Alfred Asterjadhi" userId="39de57b9-85c0-4fd1-aaac-8ca2b6560ad0" providerId="ADAL" clId="{20C04A7C-C7CF-4EAA-88F9-CE4E5F5C1CFC}" dt="2025-01-13T04:24:18.253" v="8701" actId="21"/>
          <ac:spMkLst>
            <pc:docMk/>
            <pc:sldMk cId="960895185" sldId="1454"/>
            <ac:spMk id="11" creationId="{21E1D41E-263F-8C8B-DEB4-2DD8618A91DA}"/>
          </ac:spMkLst>
        </pc:spChg>
      </pc:sldChg>
      <pc:sldChg chg="modSp add mod">
        <pc:chgData name="Alfred Asterjadhi" userId="39de57b9-85c0-4fd1-aaac-8ca2b6560ad0" providerId="ADAL" clId="{20C04A7C-C7CF-4EAA-88F9-CE4E5F5C1CFC}" dt="2025-01-13T04:25:13.112" v="8713" actId="20577"/>
        <pc:sldMkLst>
          <pc:docMk/>
          <pc:sldMk cId="596241266" sldId="1455"/>
        </pc:sldMkLst>
        <pc:spChg chg="mod">
          <ac:chgData name="Alfred Asterjadhi" userId="39de57b9-85c0-4fd1-aaac-8ca2b6560ad0" providerId="ADAL" clId="{20C04A7C-C7CF-4EAA-88F9-CE4E5F5C1CFC}" dt="2025-01-13T04:25:13.112" v="8713" actId="20577"/>
          <ac:spMkLst>
            <pc:docMk/>
            <pc:sldMk cId="596241266" sldId="1455"/>
            <ac:spMk id="2" creationId="{818EBC35-4E28-7C41-C4C4-CED288EDAFAB}"/>
          </ac:spMkLst>
        </pc:spChg>
        <pc:spChg chg="mod">
          <ac:chgData name="Alfred Asterjadhi" userId="39de57b9-85c0-4fd1-aaac-8ca2b6560ad0" providerId="ADAL" clId="{20C04A7C-C7CF-4EAA-88F9-CE4E5F5C1CFC}" dt="2025-01-13T00:38:48.551" v="7390" actId="404"/>
          <ac:spMkLst>
            <pc:docMk/>
            <pc:sldMk cId="596241266" sldId="1455"/>
            <ac:spMk id="11" creationId="{16E5BA90-E00B-D4BF-3725-3D305F5CFA96}"/>
          </ac:spMkLst>
        </pc:spChg>
      </pc:sldChg>
      <pc:sldChg chg="modSp add mod">
        <pc:chgData name="Alfred Asterjadhi" userId="39de57b9-85c0-4fd1-aaac-8ca2b6560ad0" providerId="ADAL" clId="{20C04A7C-C7CF-4EAA-88F9-CE4E5F5C1CFC}" dt="2025-01-13T00:45:49.691" v="7539" actId="20577"/>
        <pc:sldMkLst>
          <pc:docMk/>
          <pc:sldMk cId="4126384348" sldId="1456"/>
        </pc:sldMkLst>
        <pc:spChg chg="mod">
          <ac:chgData name="Alfred Asterjadhi" userId="39de57b9-85c0-4fd1-aaac-8ca2b6560ad0" providerId="ADAL" clId="{20C04A7C-C7CF-4EAA-88F9-CE4E5F5C1CFC}" dt="2025-01-13T00:45:49.691" v="7539" actId="20577"/>
          <ac:spMkLst>
            <pc:docMk/>
            <pc:sldMk cId="4126384348" sldId="1456"/>
            <ac:spMk id="2" creationId="{115DE0B3-EE35-CF26-8511-5ACBB20799F6}"/>
          </ac:spMkLst>
        </pc:spChg>
        <pc:spChg chg="mod">
          <ac:chgData name="Alfred Asterjadhi" userId="39de57b9-85c0-4fd1-aaac-8ca2b6560ad0" providerId="ADAL" clId="{20C04A7C-C7CF-4EAA-88F9-CE4E5F5C1CFC}" dt="2025-01-13T00:45:46.721" v="7538" actId="20577"/>
          <ac:spMkLst>
            <pc:docMk/>
            <pc:sldMk cId="4126384348" sldId="1456"/>
            <ac:spMk id="11" creationId="{1E67F583-2DE6-ED22-315B-3E232BA5D707}"/>
          </ac:spMkLst>
        </pc:spChg>
      </pc:sldChg>
      <pc:sldChg chg="modSp add mod">
        <pc:chgData name="Alfred Asterjadhi" userId="39de57b9-85c0-4fd1-aaac-8ca2b6560ad0" providerId="ADAL" clId="{20C04A7C-C7CF-4EAA-88F9-CE4E5F5C1CFC}" dt="2025-01-13T00:47:57.797" v="7565" actId="20577"/>
        <pc:sldMkLst>
          <pc:docMk/>
          <pc:sldMk cId="3218534082" sldId="1457"/>
        </pc:sldMkLst>
        <pc:spChg chg="mod">
          <ac:chgData name="Alfred Asterjadhi" userId="39de57b9-85c0-4fd1-aaac-8ca2b6560ad0" providerId="ADAL" clId="{20C04A7C-C7CF-4EAA-88F9-CE4E5F5C1CFC}" dt="2025-01-13T00:47:57.797" v="7565" actId="20577"/>
          <ac:spMkLst>
            <pc:docMk/>
            <pc:sldMk cId="3218534082" sldId="1457"/>
            <ac:spMk id="2" creationId="{82B1732A-7943-9427-ADEF-8B2029F44523}"/>
          </ac:spMkLst>
        </pc:spChg>
        <pc:spChg chg="mod">
          <ac:chgData name="Alfred Asterjadhi" userId="39de57b9-85c0-4fd1-aaac-8ca2b6560ad0" providerId="ADAL" clId="{20C04A7C-C7CF-4EAA-88F9-CE4E5F5C1CFC}" dt="2025-01-13T00:47:51.740" v="7564" actId="20577"/>
          <ac:spMkLst>
            <pc:docMk/>
            <pc:sldMk cId="3218534082" sldId="1457"/>
            <ac:spMk id="11" creationId="{B8761459-CA2A-63BE-24FD-0B0994D2F45E}"/>
          </ac:spMkLst>
        </pc:spChg>
      </pc:sldChg>
      <pc:sldChg chg="modSp add mod">
        <pc:chgData name="Alfred Asterjadhi" userId="39de57b9-85c0-4fd1-aaac-8ca2b6560ad0" providerId="ADAL" clId="{20C04A7C-C7CF-4EAA-88F9-CE4E5F5C1CFC}" dt="2025-01-13T01:13:39.920" v="7995" actId="20577"/>
        <pc:sldMkLst>
          <pc:docMk/>
          <pc:sldMk cId="3858433915" sldId="1458"/>
        </pc:sldMkLst>
        <pc:spChg chg="mod">
          <ac:chgData name="Alfred Asterjadhi" userId="39de57b9-85c0-4fd1-aaac-8ca2b6560ad0" providerId="ADAL" clId="{20C04A7C-C7CF-4EAA-88F9-CE4E5F5C1CFC}" dt="2025-01-13T00:58:41.070" v="7730" actId="20577"/>
          <ac:spMkLst>
            <pc:docMk/>
            <pc:sldMk cId="3858433915" sldId="1458"/>
            <ac:spMk id="2" creationId="{898CFB33-0572-1D26-E004-A6C67BB301A9}"/>
          </ac:spMkLst>
        </pc:spChg>
        <pc:graphicFrameChg chg="mod modGraphic">
          <ac:chgData name="Alfred Asterjadhi" userId="39de57b9-85c0-4fd1-aaac-8ca2b6560ad0" providerId="ADAL" clId="{20C04A7C-C7CF-4EAA-88F9-CE4E5F5C1CFC}" dt="2025-01-13T01:13:39.920" v="7995" actId="20577"/>
          <ac:graphicFrameMkLst>
            <pc:docMk/>
            <pc:sldMk cId="3858433915" sldId="1458"/>
            <ac:graphicFrameMk id="6" creationId="{6FC1B949-750D-AF87-D04C-F5EE12E102D1}"/>
          </ac:graphicFrameMkLst>
        </pc:graphicFrameChg>
      </pc:sldChg>
      <pc:sldChg chg="modSp add mod">
        <pc:chgData name="Alfred Asterjadhi" userId="39de57b9-85c0-4fd1-aaac-8ca2b6560ad0" providerId="ADAL" clId="{20C04A7C-C7CF-4EAA-88F9-CE4E5F5C1CFC}" dt="2025-01-13T01:19:01.635" v="8096" actId="207"/>
        <pc:sldMkLst>
          <pc:docMk/>
          <pc:sldMk cId="2272076654" sldId="1459"/>
        </pc:sldMkLst>
        <pc:spChg chg="mod">
          <ac:chgData name="Alfred Asterjadhi" userId="39de57b9-85c0-4fd1-aaac-8ca2b6560ad0" providerId="ADAL" clId="{20C04A7C-C7CF-4EAA-88F9-CE4E5F5C1CFC}" dt="2025-01-13T01:01:27.408" v="7773" actId="20577"/>
          <ac:spMkLst>
            <pc:docMk/>
            <pc:sldMk cId="2272076654" sldId="1459"/>
            <ac:spMk id="2" creationId="{CE05CD75-7FD2-85A3-7022-C4A224FF832B}"/>
          </ac:spMkLst>
        </pc:spChg>
        <pc:spChg chg="mod">
          <ac:chgData name="Alfred Asterjadhi" userId="39de57b9-85c0-4fd1-aaac-8ca2b6560ad0" providerId="ADAL" clId="{20C04A7C-C7CF-4EAA-88F9-CE4E5F5C1CFC}" dt="2025-01-13T01:19:01.635" v="8096" actId="207"/>
          <ac:spMkLst>
            <pc:docMk/>
            <pc:sldMk cId="2272076654" sldId="1459"/>
            <ac:spMk id="11" creationId="{88757CF8-AC03-CE2D-F67F-982A84A66609}"/>
          </ac:spMkLst>
        </pc:spChg>
      </pc:sldChg>
      <pc:sldChg chg="modSp add mod">
        <pc:chgData name="Alfred Asterjadhi" userId="39de57b9-85c0-4fd1-aaac-8ca2b6560ad0" providerId="ADAL" clId="{20C04A7C-C7CF-4EAA-88F9-CE4E5F5C1CFC}" dt="2025-01-13T01:16:50.534" v="8047" actId="20577"/>
        <pc:sldMkLst>
          <pc:docMk/>
          <pc:sldMk cId="2511088976" sldId="1460"/>
        </pc:sldMkLst>
        <pc:spChg chg="mod">
          <ac:chgData name="Alfred Asterjadhi" userId="39de57b9-85c0-4fd1-aaac-8ca2b6560ad0" providerId="ADAL" clId="{20C04A7C-C7CF-4EAA-88F9-CE4E5F5C1CFC}" dt="2025-01-13T01:03:01.717" v="7803" actId="20577"/>
          <ac:spMkLst>
            <pc:docMk/>
            <pc:sldMk cId="2511088976" sldId="1460"/>
            <ac:spMk id="2" creationId="{E7870D99-28C5-1E96-5A7F-3ACCBA9633E6}"/>
          </ac:spMkLst>
        </pc:spChg>
        <pc:spChg chg="mod">
          <ac:chgData name="Alfred Asterjadhi" userId="39de57b9-85c0-4fd1-aaac-8ca2b6560ad0" providerId="ADAL" clId="{20C04A7C-C7CF-4EAA-88F9-CE4E5F5C1CFC}" dt="2025-01-13T01:16:50.534" v="8047" actId="20577"/>
          <ac:spMkLst>
            <pc:docMk/>
            <pc:sldMk cId="2511088976" sldId="1460"/>
            <ac:spMk id="11" creationId="{4367DA0C-7B26-0B96-5F7D-0E8887721C44}"/>
          </ac:spMkLst>
        </pc:spChg>
      </pc:sldChg>
      <pc:sldChg chg="modSp add mod">
        <pc:chgData name="Alfred Asterjadhi" userId="39de57b9-85c0-4fd1-aaac-8ca2b6560ad0" providerId="ADAL" clId="{20C04A7C-C7CF-4EAA-88F9-CE4E5F5C1CFC}" dt="2025-01-13T04:22:00.748" v="8682"/>
        <pc:sldMkLst>
          <pc:docMk/>
          <pc:sldMk cId="2568651181" sldId="1461"/>
        </pc:sldMkLst>
        <pc:spChg chg="mod">
          <ac:chgData name="Alfred Asterjadhi" userId="39de57b9-85c0-4fd1-aaac-8ca2b6560ad0" providerId="ADAL" clId="{20C04A7C-C7CF-4EAA-88F9-CE4E5F5C1CFC}" dt="2025-01-13T01:16:58.905" v="8048" actId="20577"/>
          <ac:spMkLst>
            <pc:docMk/>
            <pc:sldMk cId="2568651181" sldId="1461"/>
            <ac:spMk id="2" creationId="{433B75D8-1F20-5348-C836-2959CD5554D8}"/>
          </ac:spMkLst>
        </pc:spChg>
        <pc:spChg chg="mod">
          <ac:chgData name="Alfred Asterjadhi" userId="39de57b9-85c0-4fd1-aaac-8ca2b6560ad0" providerId="ADAL" clId="{20C04A7C-C7CF-4EAA-88F9-CE4E5F5C1CFC}" dt="2025-01-13T04:22:00.748" v="8682"/>
          <ac:spMkLst>
            <pc:docMk/>
            <pc:sldMk cId="2568651181" sldId="1461"/>
            <ac:spMk id="11" creationId="{B25A07A9-383A-BE86-9E2F-EAA67ACEE646}"/>
          </ac:spMkLst>
        </pc:spChg>
      </pc:sldChg>
      <pc:sldMasterChg chg="modSp mod modSldLayout">
        <pc:chgData name="Alfred Asterjadhi" userId="39de57b9-85c0-4fd1-aaac-8ca2b6560ad0" providerId="ADAL" clId="{20C04A7C-C7CF-4EAA-88F9-CE4E5F5C1CFC}" dt="2025-01-13T01:23:12.252" v="8136" actId="20577"/>
        <pc:sldMasterMkLst>
          <pc:docMk/>
          <pc:sldMasterMk cId="0" sldId="2147483648"/>
        </pc:sldMasterMkLst>
        <pc:spChg chg="mod">
          <ac:chgData name="Alfred Asterjadhi" userId="39de57b9-85c0-4fd1-aaac-8ca2b6560ad0" providerId="ADAL" clId="{20C04A7C-C7CF-4EAA-88F9-CE4E5F5C1CFC}" dt="2025-01-13T01:23:12.252" v="8136" actId="20577"/>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802.11-24/2074r3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881-00-00bn-pdt-mac-seamless-roaming.docx" TargetMode="External"/><Relationship Id="rId13" Type="http://schemas.openxmlformats.org/officeDocument/2006/relationships/hyperlink" Target="https://mentor.ieee.org/802.11/dcn/24/11-24-2031-00-00bn-pdt-mac-coordinated-spatial-reuse.doc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2026-00-00bn-pdt-joint-mlme-sap.docx" TargetMode="External"/><Relationship Id="rId12" Type="http://schemas.openxmlformats.org/officeDocument/2006/relationships/hyperlink" Target="https://mentor.ieee.org/802.11/dcn/24/11-24-2049-00-00bn-pdt-mac-m-ap-coordination-framework.doc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133-01-00bn-pdt-joint-trigger-frame.docx" TargetMode="External"/><Relationship Id="rId11" Type="http://schemas.openxmlformats.org/officeDocument/2006/relationships/hyperlink" Target="https://mentor.ieee.org/802.11/dcn/24/11-24-2022-00-00bn-pdt-mac-bsr-enhancement.docx" TargetMode="External"/><Relationship Id="rId5" Type="http://schemas.openxmlformats.org/officeDocument/2006/relationships/hyperlink" Target="https://mentor.ieee.org/802.11/dcn/24/11-24-2029-00-00bn-pdt-joint-mib.docx" TargetMode="External"/><Relationship Id="rId15" Type="http://schemas.openxmlformats.org/officeDocument/2006/relationships/hyperlink" Target="https://mentor.ieee.org/802.11/dcn/24/11-24-1966-00-00bn-pdt-mac-crtwt.docx" TargetMode="External"/><Relationship Id="rId10" Type="http://schemas.openxmlformats.org/officeDocument/2006/relationships/hyperlink" Target="https://mentor.ieee.org/802.11/dcn/24/11-24-1762-05-00bn-pdt-mac-npca.docx" TargetMode="External"/><Relationship Id="rId4" Type="http://schemas.openxmlformats.org/officeDocument/2006/relationships/hyperlink" Target="https://mentor.ieee.org/802.11/dcn/24/11-24-2010-00-00bn-pdt-phy-nominal-packet-padding-selection.docx" TargetMode="External"/><Relationship Id="rId9" Type="http://schemas.openxmlformats.org/officeDocument/2006/relationships/hyperlink" Target="https://mentor.ieee.org/802.11/dcn/24/11-24-2016-00-00bn-pdt-mac-power-save.docx" TargetMode="External"/><Relationship Id="rId14" Type="http://schemas.openxmlformats.org/officeDocument/2006/relationships/hyperlink" Target="https://mentor.ieee.org/802.11/dcn/24/11-24-1961-00-00bn-pdt-mac-c-tdma.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2046-00-00bn-draft-text-on-dru.docx" TargetMode="External"/><Relationship Id="rId3" Type="http://schemas.openxmlformats.org/officeDocument/2006/relationships/hyperlink" Target="https://mentor.ieee.org/802.11/dcn/24/11-24-2056-00-00bn-pdt-mac-twt-sp-management.docx" TargetMode="External"/><Relationship Id="rId7" Type="http://schemas.openxmlformats.org/officeDocument/2006/relationships/hyperlink" Target="https://mentor.ieee.org/802.11/dcn/24/11-24-1981-03-00bn-pdt-elr.docx" TargetMode="External"/><Relationship Id="rId2" Type="http://schemas.openxmlformats.org/officeDocument/2006/relationships/hyperlink" Target="https://mentor.ieee.org/802.11/dcn/24/11-24-2040-00-00bn-pdt-mac-coexistence.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088-00-00bn-pdt-mac-p2p.docx" TargetMode="External"/><Relationship Id="rId5" Type="http://schemas.openxmlformats.org/officeDocument/2006/relationships/hyperlink" Target="https://mentor.ieee.org/802.11/dcn/24/11-24-2007-00-00bn-pdt-mac-p-edca.docx" TargetMode="External"/><Relationship Id="rId10" Type="http://schemas.openxmlformats.org/officeDocument/2006/relationships/hyperlink" Target="https://mentor.ieee.org/802.11/dcn/24/11-24-1992-01-00bn-pdt-phy-longer-ldpc-coding.docx" TargetMode="External"/><Relationship Id="rId4" Type="http://schemas.openxmlformats.org/officeDocument/2006/relationships/hyperlink" Target="https://mentor.ieee.org/802.11/dcn/24/11-24-2020-00-00bn-pdt-for-uhr-mac-introduction-section.docx" TargetMode="External"/><Relationship Id="rId9" Type="http://schemas.openxmlformats.org/officeDocument/2006/relationships/hyperlink" Target="https://mentor.ieee.org/802.11/dcn/24/11-24-1985-00-00bn-pdt-phy-unequal-modulation-ueqm-and-new-mc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2011-00-00bn-pdt-phy-timing-related-parameters.docx" TargetMode="External"/><Relationship Id="rId3" Type="http://schemas.openxmlformats.org/officeDocument/2006/relationships/hyperlink" Target="https://mentor.ieee.org/802.11/dcn/24/11-24-2135-00-00bn-pdt-phy-null-subcarriers.docx" TargetMode="External"/><Relationship Id="rId7" Type="http://schemas.openxmlformats.org/officeDocument/2006/relationships/hyperlink" Target="https://mentor.ieee.org/802.11/dcn/24/11-24-2023-00-00bn-pdt-phy-overview-of-the-ppdu-encoding-process.docx" TargetMode="External"/><Relationship Id="rId2" Type="http://schemas.openxmlformats.org/officeDocument/2006/relationships/hyperlink" Target="https://mentor.ieee.org/802.11/dcn/24/11-24-2005-00-00bn-pdt-phy-introduc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017-00-00bn-pdt-phy-transmitter-block-diagram.docx" TargetMode="External"/><Relationship Id="rId5" Type="http://schemas.openxmlformats.org/officeDocument/2006/relationships/hyperlink" Target="https://mentor.ieee.org/802.11/dcn/24/11-24-2032-01-00bn-pdt-phy-uhr-ppdu-format.docx" TargetMode="External"/><Relationship Id="rId10" Type="http://schemas.openxmlformats.org/officeDocument/2006/relationships/hyperlink" Target="https://mentor.ieee.org/802.11/dcn/24/11-24-2009-00-00bn-pdt-phy-uhr-sig.docx" TargetMode="External"/><Relationship Id="rId4" Type="http://schemas.openxmlformats.org/officeDocument/2006/relationships/hyperlink" Target="https://mentor.ieee.org/802.11/dcn/24/11-24-2025-00-00bn-pdt-phy-ru-and-mru-restrictions-for-20-mhz-operation.docx" TargetMode="External"/><Relationship Id="rId9" Type="http://schemas.openxmlformats.org/officeDocument/2006/relationships/hyperlink" Target="https://mentor.ieee.org/802.11/dcn/24/11-24-1977-00-00bn-pdt-phy-u-sig.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042-02-0amp-further-discussion-on-amp-par.pptx" TargetMode="External"/><Relationship Id="rId2" Type="http://schemas.openxmlformats.org/officeDocument/2006/relationships/hyperlink" Target="https://mentor.ieee.org/802.11/dcn/24/11-24-2012-01-00bn-pdt-phy-packet-extension.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15-05-00bn-pdt-phy-cobf.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1651-00-00bn-coordinated-tdma-analysis-for-time-sensitive-traffic-follow-up.pptx" TargetMode="External"/><Relationship Id="rId3" Type="http://schemas.openxmlformats.org/officeDocument/2006/relationships/hyperlink" Target="https://mentor.ieee.org/802.11/dcn/24/11-24-1591-00-00bn-thoughts-on-seamless-roaming-and-npca.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453-00-00bn-concurrent-messag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24-00-00bn-sn-assignment-and-inter-ap-mld-interaction-for-seamless-roaming.pptx" TargetMode="External"/><Relationship Id="rId5" Type="http://schemas.openxmlformats.org/officeDocument/2006/relationships/hyperlink" Target="https://mentor.ieee.org/802.11/dcn/24/11-24-1346-02-00bn-considerations-for-multi-ap-sp-coordination.pptx" TargetMode="External"/><Relationship Id="rId4" Type="http://schemas.openxmlformats.org/officeDocument/2006/relationships/hyperlink" Target="https://mentor.ieee.org/802.11/dcn/24/11-24-1452-00-00bn-coordinated-measurement-follow-up.pptx" TargetMode="External"/><Relationship Id="rId9" Type="http://schemas.openxmlformats.org/officeDocument/2006/relationships/hyperlink" Target="https://mentor.ieee.org/802.11/dcn/24/11-24-1661-00-00bn-control-frame-protection-in-multiple-bssid.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701-00-00bn-nav-protection-for-c-tdma-follow-up.pptx" TargetMode="External"/><Relationship Id="rId13" Type="http://schemas.openxmlformats.org/officeDocument/2006/relationships/hyperlink" Target="https://mentor.ieee.org/802.11/dcn/24/11-24-1746-00-00bn-comparision-between-enhanced-fast-bss-transition-and-smd.pptx" TargetMode="External"/><Relationship Id="rId3" Type="http://schemas.openxmlformats.org/officeDocument/2006/relationships/hyperlink" Target="https://mentor.ieee.org/802.11/dcn/24/11-24-1692-00-00bn-usage-of-expiration-time-for-ll-traffic.pptx" TargetMode="External"/><Relationship Id="rId7" Type="http://schemas.openxmlformats.org/officeDocument/2006/relationships/hyperlink" Target="https://mentor.ieee.org/802.11/dcn/24/11-24-1699-00-00bn-considerations-on-npca.pptx" TargetMode="External"/><Relationship Id="rId12" Type="http://schemas.openxmlformats.org/officeDocument/2006/relationships/hyperlink" Target="https://mentor.ieee.org/802.11/dcn/24/11-24-1740-00-00bn-ul-data-transmission-for-seamless-roaming.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96-00-00bn-positive-ackonwlegement-to-the-reception-of-correct-phy-header.pptx" TargetMode="External"/><Relationship Id="rId11" Type="http://schemas.openxmlformats.org/officeDocument/2006/relationships/hyperlink" Target="https://mentor.ieee.org/802.11/dcn/24/11-24-1733-00-00bn-txop-sharing-for-multi-ap-scenarios.pptx" TargetMode="External"/><Relationship Id="rId5" Type="http://schemas.openxmlformats.org/officeDocument/2006/relationships/hyperlink" Target="https://mentor.ieee.org/802.11/dcn/24/11-24-1694-02-00bn-the-trust-model-between-sta-and-obss-ap-in-mapc-scheme.pptx" TargetMode="External"/><Relationship Id="rId10" Type="http://schemas.openxmlformats.org/officeDocument/2006/relationships/hyperlink" Target="https://mentor.ieee.org/802.11/dcn/24/11-24-1713-00-00bn-further-considerations-for-generalized-map-framework-follow-up.pptx" TargetMode="External"/><Relationship Id="rId4" Type="http://schemas.openxmlformats.org/officeDocument/2006/relationships/hyperlink" Target="https://mentor.ieee.org/802.11/dcn/24/11-24-1693-00-00bn-the-mapc-security-framework.pptx" TargetMode="External"/><Relationship Id="rId9" Type="http://schemas.openxmlformats.org/officeDocument/2006/relationships/hyperlink" Target="https://mentor.ieee.org/802.11/dcn/24/11-24-1706-00-00bn-multi-user-edca-parameter-management-in-npca-operation.pptx" TargetMode="External"/><Relationship Id="rId14" Type="http://schemas.openxmlformats.org/officeDocument/2006/relationships/hyperlink" Target="https://mentor.ieee.org/802.11/dcn/24/11-24-1748-01-00bn-discussion-on-transmission-of-elr-sig.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785-00-00bn-interference-mitigation-pilots-definitions.pptx" TargetMode="External"/><Relationship Id="rId13" Type="http://schemas.openxmlformats.org/officeDocument/2006/relationships/hyperlink" Target="https://mentor.ieee.org/802.11/dcn/24/11-24-1838-00-00bn-considerations-on-coordinated-npca.pptx" TargetMode="External"/><Relationship Id="rId3" Type="http://schemas.openxmlformats.org/officeDocument/2006/relationships/hyperlink" Target="https://mentor.ieee.org/802.11/dcn/24/11-24-1766-00-00bn-pilot-value-design-for-elr-ppdu.pptx" TargetMode="External"/><Relationship Id="rId7" Type="http://schemas.openxmlformats.org/officeDocument/2006/relationships/hyperlink" Target="https://mentor.ieee.org/802.11/dcn/24/11-24-1783-00-00bn-npca-listening-channel.pptx" TargetMode="External"/><Relationship Id="rId12" Type="http://schemas.openxmlformats.org/officeDocument/2006/relationships/hyperlink" Target="https://mentor.ieee.org/802.11/dcn/24/11-24-1836-01-00bn-on-cobf-capabilities.pptx" TargetMode="External"/><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778-00-00bn-distributed-ru-distortion-beamforming-power-control.pptx" TargetMode="External"/><Relationship Id="rId11" Type="http://schemas.openxmlformats.org/officeDocument/2006/relationships/hyperlink" Target="https://mentor.ieee.org/802.11/dcn/24/11-24-1827-00-00bn-on-ofdma-mu-mimo.pptx" TargetMode="External"/><Relationship Id="rId5" Type="http://schemas.openxmlformats.org/officeDocument/2006/relationships/hyperlink" Target="https://mentor.ieee.org/802.11/dcn/24/11-24-1777-00-00bn-in-device-coexistence-use-cases-follow-up.pptx" TargetMode="External"/><Relationship Id="rId10" Type="http://schemas.openxmlformats.org/officeDocument/2006/relationships/hyperlink" Target="https://mentor.ieee.org/802.11/dcn/24/11-24-1817-00-00bn-providing-priority-when-addressingidc-issues.pptx" TargetMode="External"/><Relationship Id="rId4" Type="http://schemas.openxmlformats.org/officeDocument/2006/relationships/hyperlink" Target="https://mentor.ieee.org/802.11/dcn/24/11-24-1768-00-00bn-ul-dl-indication-for-elr-ppdu.pptx" TargetMode="External"/><Relationship Id="rId9" Type="http://schemas.openxmlformats.org/officeDocument/2006/relationships/hyperlink" Target="https://mentor.ieee.org/802.11/dcn/24/11-24-1809-00-00bn-evaluation-of-c-sr-types.pptx" TargetMode="External"/><Relationship Id="rId14" Type="http://schemas.openxmlformats.org/officeDocument/2006/relationships/hyperlink" Target="https://mentor.ieee.org/802.11/dcn/24/11-24-1841-00-00bn-uhr-elr-design-open-topics.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863-00-00bn-performance-benefits-of-dso.pptx" TargetMode="External"/><Relationship Id="rId3" Type="http://schemas.openxmlformats.org/officeDocument/2006/relationships/hyperlink" Target="https://mentor.ieee.org/802.11/dcn/24/11-24-1848-00-00bn-frame-exchange-sequences-for-in-device-coexistence.pptx" TargetMode="External"/><Relationship Id="rId7" Type="http://schemas.openxmlformats.org/officeDocument/2006/relationships/hyperlink" Target="https://mentor.ieee.org/802.11/dcn/24/11-24-1862-00-00bn-control-frames-and-mapc-for-colocated-bssid-set.pptx" TargetMode="External"/><Relationship Id="rId2" Type="http://schemas.openxmlformats.org/officeDocument/2006/relationships/hyperlink" Target="https://mentor.ieee.org/802.11/dcn/24/11-24-1842-01-00bn-consideration-on-cascading-channel-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51-00-00bn-context-transfer-per-tid-for-seamless-roaming.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1849-00-00bn-management-of-the-established-multi-ap-coordination.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883-00-00bn-seamless-roaming.pptx" TargetMode="External"/><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882-00-00bn-link-setup-for-seamless-roaming.pptx" TargetMode="External"/><Relationship Id="rId2" Type="http://schemas.openxmlformats.org/officeDocument/2006/relationships/hyperlink" Target="https://mentor.ieee.org/802.11/dcn/24/11-24-1870-00-00bn-on-the-scalability-and-overhead-of-utilizing-polling-for-soliciting-sta-s-needs-for-uplink-low-latency-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8-00-00bn-obss-bandwidth-ambiguity-in-npca.pptx" TargetMode="External"/><Relationship Id="rId5" Type="http://schemas.openxmlformats.org/officeDocument/2006/relationships/hyperlink" Target="https://mentor.ieee.org/802.11/dcn/24/11-24-1875-00-00bn-mlmd-architecture.pptx" TargetMode="External"/><Relationship Id="rId10" Type="http://schemas.openxmlformats.org/officeDocument/2006/relationships/hyperlink" Target="https://mentor.ieee.org/802.11/dcn/24/11-24-1886-00-00bn-npca-with-emlsr-dps-coex-mode.pptx" TargetMode="External"/><Relationship Id="rId4" Type="http://schemas.openxmlformats.org/officeDocument/2006/relationships/hyperlink" Target="https://mentor.ieee.org/802.11/dcn/24/11-24-1872-00-00bn-opportunistic-channel-access-mechanism-for-buffer-reporting.pptx" TargetMode="External"/><Relationship Id="rId9" Type="http://schemas.openxmlformats.org/officeDocument/2006/relationships/hyperlink" Target="https://mentor.ieee.org/802.11/dcn/24/11-24-1885-01-00bn-npca-hidden-node-problem.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95-00-00bn-power-save-operation-and-ap-behaviour-for-coex-unavailability.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898-00-00bn-low-latency-roaming-flow.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2050-01-00bn-uhr-txop-power-save-for-the-sta-low-power.pptx" TargetMode="External"/><Relationship Id="rId2" Type="http://schemas.openxmlformats.org/officeDocument/2006/relationships/hyperlink" Target="https://mentor.ieee.org/802.11/dcn/24/11-24-1095-01-00bn-practical-mapc-scenario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51-01-00bn-negotiable-ampdu-operations-for-the-sta-power-save.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1988-15-00bn-nov-jan-tgbn-teleconference-agenda.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2138-03-00bn-tgbn-december-2024-january-2025-teleconferences-minutes.docx" TargetMode="External"/><Relationship Id="rId2" Type="http://schemas.openxmlformats.org/officeDocument/2006/relationships/hyperlink" Target="https://mentor.ieee.org/802.11/dcn/24/11-24-2019-00-00bn-tgbn-november-2024-meeting-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108-00-00bn-enhanced-edca-for-improved-collision-avoidance-and-latency-improvement.ppt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1809-00-00bn-evaluation-of-c-sr-types.ppt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33-01-00bn-pdt-joint-trigger-frame.docx" TargetMode="External"/><Relationship Id="rId5" Type="http://schemas.openxmlformats.org/officeDocument/2006/relationships/hyperlink" Target="https://mentor.ieee.org/802.11/dcn/24/11-24-2029-00-00bn-pdt-joint-mib.docx" TargetMode="External"/><Relationship Id="rId4" Type="http://schemas.openxmlformats.org/officeDocument/2006/relationships/hyperlink" Target="https://mentor.ieee.org/802.11/dcn/24/11-24-2010-00-00bn-pdt-phy-nominal-packet-padding-selection.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768-00-00bn-ul-dl-indication-for-elr-ppdu.pptx" TargetMode="External"/><Relationship Id="rId3" Type="http://schemas.openxmlformats.org/officeDocument/2006/relationships/hyperlink" Target="https://mentor.ieee.org/802.11/dcn/24/11-24-1992-01-00bn-pdt-phy-longer-ldpc-coding.docx" TargetMode="External"/><Relationship Id="rId7" Type="http://schemas.openxmlformats.org/officeDocument/2006/relationships/hyperlink" Target="https://mentor.ieee.org/802.11/dcn/24/11-24-1766-00-00bn-pilot-value-design-for-elr-ppdu.pptx" TargetMode="External"/><Relationship Id="rId2" Type="http://schemas.openxmlformats.org/officeDocument/2006/relationships/hyperlink" Target="https://mentor.ieee.org/802.11/dcn/24/11-24-2046-00-00bn-draft-text-on-dru.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4-00-00bn-elr-ppdu-follow-up.pptx" TargetMode="External"/><Relationship Id="rId5" Type="http://schemas.openxmlformats.org/officeDocument/2006/relationships/hyperlink" Target="https://mentor.ieee.org/802.11/dcn/24/11-24-1748-01-00bn-discussion-on-transmission-of-elr-sig.pptx" TargetMode="External"/><Relationship Id="rId4" Type="http://schemas.openxmlformats.org/officeDocument/2006/relationships/hyperlink" Target="https://mentor.ieee.org/802.11/dcn/24/11-24-2032-01-00bn-pdt-phy-uhr-ppdu-format.docx" TargetMode="External"/><Relationship Id="rId9" Type="http://schemas.openxmlformats.org/officeDocument/2006/relationships/hyperlink" Target="https://mentor.ieee.org/802.11/dcn/24/11-24-1841-00-00bn-uhr-elr-design-open-topics.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4/11-24-1827-00-00bn-on-ofdma-mu-mimo.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1857-00-00bn-enhancements-for-roaming-process.pptx" TargetMode="External"/><Relationship Id="rId3" Type="http://schemas.openxmlformats.org/officeDocument/2006/relationships/hyperlink" Target="https://mentor.ieee.org/802.11/dcn/24/11-24-1961-00-00bn-pdt-mac-c-tdma.docx" TargetMode="External"/><Relationship Id="rId7" Type="http://schemas.openxmlformats.org/officeDocument/2006/relationships/hyperlink" Target="https://mentor.ieee.org/802.11/dcn/24/11-24-1851-00-00bn-context-transfer-per-tid-for-seamless-roaming.pptx" TargetMode="External"/><Relationship Id="rId2" Type="http://schemas.openxmlformats.org/officeDocument/2006/relationships/hyperlink" Target="https://mentor.ieee.org/802.11/dcn/24/11-24-2022-00-00bn-pdt-mac-bsr-enha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46-00-00bn-comparision-between-enhanced-fast-bss-transition-and-smd.pptx" TargetMode="External"/><Relationship Id="rId5" Type="http://schemas.openxmlformats.org/officeDocument/2006/relationships/hyperlink" Target="https://mentor.ieee.org/802.11/dcn/24/11-24-1591-00-00bn-thoughts-on-seamless-roaming-and-npca.pptx" TargetMode="External"/><Relationship Id="rId10" Type="http://schemas.openxmlformats.org/officeDocument/2006/relationships/hyperlink" Target="https://mentor.ieee.org/802.11/dcn/24/11-24-1879-00-00bn-proposals-for-expeditious-discovery-of-aps-for-initial-association-and-roaming.pptx" TargetMode="External"/><Relationship Id="rId4" Type="http://schemas.openxmlformats.org/officeDocument/2006/relationships/hyperlink" Target="https://mentor.ieee.org/802.11/dcn/24/11-24-2007-00-00bn-pdt-mac-p-edca.docx" TargetMode="External"/><Relationship Id="rId9" Type="http://schemas.openxmlformats.org/officeDocument/2006/relationships/hyperlink" Target="https://mentor.ieee.org/802.11/dcn/24/11-24-1875-00-00bn-mlmd-architecture.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4/11-24-2072-00-00bn-nc-mlo-smd-architecture.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4/11-24-2009-00-00bn-pdt-phy-uhr-sig.docx" TargetMode="External"/><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 Id="rId5" Type="http://schemas.openxmlformats.org/officeDocument/2006/relationships/hyperlink" Target="https://mentor.ieee.org/802.11/dcn/25/11-25-0059-00-00bn-elr-fragmentation-support-and-channel-access.pptx" TargetMode="External"/><Relationship Id="rId4" Type="http://schemas.openxmlformats.org/officeDocument/2006/relationships/hyperlink" Target="https://mentor.ieee.org/802.11/dcn/24/11-24-1850-00-00bn-mid-range-support-for-elr-ppdu.pptx"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2016-00-00bn-pdt-mac-power-save.docx" TargetMode="External"/><Relationship Id="rId7" Type="http://schemas.openxmlformats.org/officeDocument/2006/relationships/hyperlink" Target="https://mentor.ieee.org/802.11/dcn/24/11-24-1898-00-00bn-low-latency-roaming-flow.pptx" TargetMode="External"/><Relationship Id="rId2" Type="http://schemas.openxmlformats.org/officeDocument/2006/relationships/hyperlink" Target="https://mentor.ieee.org/802.11/dcn/24/11-24-1881-00-00bn-pdt-mac-seamless-roa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3-00-00bn-seamless-roaming.pptx" TargetMode="External"/><Relationship Id="rId5" Type="http://schemas.openxmlformats.org/officeDocument/2006/relationships/hyperlink" Target="https://mentor.ieee.org/802.11/dcn/24/11-24-1882-00-00bn-link-setup-for-seamless-roaming.pptx" TargetMode="External"/><Relationship Id="rId4" Type="http://schemas.openxmlformats.org/officeDocument/2006/relationships/hyperlink" Target="https://mentor.ieee.org/802.11/dcn/24/11-24-1762-05-00bn-pdt-mac-np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4/11-24-2005-00-00bn-pdt-phy-introduction.docx" TargetMode="External"/><Relationship Id="rId7" Type="http://schemas.openxmlformats.org/officeDocument/2006/relationships/hyperlink" Target="https://mentor.ieee.org/802.11/dcn/25/11-25-0060-00-00bn-dru-hybrid-mode-for-20-mhz-only-stas.pptx" TargetMode="External"/><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78-00-00bn-distributed-ru-distortion-beamforming-power-control.pptx" TargetMode="External"/><Relationship Id="rId5" Type="http://schemas.openxmlformats.org/officeDocument/2006/relationships/hyperlink" Target="https://mentor.ieee.org/802.11/dcn/24/11-24-2135-00-00bn-pdt-phy-null-subcarriers.docx" TargetMode="External"/><Relationship Id="rId4" Type="http://schemas.openxmlformats.org/officeDocument/2006/relationships/hyperlink" Target="https://mentor.ieee.org/802.11/dcn/24/11-24-2023-00-00bn-pdt-phy-overview-of-the-ppdu-encoding-process.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4/11-24-1871-01-00bn-erd-enhanced-reverse-direction-protocol-to-support-txop-sharing-and-low-latency-traffic-exchange.pptx" TargetMode="External"/><Relationship Id="rId3" Type="http://schemas.openxmlformats.org/officeDocument/2006/relationships/hyperlink" Target="https://mentor.ieee.org/802.11/dcn/24/11-24-2031-00-00bn-pdt-mac-coordinated-spatial-reuse.docx" TargetMode="External"/><Relationship Id="rId7" Type="http://schemas.openxmlformats.org/officeDocument/2006/relationships/hyperlink" Target="https://mentor.ieee.org/802.11/dcn/24/11-24-1870-00-00bn-on-the-scalability-and-overhead-of-utilizing-polling-for-soliciting-sta-s-needs-for-uplink-low-latency-transmission.pptx" TargetMode="External"/><Relationship Id="rId2" Type="http://schemas.openxmlformats.org/officeDocument/2006/relationships/hyperlink" Target="https://mentor.ieee.org/802.11/dcn/24/11-24-2049-00-00bn-pdt-mac-m-ap-coordination-framework.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92-00-00bn-usage-of-expiration-time-for-ll-traffic.pptx" TargetMode="External"/><Relationship Id="rId5" Type="http://schemas.openxmlformats.org/officeDocument/2006/relationships/hyperlink" Target="https://mentor.ieee.org/802.11/dcn/24/11-24-1453-00-00bn-concurrent-messaging.pptx" TargetMode="External"/><Relationship Id="rId4" Type="http://schemas.openxmlformats.org/officeDocument/2006/relationships/hyperlink" Target="https://mentor.ieee.org/802.11/dcn/24/11-24-2040-00-00bn-pdt-mac-coexistence.docx" TargetMode="External"/><Relationship Id="rId9" Type="http://schemas.openxmlformats.org/officeDocument/2006/relationships/hyperlink" Target="https://mentor.ieee.org/802.11/dcn/24/11-24-0909-00-00bn-r-twt-announcement-in-multi-bss-follow-up.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4/11-24-2012-01-00bn-pdt-phy-packet-extension.docx" TargetMode="External"/><Relationship Id="rId2" Type="http://schemas.openxmlformats.org/officeDocument/2006/relationships/hyperlink" Target="https://mentor.ieee.org/802.11/dcn/24/11-24-2011-00-00bn-pdt-phy-timing-related-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0-00bn-interference-mitigation-pilots-definitions.pptx" TargetMode="External"/><Relationship Id="rId5" Type="http://schemas.openxmlformats.org/officeDocument/2006/relationships/hyperlink" Target="https://mentor.ieee.org/802.11/dcn/24/11-24-2024-00-00bn-pdt-phy-uhr-stf.docx" TargetMode="External"/><Relationship Id="rId4" Type="http://schemas.openxmlformats.org/officeDocument/2006/relationships/hyperlink" Target="https://mentor.ieee.org/802.11/dcn/23/11-23-2042-02-0amp-further-discussion-on-amp-par.ppt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8" Type="http://schemas.openxmlformats.org/officeDocument/2006/relationships/hyperlink" Target="https://mentor.ieee.org/802.11/dcn/24/11-24-1693-00-00bn-the-mapc-security-framework.pptx" TargetMode="External"/><Relationship Id="rId3" Type="http://schemas.openxmlformats.org/officeDocument/2006/relationships/hyperlink" Target="https://mentor.ieee.org/802.11/dcn/24/11-24-2020-00-00bn-pdt-for-uhr-mac-introduction-section.doc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2056-00-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346-02-00bn-considerations-for-multi-ap-sp-coordination.pptx" TargetMode="Externa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5/11-25-0088-00-00bn-pdt-mac-p2p.doc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4/11-24-2026-00-00bn-pdt-joint-mlme-sap.doc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s://mentor.ieee.org/802.11/dcn/24/11-24-2015-05-00bn-pdt-phy-cobf.docx" TargetMode="External"/><Relationship Id="rId2" Type="http://schemas.openxmlformats.org/officeDocument/2006/relationships/hyperlink" Target="https://mentor.ieee.org/802.11/dcn/24/11-24-2043-00-00bn-pdt-phy-receiver-specif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11-00-00bn-robust-beamforming-nulling-for-cbf-follow-up.pptx" TargetMode="External"/><Relationship Id="rId5" Type="http://schemas.openxmlformats.org/officeDocument/2006/relationships/hyperlink" Target="https://mentor.ieee.org/802.11/dcn/24/11-24-2142-00-00bn-multi-ap-sounding-analysis.pptx" TargetMode="External"/><Relationship Id="rId4" Type="http://schemas.openxmlformats.org/officeDocument/2006/relationships/hyperlink" Target="https://mentor.ieee.org/802.11/dcn/24/11-24-1836-01-00bn-on-cobf-capabilities.ppt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s://mentor.ieee.org/802.11/dcn/24/11-24-1818-00-00bn-ap-identification-in-multi-ap.pptx" TargetMode="External"/><Relationship Id="rId2" Type="http://schemas.openxmlformats.org/officeDocument/2006/relationships/hyperlink" Target="https://mentor.ieee.org/802.11/dcn/24/11-24-1713-00-00bn-further-considerations-for-generalized-map-framework-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862-00-00bn-control-frames-and-mapc-for-colocated-bssid-set.pptx" TargetMode="External"/><Relationship Id="rId4" Type="http://schemas.openxmlformats.org/officeDocument/2006/relationships/hyperlink" Target="https://mentor.ieee.org/802.11/dcn/24/11-24-1849-00-00bn-management-of-the-established-multi-ap-coordination.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s://mentor.ieee.org/802.11/dcn/24/11-24-1651-00-00bn-coordinated-tdma-analysis-for-time-sensitive-traffic-follow-up.pptx" TargetMode="External"/><Relationship Id="rId2" Type="http://schemas.openxmlformats.org/officeDocument/2006/relationships/hyperlink" Target="https://mentor.ieee.org/802.11/dcn/24/11-24-1514-00-00bn-multi-ap-framework-for-c-s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97-00-00bn-control-frame-protection-keys.pptx" TargetMode="External"/><Relationship Id="rId5" Type="http://schemas.openxmlformats.org/officeDocument/2006/relationships/hyperlink" Target="https://mentor.ieee.org/802.11/dcn/24/11-24-1661-00-00bn-control-frame-protection-in-multiple-bssid.pptx" TargetMode="External"/><Relationship Id="rId4" Type="http://schemas.openxmlformats.org/officeDocument/2006/relationships/hyperlink" Target="https://mentor.ieee.org/802.11/dcn/24/11-24-1701-00-00bn-nav-protection-for-c-tdma-follow-up.pptx" TargetMode="Externa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mentor.ieee.org/802.11/dcn/24/11-24-1699-00-00bn-considerations-on-npca.pptx" TargetMode="External"/><Relationship Id="rId7" Type="http://schemas.openxmlformats.org/officeDocument/2006/relationships/hyperlink" Target="https://mentor.ieee.org/802.11/dcn/24/11-24-1842-01-00bn-consideration-on-cascading-channel-switching-for-npca.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38-00-00bn-considerations-on-coordinated-npca.pptx" TargetMode="External"/><Relationship Id="rId5" Type="http://schemas.openxmlformats.org/officeDocument/2006/relationships/hyperlink" Target="https://mentor.ieee.org/802.11/dcn/24/11-24-1783-00-00bn-npca-listening-channel.pptx" TargetMode="External"/><Relationship Id="rId4" Type="http://schemas.openxmlformats.org/officeDocument/2006/relationships/hyperlink" Target="https://mentor.ieee.org/802.11/dcn/24/11-24-1706-00-00bn-multi-user-edca-parameter-management-in-npca-operation.pptx" TargetMode="Externa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4/11-24-1853-00-00bn-channel-access-for-npca-operation.pptx" TargetMode="External"/><Relationship Id="rId2" Type="http://schemas.openxmlformats.org/officeDocument/2006/relationships/hyperlink" Target="https://mentor.ieee.org/802.11/dcn/24/11-24-1852-00-00bn-some-details-on-npca-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6-00-00bn-npca-with-emlsr-dps-coex-mode.pptx" TargetMode="External"/><Relationship Id="rId5" Type="http://schemas.openxmlformats.org/officeDocument/2006/relationships/hyperlink" Target="https://mentor.ieee.org/802.11/dcn/24/11-24-1885-01-00bn-npca-hidden-node-problem.pptx" TargetMode="External"/><Relationship Id="rId4" Type="http://schemas.openxmlformats.org/officeDocument/2006/relationships/hyperlink" Target="https://mentor.ieee.org/802.11/dcn/24/11-24-1878-00-00bn-obss-bandwidth-ambiguity-in-npca.pptx" TargetMode="Externa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8" Type="http://schemas.openxmlformats.org/officeDocument/2006/relationships/hyperlink" Target="https://mentor.ieee.org/802.11/dcn/24/11-24-1872-00-00bn-opportunistic-channel-access-mechanism-for-buffer-reporting.pptx" TargetMode="External"/><Relationship Id="rId3" Type="http://schemas.openxmlformats.org/officeDocument/2006/relationships/hyperlink" Target="https://mentor.ieee.org/802.11/dcn/24/11-24-1733-00-00bn-txop-sharing-for-multi-ap-scenarios.pptx" TargetMode="External"/><Relationship Id="rId7" Type="http://schemas.openxmlformats.org/officeDocument/2006/relationships/hyperlink" Target="https://mentor.ieee.org/802.11/dcn/24/11-24-1863-00-00bn-performance-benefits-of-dso.pptx" TargetMode="External"/><Relationship Id="rId2" Type="http://schemas.openxmlformats.org/officeDocument/2006/relationships/hyperlink" Target="https://mentor.ieee.org/802.11/dcn/24/11-24-1696-00-00bn-positive-ackonwlegement-to-the-reception-of-correct-phy-heade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48-00-00bn-frame-exchange-sequences-for-in-device-coexistence.pptx" TargetMode="External"/><Relationship Id="rId5" Type="http://schemas.openxmlformats.org/officeDocument/2006/relationships/hyperlink" Target="https://mentor.ieee.org/802.11/dcn/24/11-24-1817-00-00bn-providing-priority-when-addressingidc-issues.pptx" TargetMode="External"/><Relationship Id="rId10"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777-00-00bn-in-device-coexistence-use-cases-follow-up.pptx" TargetMode="External"/><Relationship Id="rId9" Type="http://schemas.openxmlformats.org/officeDocument/2006/relationships/hyperlink" Target="https://mentor.ieee.org/802.11/dcn/24/11-24-1895-00-00bn-power-save-operation-and-ap-behaviour-for-coex-unavailability.pptx" TargetMode="Externa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2025</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212A6BB2-4B05-0BD7-1713-E009B8C95C2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November 2024 meeting, and conf calls</a:t>
            </a:r>
          </a:p>
          <a:p>
            <a:pPr>
              <a:buFont typeface="Arial" panose="020B0604020202020204" pitchFamily="34" charset="0"/>
              <a:buChar char="•"/>
            </a:pPr>
            <a:r>
              <a:rPr lang="en-US" sz="1800" dirty="0"/>
              <a:t>Approve TGbn minutes from November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November 2024 meeting, and conf calls</a:t>
            </a:r>
          </a:p>
          <a:p>
            <a:pPr lvl="1">
              <a:lnSpc>
                <a:spcPct val="80000"/>
              </a:lnSpc>
              <a:buFont typeface="Arial" panose="020B0604020202020204" pitchFamily="34" charset="0"/>
              <a:buChar char="•"/>
            </a:pPr>
            <a:r>
              <a:rPr lang="en-US" altLang="en-US" sz="1000" dirty="0"/>
              <a:t>Approve TGbn minutes from November 2024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AM1 (08:00-10:00)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Motions/straw polls/presentation of submissions</a:t>
            </a:r>
          </a:p>
          <a:p>
            <a:pPr lvl="1">
              <a:lnSpc>
                <a:spcPct val="80000"/>
              </a:lnSpc>
              <a:buFont typeface="Arial" panose="020B0604020202020204" pitchFamily="34" charset="0"/>
              <a:buChar char="•"/>
            </a:pPr>
            <a:r>
              <a:rPr lang="en-US" altLang="en-US" sz="1000" dirty="0"/>
              <a:t>Recess</a:t>
            </a:r>
            <a:endParaRPr lang="en-US" altLang="en-US" sz="1050" dirty="0"/>
          </a:p>
          <a:p>
            <a:pPr>
              <a:lnSpc>
                <a:spcPct val="80000"/>
              </a:lnSpc>
              <a:buFont typeface="Arial" panose="020B0604020202020204" pitchFamily="34" charset="0"/>
              <a:buChar char="•"/>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March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351386557"/>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Kobe, Japan</a:t>
            </a:r>
          </a:p>
          <a:p>
            <a:pPr algn="ctr">
              <a:lnSpc>
                <a:spcPct val="90000"/>
              </a:lnSpc>
              <a:buFontTx/>
              <a:buNone/>
            </a:pPr>
            <a:r>
              <a:rPr lang="en-US" sz="4000" dirty="0">
                <a:latin typeface="Arial" panose="020B0604020202020204" pitchFamily="34" charset="0"/>
              </a:rPr>
              <a:t>January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7505179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24/2030r0</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PDT-MAC-Coordinated-Beamforming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 Guo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CBF-MAC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24/2028r0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PDT-Joint-Sounding procedure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4"/>
                        </a:rPr>
                        <a:t>24/2010r0</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 Nominal Packet Padding Selection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Nominal packet padding selection</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24/2013r0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PDT-Joint-PICS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Edward Au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PICS (Annex B)</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5"/>
                        </a:rPr>
                        <a:t>24/2029r0</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PDT-Joint-MIB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 Quan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MAC/PHY MIB (Annex C)</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24/2133r0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Joint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24/2026r0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PDT-Joint-MLME-SAP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Yan Li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MLME SAP</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24/1881r0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PDT-MAC-Seamless-Roaming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Duncan Ho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24/2016r0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MAC power save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10"/>
                        </a:rPr>
                        <a:t>24/1762r5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PDT-MAC-NPCA</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Matthew Fischer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l"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cs typeface="+mn-cs"/>
                          <a:hlinkClick r:id="rId11">
                            <a:extLst>
                              <a:ext uri="{A12FA001-AC4F-418D-AE19-62706E023703}">
                                <ahyp:hlinkClr xmlns:ahyp="http://schemas.microsoft.com/office/drawing/2018/hyperlinkcolor" val="tx"/>
                              </a:ext>
                            </a:extLst>
                          </a:hlinkClick>
                        </a:rPr>
                        <a:t>    24/2022r0</a:t>
                      </a:r>
                      <a:endParaRPr lang="en-GB" sz="800" b="0" i="0" u="sng" strike="noStrike" kern="1200" dirty="0">
                        <a:solidFill>
                          <a:srgbClr val="0563C1"/>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BSR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Enhanced BSR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24/2049r0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MAC M-AP Coordination Framework</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 Framework</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24/2031r0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PDT-MAC-Coordinated-Spatial-Reuse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4"/>
                        </a:rPr>
                        <a:t>24/1961r4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PDT-MAC-C-TDMA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15"/>
                        </a:rPr>
                        <a:t>24/1966r0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MAC CRTWT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Giovanni Chisci</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C-RTWT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49350-888D-D117-FB82-946217961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E58B12-48EF-AB52-AEBE-3BE89B8111C7}"/>
              </a:ext>
            </a:extLst>
          </p:cNvPr>
          <p:cNvSpPr>
            <a:spLocks noGrp="1"/>
          </p:cNvSpPr>
          <p:nvPr>
            <p:ph type="title"/>
          </p:nvPr>
        </p:nvSpPr>
        <p:spPr/>
        <p:txBody>
          <a:bodyPr/>
          <a:lstStyle/>
          <a:p>
            <a:r>
              <a:rPr lang="en-US" dirty="0"/>
              <a:t>PDT Submissions List 2</a:t>
            </a:r>
          </a:p>
        </p:txBody>
      </p:sp>
      <p:sp>
        <p:nvSpPr>
          <p:cNvPr id="3" name="Date Placeholder 2">
            <a:extLst>
              <a:ext uri="{FF2B5EF4-FFF2-40B4-BE49-F238E27FC236}">
                <a16:creationId xmlns:a16="http://schemas.microsoft.com/office/drawing/2014/main" id="{9B8DCCC3-41F1-D003-9BFE-BA8B1DC5F85A}"/>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80BDB16-C554-E263-92F3-73C08DCA227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E743F4-E676-2780-A005-9796E9CFF211}"/>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1304F6B3-0D5B-2F46-FD3D-1CE809503558}"/>
              </a:ext>
            </a:extLst>
          </p:cNvPr>
          <p:cNvGraphicFramePr>
            <a:graphicFrameLocks noGrp="1"/>
          </p:cNvGraphicFramePr>
          <p:nvPr>
            <p:extLst>
              <p:ext uri="{D42A27DB-BD31-4B8C-83A1-F6EECF244321}">
                <p14:modId xmlns:p14="http://schemas.microsoft.com/office/powerpoint/2010/main" val="217195858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24/2040r0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MAC Coexistence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PDT-MAC-TWT SP Management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Muhammad K. Haider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TWT SP management</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24/2069r0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PDT MAC UHR MAC Capabilities In UHR Caps IE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MAC Caps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MAC Operation Element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 IE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24/2067r0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BSS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BSS Op.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24/2020r0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for UHR MAC Introduction section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George Cherian</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Introduction to UHR MAC</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PDT MAC Acknolwedgement Procedure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Acknolwedgement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24/2007r0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PDT-MAC-p-edca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Dmitry Akhmetov</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Update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Prioritized EDCA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24/0088r0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P2P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a:solidFill>
                            <a:srgbClr val="FF0000"/>
                          </a:solidFill>
                          <a:effectLst/>
                          <a:latin typeface="Times New Roman" panose="02020603050405020304" pitchFamily="18" charset="0"/>
                        </a:rPr>
                        <a:t>25/0102r0</a:t>
                      </a: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PDT-MAC-MLME-for-MAPC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MLME / MAPC</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a:solidFill>
                            <a:srgbClr val="0070C0"/>
                          </a:solidFill>
                          <a:effectLst/>
                          <a:latin typeface="Times New Roman" panose="02020603050405020304" pitchFamily="18" charset="0"/>
                          <a:hlinkClick r:id="rId7"/>
                        </a:rPr>
                        <a:t>24/1981r3</a:t>
                      </a:r>
                      <a:endParaRPr lang="en-GB" sz="800" b="1" i="0" u="sng" strike="noStrike">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PDT ELR</a:t>
                      </a: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Lin Yang</a:t>
                      </a:r>
                    </a:p>
                  </a:txBody>
                  <a:tcPr marL="857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ELR</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24/2046r0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Draft Text on DRU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Jianhan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14594874"/>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9"/>
                        </a:rPr>
                        <a:t>24/1985r0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Unequal Modulation (UEQM) and New MCS</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Rui Cao</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UEQM And New MCS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PHY</a:t>
                      </a:r>
                      <a:endParaRPr lang="en-GB" sz="800" b="1" i="0" u="none" strike="noStrike">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10"/>
                        </a:rPr>
                        <a:t>24/1992r3</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PDT PHY Longer LDPC Coding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LDPC Enhancement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978187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20D4F-9F71-B603-DC15-BB90ABCA20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77A92-510A-E52B-CD73-EBC9D04E64A8}"/>
              </a:ext>
            </a:extLst>
          </p:cNvPr>
          <p:cNvSpPr>
            <a:spLocks noGrp="1"/>
          </p:cNvSpPr>
          <p:nvPr>
            <p:ph type="title"/>
          </p:nvPr>
        </p:nvSpPr>
        <p:spPr/>
        <p:txBody>
          <a:bodyPr/>
          <a:lstStyle/>
          <a:p>
            <a:r>
              <a:rPr lang="en-US" dirty="0"/>
              <a:t>PDT Submissions List 3</a:t>
            </a:r>
          </a:p>
        </p:txBody>
      </p:sp>
      <p:sp>
        <p:nvSpPr>
          <p:cNvPr id="3" name="Date Placeholder 2">
            <a:extLst>
              <a:ext uri="{FF2B5EF4-FFF2-40B4-BE49-F238E27FC236}">
                <a16:creationId xmlns:a16="http://schemas.microsoft.com/office/drawing/2014/main" id="{C99DAA10-A7B0-5AC3-C163-EAA86C73B131}"/>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359C3F2-0F1A-0CD3-F7B0-C704DD6E4E2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F03CB1F-8044-FC9F-92EA-B7C9B373363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2F21CFA-4599-EE05-0F03-DE9CEE3CAD8C}"/>
              </a:ext>
            </a:extLst>
          </p:cNvPr>
          <p:cNvGraphicFramePr>
            <a:graphicFrameLocks noGrp="1"/>
          </p:cNvGraphicFramePr>
          <p:nvPr>
            <p:extLst>
              <p:ext uri="{D42A27DB-BD31-4B8C-83A1-F6EECF244321}">
                <p14:modId xmlns:p14="http://schemas.microsoft.com/office/powerpoint/2010/main" val="38577255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24/2006r0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PDT-PHY-Capabilities-Element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Eugene Baik</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UHR PHY Capabilities in UHR Caps IE </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24/2005r0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PDT-PHY-Introduction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Bin Tian</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Introduction to the UHR PHY</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24/2027r0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pdt-phy-service-interface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Bo Sun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PHY Service Interface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24/2135r0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PDT-PHY-Null Subcarriers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Null Subcarriers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24/2034r0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PDT-PHY-Pilot Subcarriers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Pilot Subcarriers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4"/>
                        </a:rPr>
                        <a:t>24/2025r0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RU and MRU restrictions for 20 MHz operation</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RU/MRU Restrictions for 20MHz Operation</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5"/>
                        </a:rPr>
                        <a:t>24/2032r1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PDT-PHY-UHR PPDU Format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PPDU Format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24/2017r0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PDT-PHY-Transmitter-Block-Diagram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Yusuke Asai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Block Diagram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24/2023r0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PDT-PHY Overview of the PPDU encoding process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Overview of the PPDU Encoding Process</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8"/>
                        </a:rPr>
                        <a:t>24/2011r0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Timing-Related Parameters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Timing-Related Parameters</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24/2014r0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PDT-PHY-Mathematical Description of Signals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Edward Au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ETA:01/13</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Mathematical Description of Signals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24/2033r2</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PDT-PHY-Legacy preamble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Legacy Preamble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9"/>
                        </a:rPr>
                        <a:t>24/1977r0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PHY U-SIG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Alice Chen</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U-SIG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PHY</a:t>
                      </a:r>
                      <a:endParaRPr lang="en-GB" sz="800" b="1" i="0" u="none" strike="noStrike">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24/2009r4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PDT-PHY-UHR-SIG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UHR-SIG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30937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FED3C-55D2-D3C5-51A9-ACEBA9CE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31E9-CED7-F401-5C94-DCD6034AD02F}"/>
              </a:ext>
            </a:extLst>
          </p:cNvPr>
          <p:cNvSpPr>
            <a:spLocks noGrp="1"/>
          </p:cNvSpPr>
          <p:nvPr>
            <p:ph type="title"/>
          </p:nvPr>
        </p:nvSpPr>
        <p:spPr/>
        <p:txBody>
          <a:bodyPr/>
          <a:lstStyle/>
          <a:p>
            <a:r>
              <a:rPr lang="en-US" dirty="0"/>
              <a:t>PDT Submissions List 4</a:t>
            </a:r>
          </a:p>
        </p:txBody>
      </p:sp>
      <p:sp>
        <p:nvSpPr>
          <p:cNvPr id="3" name="Date Placeholder 2">
            <a:extLst>
              <a:ext uri="{FF2B5EF4-FFF2-40B4-BE49-F238E27FC236}">
                <a16:creationId xmlns:a16="http://schemas.microsoft.com/office/drawing/2014/main" id="{DB18EDF2-1741-420D-84F1-F2A234896E7E}"/>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4938377-8FB2-B5F4-ED90-5110391CB72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4F5C787-E53F-0D4E-1121-7988CE7956A8}"/>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BDFC75CF-86FB-5A3B-DE97-3C63E9FF6E79}"/>
              </a:ext>
            </a:extLst>
          </p:cNvPr>
          <p:cNvGraphicFramePr>
            <a:graphicFrameLocks noGrp="1"/>
          </p:cNvGraphicFramePr>
          <p:nvPr>
            <p:extLst>
              <p:ext uri="{D42A27DB-BD31-4B8C-83A1-F6EECF244321}">
                <p14:modId xmlns:p14="http://schemas.microsoft.com/office/powerpoint/2010/main" val="3136363380"/>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24/2024r0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PHY UHR-STF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UHR-STF</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24/2035r0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PDT-PHY-UHR-LTF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UHR-LTF</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PDT-PHY-Data field</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Data field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24/2012r1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Packet Extension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Packet Extension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24/2042r0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PDT-PHY- Transmit requirements for PPDUs sent in response to a triggering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TX requirements for PPDUs sent in response to a triggering frame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24/2021r0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PHY Transmit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Genadiy Tsodiz</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ETA: 01/13</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Specification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24/2043r0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Procedure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Receive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24/2015r5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PDT-PHY-CoBF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CBF-PHY</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56065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24015604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24/1453</a:t>
                      </a:r>
                      <a:endParaRPr lang="en-US" sz="800" b="0" i="0" u="sng" strike="noStrike" dirty="0">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3"/>
                        </a:rPr>
                        <a:t>24/1591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Seamless Roaming and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Ning Gao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23/1452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Framework--Follow-up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24/1346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24/1624</a:t>
                      </a:r>
                      <a:endParaRPr lang="en-US" sz="800" b="1"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US"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24/1646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24/1651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24/1661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in multiple BSSID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Yongho Seok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C7FCF-C8F3-CDE9-4AF5-220DECA634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72C029-6505-A17C-DAD2-420D2B632FB5}"/>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955105E5-12DE-D798-E04A-830E66F59BC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211C669-B35B-C47E-F109-9C02E9677B6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09508E1-2AA5-4CC8-13B1-8B844497173C}"/>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781F55CE-0658-9C5C-A4BE-61D03FEB54B2}"/>
              </a:ext>
            </a:extLst>
          </p:cNvPr>
          <p:cNvGraphicFramePr>
            <a:graphicFrameLocks noGrp="1"/>
          </p:cNvGraphicFramePr>
          <p:nvPr>
            <p:extLst>
              <p:ext uri="{D42A27DB-BD31-4B8C-83A1-F6EECF244321}">
                <p14:modId xmlns:p14="http://schemas.microsoft.com/office/powerpoint/2010/main" val="242049076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24/1688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24/1692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24/1693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24/1694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24/1696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24/1701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24/1706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Multi-user EDCA Parameter Management in NPCA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24/1733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24/1740</a:t>
                      </a:r>
                      <a:endParaRPr lang="en-GB"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UL Data Transmission for Seamless Roaming</a:t>
                      </a:r>
                      <a:endParaRPr lang="en-GB"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GB"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24/1746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4"/>
                        </a:rPr>
                        <a:t>24/1748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ELR-SIG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364887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78DA1-545C-62D8-C568-2D48667E4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8B1C50-6006-5399-D717-93884B94E8A4}"/>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204E3303-23D8-780B-D8B1-D23AD473356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7B708501-1AD5-D791-B0D1-21BAB8767C0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FFE828F-059E-125B-EC08-C68220ECC80A}"/>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A3209D38-9897-E1E5-2BE2-02FE12CD2C68}"/>
              </a:ext>
            </a:extLst>
          </p:cNvPr>
          <p:cNvGraphicFramePr>
            <a:graphicFrameLocks noGrp="1"/>
          </p:cNvGraphicFramePr>
          <p:nvPr>
            <p:extLst>
              <p:ext uri="{D42A27DB-BD31-4B8C-83A1-F6EECF244321}">
                <p14:modId xmlns:p14="http://schemas.microsoft.com/office/powerpoint/2010/main" val="6651799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24/1764</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PPDU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24/1766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Pilot Value Design for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24/1768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UL/DL Indication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24/1777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24/1778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24/1783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24/1785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Switching Criteria​For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24/1809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 Minotani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Pending Q&amp;A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24/1817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24/1827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MU-MIMO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2"/>
                        </a:rPr>
                        <a:t>24/1836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24/1838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4"/>
                        </a:rPr>
                        <a:t>24/1841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248341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5DD57-ED20-DDF2-443E-CBEBE6687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3DBD5-99AA-C704-C130-493AD4FD2D6E}"/>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8B9A51B3-3C8D-F4DF-B5E5-4F10F52AED0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45B7AB-CC16-C9E2-D244-FE265A7759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5F2820B-EC8B-C469-B2F3-20E4A56312C7}"/>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A7D3B9C-97F7-1CCF-241F-0F68128093CC}"/>
              </a:ext>
            </a:extLst>
          </p:cNvPr>
          <p:cNvGraphicFramePr>
            <a:graphicFrameLocks noGrp="1"/>
          </p:cNvGraphicFramePr>
          <p:nvPr>
            <p:extLst>
              <p:ext uri="{D42A27DB-BD31-4B8C-83A1-F6EECF244321}">
                <p14:modId xmlns:p14="http://schemas.microsoft.com/office/powerpoint/2010/main" val="132881300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24/1842</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24/1848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24/1849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24/1851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24/1862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24/1863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75231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D6A13-CF1C-0EFC-EB95-FDFB7DDB50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1B9D47-DC9F-854F-8E6C-9AC69C08116F}"/>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1345F822-31E5-ACD2-FBBA-8461DD13947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D5807F0-6F6C-064F-538F-459FA50540D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C6B79340-BCB5-3D02-DC27-184C30ACFAE9}"/>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2CF26433-FF8B-DF79-248A-865D76D9641E}"/>
              </a:ext>
            </a:extLst>
          </p:cNvPr>
          <p:cNvGraphicFramePr>
            <a:graphicFrameLocks noGrp="1"/>
          </p:cNvGraphicFramePr>
          <p:nvPr>
            <p:extLst>
              <p:ext uri="{D42A27DB-BD31-4B8C-83A1-F6EECF244321}">
                <p14:modId xmlns:p14="http://schemas.microsoft.com/office/powerpoint/2010/main" val="28956979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24/1870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24/1871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24/1872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24/1875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Coordination-AP Identifier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Kaiying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24/1878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OBSS bandwidth ambiguity in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Abhishek Patil</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24/1885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Hidden Node Problem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with eMLSR, DPS and coex mode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736966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C2FAE2-98FF-24F3-D9CC-2AD21B3EB6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59F77A-5B2D-0BF4-EFCE-0F1C7E37903A}"/>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E3DBD1F-1EE8-217C-6E82-27710A091FCC}"/>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045126F-C212-ABA8-5C1B-603FC4816843}"/>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405D62-737A-928A-CFF7-36F3A7365E55}"/>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6BA2DB8C-289F-2305-9FBC-47BCDDE011CC}"/>
              </a:ext>
            </a:extLst>
          </p:cNvPr>
          <p:cNvGraphicFramePr>
            <a:graphicFrameLocks noGrp="1"/>
          </p:cNvGraphicFramePr>
          <p:nvPr>
            <p:extLst>
              <p:ext uri="{D42A27DB-BD31-4B8C-83A1-F6EECF244321}">
                <p14:modId xmlns:p14="http://schemas.microsoft.com/office/powerpoint/2010/main" val="25498349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1</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24/1895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Save Operation and AP Behaviour for Coex Unavailability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 Wang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24/1898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UHR SCS Enhancements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gridSpan="6">
                  <a:txBody>
                    <a:bodyPr/>
                    <a:lstStyle/>
                    <a:p>
                      <a:pPr algn="ctr" fontAlgn="ctr"/>
                      <a:r>
                        <a:rPr lang="en-US" sz="800" b="0" i="0" u="sng" strike="noStrike" dirty="0">
                          <a:solidFill>
                            <a:srgbClr val="0563C1"/>
                          </a:solidFill>
                          <a:effectLst/>
                          <a:latin typeface="Calibri" panose="020F0502020204030204" pitchFamily="34" charset="0"/>
                        </a:rPr>
                        <a:t>End of First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1934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for the January IEEE 802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January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US" sz="1800" dirty="0">
                <a:hlinkClick r:id="rId2"/>
              </a:rPr>
              <a:t>https://cvent.me/d5xo5D</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471C3-4015-986F-D7FE-C6BDA0A20F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833201-E12A-F706-9184-8D34BF464B9A}"/>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49236500-737D-3212-252F-11F1352EA236}"/>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64977D7-DD37-EB6D-65B6-393FF9670E2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F2D034A-310E-F732-6EB8-CC69B96D7C5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C977471B-5008-3A39-8D1D-7AE936D6BF18}"/>
              </a:ext>
            </a:extLst>
          </p:cNvPr>
          <p:cNvGraphicFramePr>
            <a:graphicFrameLocks noGrp="1"/>
          </p:cNvGraphicFramePr>
          <p:nvPr>
            <p:extLst>
              <p:ext uri="{D42A27DB-BD31-4B8C-83A1-F6EECF244321}">
                <p14:modId xmlns:p14="http://schemas.microsoft.com/office/powerpoint/2010/main" val="403094745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Optimizing Roaming Scan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24/1095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Further Considerations on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Coordination for Low Latency Traffic Transmission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24/2051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24/2059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61397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68E22-8F33-0842-95DB-1EB7C120F6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964D5A-A4C2-A37B-E6E7-E606C4FB36B1}"/>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E45DF16B-6915-0F3E-D4B7-598F4F109EE3}"/>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95A09479-9326-83F8-EA19-DB67EF07D8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6AA4C65-45AF-2B82-F0E7-54C319EC0FF2}"/>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D95A2C5F-3D8A-145E-4803-18C857167AE4}"/>
              </a:ext>
            </a:extLst>
          </p:cNvPr>
          <p:cNvGraphicFramePr>
            <a:graphicFrameLocks noGrp="1"/>
          </p:cNvGraphicFramePr>
          <p:nvPr>
            <p:extLst>
              <p:ext uri="{D42A27DB-BD31-4B8C-83A1-F6EECF244321}">
                <p14:modId xmlns:p14="http://schemas.microsoft.com/office/powerpoint/2010/main" val="239381930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24/2061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Usage of NPCA in M-AP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NC MLO SMD Architecture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Mike Montemurro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TDLS-over-off-channel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P2P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Protection-Improvement-for-CRTWT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High-Capability Protection in DPS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Fast RSSI Measurement Follow-up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HOL Blocking Issue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Frame-Sequence-for-CSR-and-CBF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15912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29D0D-8EFF-5EB0-B60C-70DBB802B2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6EB521-122F-B450-8D0D-D0106F8A8F6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0B8C9213-D7D0-57F7-1125-FBB55B5C9C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31EFBF6-9C66-6ADC-08EC-BE61062123E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552AFFB-964E-B4B1-1EF5-4310D75E401F}"/>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C31AA5A9-9D33-C921-0B3E-E2A1415B071C}"/>
              </a:ext>
            </a:extLst>
          </p:cNvPr>
          <p:cNvGraphicFramePr>
            <a:graphicFrameLocks noGrp="1"/>
          </p:cNvGraphicFramePr>
          <p:nvPr>
            <p:extLst>
              <p:ext uri="{D42A27DB-BD31-4B8C-83A1-F6EECF244321}">
                <p14:modId xmlns:p14="http://schemas.microsoft.com/office/powerpoint/2010/main" val="215151339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Handling-Asymmetric-Switching-for-Non-Primary-Channel-Acces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Intention-Announcement-and-Feedback-in-Multi-AP-Coordination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Kyosuke</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Inoue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Enable DAPS Transmission for Roaming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Channel Access with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Condition for Interference Channel Sounding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Multi-link Device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Longlong Hong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Analysis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buffered data deliver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Hang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Discussion-on-different-view-problem-of-NPCA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procedure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ID design in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89712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E94B5-3C3A-2C38-4C29-8E189F473D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18392D-00E9-F919-036E-93E91B6CE9C9}"/>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77C0916A-CDEE-6100-8418-081EA51296A9}"/>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14A2ADC-2949-E5F9-6CE1-4F9C86AE09CB}"/>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8B034B-7648-6D72-1937-567C5834CFC8}"/>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5B35462-43AF-32B0-9107-C01020EB6E58}"/>
              </a:ext>
            </a:extLst>
          </p:cNvPr>
          <p:cNvGraphicFramePr>
            <a:graphicFrameLocks noGrp="1"/>
          </p:cNvGraphicFramePr>
          <p:nvPr>
            <p:extLst>
              <p:ext uri="{D42A27DB-BD31-4B8C-83A1-F6EECF244321}">
                <p14:modId xmlns:p14="http://schemas.microsoft.com/office/powerpoint/2010/main" val="31352446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PE in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25/0059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Fragmentation support and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 hybrid mode for 20 MHz-only STAs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Indication of the unavailability information for IDC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Hank Hyeonjun Sung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pl-PL" sz="800" b="0" i="0" u="none" strike="noStrike" kern="1200">
                          <a:solidFill>
                            <a:srgbClr val="000000"/>
                          </a:solidFill>
                          <a:effectLst/>
                          <a:latin typeface="Times New Roman" panose="02020603050405020304" pitchFamily="18" charset="0"/>
                          <a:ea typeface="MS Gothic" panose="020B0609070205080204" pitchFamily="49" charset="-128"/>
                        </a:rPr>
                        <a:t>60 MHz DRU Tone Plan</a:t>
                      </a:r>
                      <a:endParaRPr lang="pl-PL"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Enhanced Polling Phase for the Co-TDMA Procedure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Individually Addressed BSRP Trigger Frame and Multi-STA BlockAck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25/0078</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STA Info Field in UHR NDPA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PDT related issues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731157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18273-98AD-B7D7-DFBE-1760E162EC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6C4F2E-303F-5D6C-AA3B-2A3428D2C8D8}"/>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2AC28AE7-6FE2-8973-36AD-2D53AAB853FF}"/>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97B3233-1DB0-F0E5-4B49-951C9B08ECB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6C963A7-B4F9-A983-FBB9-EFCBBD9F6DA9}"/>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8ED0656D-5EAC-76C1-BAFA-C50C23405A31}"/>
              </a:ext>
            </a:extLst>
          </p:cNvPr>
          <p:cNvGraphicFramePr>
            <a:graphicFrameLocks noGrp="1"/>
          </p:cNvGraphicFramePr>
          <p:nvPr>
            <p:extLst>
              <p:ext uri="{D42A27DB-BD31-4B8C-83A1-F6EECF244321}">
                <p14:modId xmlns:p14="http://schemas.microsoft.com/office/powerpoint/2010/main" val="234927407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Fairness Issue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Enhancing Spatial Reuse with MAP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High-Priority EDCA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Mikhail Liubogoshchev</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Maximum number of spatial streams support in Coordinated spatial reuse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Open Issues on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Co-SR Preamble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25/0108 </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Enhanced EDCA for improved Collision Avoidance and Latency Improvement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34537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2277242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C-TDMA Scheduling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Bian Tong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fairness issue for MAP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 Format Design for High-Priority EDCA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Qisheng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Client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25/0125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Interoperability of NPCA primary channel switching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Handte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supported MCS and NSS set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PE requirement for UEQM</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DRU Distribution BW Indication in UHR Trigger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Hasabelnaby</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25/130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DSO operation and P2P links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44117536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Operating Mode Notification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Switching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25/0126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PPDU Parameters for Multi-AP Coordination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Leonardo Lanante</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25/0022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54322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159F9-AD11-4CA4-32EC-AF5E5D01B7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8CFB33-0572-1D26-E004-A6C67BB301A9}"/>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AB42DE29-BE56-A83C-92BA-0E102B809F8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287FC22-70E7-20D2-6DB7-9AE8359ACDD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4406518-3C04-DDBF-4D97-65F6B2E6641D}"/>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6FC1B949-750D-AF87-D04C-F5EE12E102D1}"/>
              </a:ext>
            </a:extLst>
          </p:cNvPr>
          <p:cNvGraphicFramePr>
            <a:graphicFrameLocks noGrp="1"/>
          </p:cNvGraphicFramePr>
          <p:nvPr>
            <p:extLst>
              <p:ext uri="{D42A27DB-BD31-4B8C-83A1-F6EECF244321}">
                <p14:modId xmlns:p14="http://schemas.microsoft.com/office/powerpoint/2010/main" val="9320719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25/144</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IFCS, PN and MIC inclusion in a Trigger Frame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44117536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58433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8060675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01/09</a:t>
                      </a:r>
                      <a:endParaRPr lang="en-US" sz="800" b="0" i="0" u="none" strike="noStrike" dirty="0">
                        <a:solidFill>
                          <a:srgbClr val="00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24/1826</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Ron Porat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12/17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24/1457r0, 23/2212r1</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Gaius Y. H. Wee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1SP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24/0984r4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X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24/1480</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Sigurd Schelstraete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24/1464</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4 SPs</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24/0160, 23/1916, 23/0355, 24/1346</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24/1807r0</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Ying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UEQM</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24/1144r1</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Dmitry Akhmetov</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11-24/1834r4, 11-24/1831r3, 11-24/1864r1</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Alice Chen, Juan Fang, You-Wei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U-SIG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11-24/1822r4, 11-24/1835r3, 11-24/1865r3</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Sameer Vermani, Qinghua Li, You Wei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24/1832r6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Qinghua Li</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5SP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 23/2211, 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23/1913</a:t>
                      </a:r>
                    </a:p>
                  </a:txBody>
                  <a:tcPr marL="95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Dongju</a:t>
                      </a:r>
                      <a:r>
                        <a:rPr lang="en-US" sz="800" b="0" i="0" u="none" strike="noStrike" dirty="0">
                          <a:solidFill>
                            <a:srgbClr val="000000"/>
                          </a:solidFill>
                          <a:effectLst/>
                          <a:latin typeface="Times New Roman" panose="02020603050405020304" pitchFamily="18" charset="0"/>
                        </a:rPr>
                        <a:t> Cha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24/0427</a:t>
                      </a:r>
                    </a:p>
                  </a:txBody>
                  <a:tcPr marL="95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Dongju</a:t>
                      </a:r>
                      <a:r>
                        <a:rPr lang="en-US" sz="800" b="0" i="0" u="none" strike="noStrike" dirty="0">
                          <a:solidFill>
                            <a:srgbClr val="000000"/>
                          </a:solidFill>
                          <a:effectLst/>
                          <a:latin typeface="Times New Roman" panose="02020603050405020304" pitchFamily="18" charset="0"/>
                        </a:rPr>
                        <a:t> Cha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 </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C6F14D-314C-8576-3989-706DA6B358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0662C-E393-6FBD-1421-C4E1FD215900}"/>
              </a:ext>
            </a:extLst>
          </p:cNvPr>
          <p:cNvSpPr>
            <a:spLocks noGrp="1"/>
          </p:cNvSpPr>
          <p:nvPr>
            <p:ph type="title"/>
          </p:nvPr>
        </p:nvSpPr>
        <p:spPr/>
        <p:txBody>
          <a:bodyPr/>
          <a:lstStyle/>
          <a:p>
            <a:r>
              <a:rPr lang="en-US" dirty="0"/>
              <a:t>Pending SPs 2</a:t>
            </a:r>
          </a:p>
        </p:txBody>
      </p:sp>
      <p:sp>
        <p:nvSpPr>
          <p:cNvPr id="3" name="Date Placeholder 2">
            <a:extLst>
              <a:ext uri="{FF2B5EF4-FFF2-40B4-BE49-F238E27FC236}">
                <a16:creationId xmlns:a16="http://schemas.microsoft.com/office/drawing/2014/main" id="{458082B9-7D8C-FDE1-7EAF-B6E28BF90DB2}"/>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BA54652-11D3-DA4F-20AA-ADEBDBDB9F0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60AB459-5AA2-6B11-9C44-8C62F8C0E73C}"/>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5FF8EFB-345E-D0C3-0167-259A504EC0A1}"/>
              </a:ext>
            </a:extLst>
          </p:cNvPr>
          <p:cNvGraphicFramePr>
            <a:graphicFrameLocks noGrp="1"/>
          </p:cNvGraphicFramePr>
          <p:nvPr>
            <p:extLst>
              <p:ext uri="{D42A27DB-BD31-4B8C-83A1-F6EECF244321}">
                <p14:modId xmlns:p14="http://schemas.microsoft.com/office/powerpoint/2010/main" val="57081138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24/838r0, 24/1075r1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23/1836r3 , 24/1693r0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24/1476r2, 24/1701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24/1822r4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Sameer Vermani</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11-24/1829r1, 11-24/1822r4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11-24/1822r4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Juan Fang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11-24/0963, 11-23/2007</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Frank Hsu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11-23/1868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Jason Yuchen Guo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24/2123r0</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38658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CE38D-6C9B-D65D-5F64-481EE0C480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E01CCB-8310-769E-BFE6-EF0788CF579E}"/>
              </a:ext>
            </a:extLst>
          </p:cNvPr>
          <p:cNvSpPr>
            <a:spLocks noGrp="1"/>
          </p:cNvSpPr>
          <p:nvPr>
            <p:ph type="title"/>
          </p:nvPr>
        </p:nvSpPr>
        <p:spPr/>
        <p:txBody>
          <a:bodyPr/>
          <a:lstStyle/>
          <a:p>
            <a:r>
              <a:rPr lang="en-US" dirty="0"/>
              <a:t>Pending SPs 3</a:t>
            </a:r>
          </a:p>
        </p:txBody>
      </p:sp>
      <p:sp>
        <p:nvSpPr>
          <p:cNvPr id="3" name="Date Placeholder 2">
            <a:extLst>
              <a:ext uri="{FF2B5EF4-FFF2-40B4-BE49-F238E27FC236}">
                <a16:creationId xmlns:a16="http://schemas.microsoft.com/office/drawing/2014/main" id="{3E813C90-9E64-E4AE-79CC-823EABFE4498}"/>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C09977-F60E-A210-D054-1C46BA3581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0082FDD-2177-A6EC-91A8-C6F811967D8D}"/>
              </a:ext>
            </a:extLst>
          </p:cNvPr>
          <p:cNvSpPr>
            <a:spLocks noGrp="1"/>
          </p:cNvSpPr>
          <p:nvPr>
            <p:ph type="sldNum" idx="12"/>
          </p:nvPr>
        </p:nvSpPr>
        <p:spPr/>
        <p:txBody>
          <a:bodyPr/>
          <a:lstStyle/>
          <a:p>
            <a:r>
              <a:rPr lang="en-GB"/>
              <a:t>Slide </a:t>
            </a:r>
            <a:fld id="{06B781AF-4CCF-49B0-A572-DE54FBE5D942}" type="slidenum">
              <a:rPr lang="en-GB" smtClean="0"/>
              <a:pPr/>
              <a:t>39</a:t>
            </a:fld>
            <a:endParaRPr lang="en-GB"/>
          </a:p>
        </p:txBody>
      </p:sp>
      <p:graphicFrame>
        <p:nvGraphicFramePr>
          <p:cNvPr id="6" name="Table 5">
            <a:extLst>
              <a:ext uri="{FF2B5EF4-FFF2-40B4-BE49-F238E27FC236}">
                <a16:creationId xmlns:a16="http://schemas.microsoft.com/office/drawing/2014/main" id="{78542317-CC16-79B8-5E8E-1760A15CAA52}"/>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2272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November 2024 meeting, and conf calls</a:t>
            </a:r>
          </a:p>
          <a:p>
            <a:pPr>
              <a:lnSpc>
                <a:spcPct val="80000"/>
              </a:lnSpc>
              <a:buFont typeface="Arial" panose="020B0604020202020204" pitchFamily="34" charset="0"/>
              <a:buChar char="•"/>
            </a:pPr>
            <a:r>
              <a:rPr lang="en-US" altLang="en-US" sz="1800" dirty="0"/>
              <a:t>Approve TGbn minutes from November 2024 meeting</a:t>
            </a:r>
          </a:p>
          <a:p>
            <a:pPr lvl="0">
              <a:lnSpc>
                <a:spcPct val="80000"/>
              </a:lnSpc>
              <a:buFont typeface="Arial" panose="020B0604020202020204" pitchFamily="34" charset="0"/>
              <a:buChar char="•"/>
            </a:pPr>
            <a:r>
              <a:rPr lang="en-US" altLang="en-US" sz="1800" dirty="0"/>
              <a:t>Presentation of PDTs/submissions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10" name="Content Placeholder 9">
            <a:extLst>
              <a:ext uri="{FF2B5EF4-FFF2-40B4-BE49-F238E27FC236}">
                <a16:creationId xmlns:a16="http://schemas.microsoft.com/office/drawing/2014/main" id="{7180CC01-9513-8BCF-343B-57166CD25C2B}"/>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November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Since the November plenary</a:t>
            </a:r>
          </a:p>
          <a:p>
            <a:pPr marL="800100" lvl="1" indent="-342900">
              <a:buFont typeface="Arial" panose="020B0604020202020204" pitchFamily="34" charset="0"/>
              <a:buChar char="•"/>
            </a:pPr>
            <a:r>
              <a:rPr lang="en-US" sz="1800" dirty="0">
                <a:solidFill>
                  <a:schemeClr val="tx1"/>
                </a:solidFill>
              </a:rPr>
              <a:t>Held 8 telcos between Nov. 2024 and Jan. 2025 (</a:t>
            </a:r>
            <a:r>
              <a:rPr lang="en-US" sz="1800" dirty="0">
                <a:solidFill>
                  <a:schemeClr val="tx1"/>
                </a:solidFill>
                <a:hlinkClick r:id="rId2"/>
              </a:rPr>
              <a:t>11-24/1988r15</a:t>
            </a:r>
            <a:r>
              <a:rPr lang="en-US" sz="1800" dirty="0">
                <a:solidFill>
                  <a:schemeClr val="tx1"/>
                </a:solidFill>
              </a:rPr>
              <a:t>)</a:t>
            </a:r>
          </a:p>
          <a:p>
            <a:pPr marL="1200150" lvl="2" indent="-285750">
              <a:buFont typeface="Arial" panose="020B0604020202020204" pitchFamily="34" charset="0"/>
              <a:buChar char="•"/>
            </a:pPr>
            <a:r>
              <a:rPr lang="en-US" sz="1600" dirty="0">
                <a:solidFill>
                  <a:schemeClr val="tx1"/>
                </a:solidFill>
              </a:rPr>
              <a:t>Discussed ~30 </a:t>
            </a:r>
            <a:r>
              <a:rPr lang="en-US" sz="1600" dirty="0"/>
              <a:t>submissions, ~30 PDTs and ran ~ 30 straw polls</a:t>
            </a:r>
          </a:p>
          <a:p>
            <a:pPr marL="1657350" lvl="3" indent="-285750">
              <a:buFont typeface="Arial" panose="020B0604020202020204" pitchFamily="34" charset="0"/>
              <a:buChar char="•"/>
            </a:pPr>
            <a:r>
              <a:rPr lang="en-US" sz="1400" dirty="0">
                <a:solidFill>
                  <a:schemeClr val="tx1"/>
                </a:solidFill>
              </a:rPr>
              <a:t>Trigger, enhanced long range, coordinated spatial reuse, prioritized EDCA, non-primary channel access, control frames, multi-AP framework, unequal modulation, preamble design, distributed RUs,  Coordinated RTWT, roaming, power save, peer-to-peer, feedback, QoS, U-SIG, PPDU format, sounding, buffer status report, bandwidth expansion, Coordinated BF, interference mitigation, 2x LDPC, etc.</a:t>
            </a:r>
          </a:p>
          <a:p>
            <a:pPr marL="1200150" lvl="2" indent="-285750">
              <a:buFont typeface="Arial" panose="020B0604020202020204" pitchFamily="34" charset="0"/>
              <a:buChar char="•"/>
            </a:pPr>
            <a:r>
              <a:rPr lang="en-US" sz="1600" dirty="0">
                <a:solidFill>
                  <a:schemeClr val="tx1"/>
                </a:solidFill>
              </a:rPr>
              <a:t>Approved ~25 motions, including the first PDT, warming up for TGbn D0.1</a:t>
            </a:r>
          </a:p>
          <a:p>
            <a:pPr>
              <a:buFont typeface="Arial" panose="020B0604020202020204" pitchFamily="34" charset="0"/>
              <a:buChar char="•"/>
            </a:pPr>
            <a:r>
              <a:rPr lang="en-US" sz="2000" dirty="0"/>
              <a:t>Targets for the January interim</a:t>
            </a:r>
          </a:p>
          <a:p>
            <a:pPr marL="800100" lvl="1" indent="-342900">
              <a:buFont typeface="Arial" panose="020B0604020202020204" pitchFamily="34" charset="0"/>
              <a:buChar char="•"/>
            </a:pPr>
            <a:r>
              <a:rPr lang="en-US" sz="1800" dirty="0"/>
              <a:t>Presentation of PDTs, technical submissions and run SPs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170</a:t>
            </a:r>
            <a:r>
              <a:rPr lang="en-US" sz="1600" dirty="0">
                <a:solidFill>
                  <a:schemeClr val="tx1"/>
                </a:solidFill>
              </a:rPr>
              <a:t> pending submissions and ~</a:t>
            </a:r>
            <a:r>
              <a:rPr lang="en-US" sz="1600" dirty="0">
                <a:solidFill>
                  <a:srgbClr val="FF0000"/>
                </a:solidFill>
              </a:rPr>
              <a:t>30</a:t>
            </a:r>
            <a:r>
              <a:rPr lang="en-US" sz="1600" dirty="0">
                <a:solidFill>
                  <a:schemeClr val="tx1"/>
                </a:solidFill>
              </a:rPr>
              <a:t> pending SPs on presented submissions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30%</a:t>
            </a:r>
            <a:r>
              <a:rPr lang="en-US" sz="1600" dirty="0">
                <a:solidFill>
                  <a:schemeClr val="tx1"/>
                </a:solidFill>
              </a:rPr>
              <a:t> of PDTs left to be presented, and rest are pending SP or R4M</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Generate TGbn D0.1 with text from approved PDTs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https://mentor.ieee.org/802.11/dcn/24/11-24-2019-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-00bn-tgbn-november-2024-meeting-minutes.docx</a:t>
            </a:r>
            <a:endParaRPr lang="en-US" sz="1800" dirty="0">
              <a:solidFill>
                <a:srgbClr val="FF0000"/>
              </a:solidFill>
            </a:endParaRPr>
          </a:p>
          <a:p>
            <a:pPr>
              <a:buFont typeface="Arial" panose="020B0604020202020204" pitchFamily="34" charset="0"/>
              <a:buChar char="•"/>
            </a:pPr>
            <a:r>
              <a:rPr lang="en-US" sz="1800" dirty="0">
                <a:solidFill>
                  <a:schemeClr val="tx1"/>
                </a:solidFill>
              </a:rPr>
              <a:t>Teleconferences Nov’24-Jan’25: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https://mentor.ieee.org/802.11/dcn/24/11-24-2138-0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-00bn-tgbn-december-2024-january-2025-teleconferences-minutes.docx</a:t>
            </a:r>
            <a:endParaRPr lang="en-US" sz="1800" dirty="0">
              <a:solidFill>
                <a:srgbClr val="FF0000"/>
              </a:solidFill>
            </a:endParaRPr>
          </a:p>
          <a:p>
            <a:endParaRPr lang="en-US" sz="1800" dirty="0"/>
          </a:p>
          <a:p>
            <a:r>
              <a:rPr lang="en-US" sz="1800" dirty="0"/>
              <a:t>Move: Yusuke Asai				Second: Al Petrick</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81CFE-8643-5352-4AA2-D9B24BEFD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ED1F61-49E8-F7D9-C50B-3306456A573F}"/>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9D722CD8-F058-0E94-602C-161895B81505}"/>
              </a:ext>
            </a:extLst>
          </p:cNvPr>
          <p:cNvSpPr>
            <a:spLocks noGrp="1"/>
          </p:cNvSpPr>
          <p:nvPr>
            <p:ph idx="1"/>
          </p:nvPr>
        </p:nvSpPr>
        <p:spPr>
          <a:xfrm>
            <a:off x="685800" y="1981200"/>
            <a:ext cx="7770813" cy="4494213"/>
          </a:xfrm>
        </p:spPr>
        <p:txBody>
          <a:bodyPr/>
          <a:lstStyle/>
          <a:p>
            <a:pPr marL="457200">
              <a:lnSpc>
                <a:spcPts val="1380"/>
              </a:lnSpc>
              <a:spcAft>
                <a:spcPts val="800"/>
              </a:spcAft>
            </a:pPr>
            <a:r>
              <a:rPr lang="en-GB" sz="1800" i="1" u="none" strike="noStrike" kern="1200" dirty="0">
                <a:solidFill>
                  <a:srgbClr val="00B050"/>
                </a:solidFill>
                <a:effectLst/>
                <a:ea typeface="MS Gothic" panose="020B0609070205080204" pitchFamily="49" charset="-128"/>
              </a:rPr>
              <a:t>SP1 – </a:t>
            </a:r>
            <a:r>
              <a:rPr lang="en-US" sz="1800" i="1" dirty="0">
                <a:solidFill>
                  <a:srgbClr val="00B050"/>
                </a:solidFill>
              </a:rPr>
              <a:t>Sameer Vermani – CBF: 24/1822r4 		(No objection)</a:t>
            </a:r>
          </a:p>
          <a:p>
            <a:pPr marL="457200" marR="0" algn="l">
              <a:lnSpc>
                <a:spcPts val="1380"/>
              </a:lnSpc>
              <a:spcAft>
                <a:spcPts val="800"/>
              </a:spcAft>
            </a:pPr>
            <a:r>
              <a:rPr lang="en-US" sz="1400" b="0" i="0" dirty="0">
                <a:solidFill>
                  <a:srgbClr val="222222"/>
                </a:solidFill>
                <a:effectLst/>
              </a:rPr>
              <a:t>Do you agree to add the following to the 11bn SFD:</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rPr>
              <a:t>For the COBF case, the information in the NDPA for the responding AP has a unified design for joint-NDP based sounding as well as cross-BSS section of sequential sounding.</a:t>
            </a:r>
          </a:p>
          <a:p>
            <a:pPr marL="457200" marR="0" algn="l">
              <a:lnSpc>
                <a:spcPts val="1380"/>
              </a:lnSpc>
              <a:spcAft>
                <a:spcPts val="800"/>
              </a:spcAft>
            </a:pPr>
            <a:r>
              <a:rPr lang="en-US" sz="1400" b="0" i="1" dirty="0">
                <a:solidFill>
                  <a:srgbClr val="222222"/>
                </a:solidFill>
                <a:effectLst/>
              </a:rPr>
              <a:t>Supporting documents: [24/1822r4]</a:t>
            </a:r>
            <a:endParaRPr lang="en-US" sz="1400" b="0" i="0" dirty="0">
              <a:solidFill>
                <a:srgbClr val="222222"/>
              </a:solidFill>
              <a:effectLst/>
            </a:endParaRPr>
          </a:p>
        </p:txBody>
      </p:sp>
      <p:sp>
        <p:nvSpPr>
          <p:cNvPr id="4" name="Slide Number Placeholder 3">
            <a:extLst>
              <a:ext uri="{FF2B5EF4-FFF2-40B4-BE49-F238E27FC236}">
                <a16:creationId xmlns:a16="http://schemas.microsoft.com/office/drawing/2014/main" id="{0E0C0F70-D4D5-585B-BD79-F4D304F4F3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B80EA0F-975B-24ED-78BA-7AC1AF19439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907C87B-BAD5-6A07-95EC-F0D66609BBC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621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98D50-690E-C179-87DA-A7E3849DB0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52D6CD-3D20-727F-A088-A7EBE81ED90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988B5383-32FA-4E8E-054E-89600368DA04}"/>
              </a:ext>
            </a:extLst>
          </p:cNvPr>
          <p:cNvSpPr>
            <a:spLocks noGrp="1"/>
          </p:cNvSpPr>
          <p:nvPr>
            <p:ph idx="1"/>
          </p:nvPr>
        </p:nvSpPr>
        <p:spPr/>
        <p:txBody>
          <a:bodyPr/>
          <a:lstStyle/>
          <a:p>
            <a:r>
              <a:rPr lang="en-GB" sz="1400" i="1" u="none" strike="noStrike" kern="1200" dirty="0">
                <a:solidFill>
                  <a:srgbClr val="FFC000"/>
                </a:solidFill>
                <a:effectLst/>
                <a:ea typeface="MS Gothic" panose="020B0609070205080204" pitchFamily="49" charset="-128"/>
              </a:rPr>
              <a:t>SP2 – </a:t>
            </a:r>
            <a:r>
              <a:rPr lang="it-IT" sz="1400" i="1" dirty="0">
                <a:solidFill>
                  <a:srgbClr val="FFC000"/>
                </a:solidFill>
              </a:rPr>
              <a:t>Sameer Vermani, Qinghua Li, You-Wei </a:t>
            </a:r>
            <a:r>
              <a:rPr lang="en-US" sz="1400" i="1" dirty="0">
                <a:solidFill>
                  <a:srgbClr val="FFC000"/>
                </a:solidFill>
              </a:rPr>
              <a:t> Chen– CBF: 24/1822r4 (Result) – Move to next session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F8314C0D-3B8A-4B0C-25C3-E3E989818B2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E4D9E8F-96AE-A7DB-23B1-A2F2217278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F2AD07-90C9-015F-7708-1EB24CB73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387590C-B4A9-5175-0D45-C328AA981089}"/>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136363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PDTs/Submissions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24/2030r0</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PDT-MAC-Coordinated-Beamforming</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Jason Y. </a:t>
            </a:r>
            <a:r>
              <a:rPr lang="en-GB" sz="1600" b="0" kern="1200" dirty="0">
                <a:solidFill>
                  <a:srgbClr val="00B050"/>
                </a:solidFill>
                <a:ea typeface="MS Gothic" panose="020B0609070205080204" pitchFamily="49" charset="-128"/>
              </a:rPr>
              <a:t>Guo</a:t>
            </a:r>
            <a:r>
              <a:rPr lang="en-US" sz="1600" b="0" kern="1200" dirty="0">
                <a:solidFill>
                  <a:srgbClr val="00B050"/>
                </a:solidFill>
                <a:ea typeface="MS Gothic" panose="020B0609070205080204" pitchFamily="49" charset="-128"/>
              </a:rPr>
              <a:t> 		[SP]</a:t>
            </a:r>
          </a:p>
          <a:p>
            <a:pPr lvl="1">
              <a:buFont typeface="Arial" panose="020B0604020202020204" pitchFamily="34" charset="0"/>
              <a:buChar char="•"/>
            </a:pPr>
            <a:r>
              <a:rPr lang="en-US" sz="1200" kern="1200" dirty="0">
                <a:solidFill>
                  <a:schemeClr val="tx1"/>
                </a:solidFill>
                <a:ea typeface="MS Gothic" panose="020B0609070205080204" pitchFamily="49" charset="-128"/>
              </a:rPr>
              <a:t>Update expected for Wednesday Joint.</a:t>
            </a:r>
            <a:endParaRPr lang="en-US" sz="1200" b="0" kern="1200" dirty="0">
              <a:solidFill>
                <a:schemeClr val="tx1"/>
              </a:solidFill>
              <a:ea typeface="MS Gothic" panose="020B0609070205080204" pitchFamily="49" charset="-128"/>
            </a:endParaRP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24/2028r0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PDT-Joint-Sounding procedure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You-Wei Chen</a:t>
            </a:r>
            <a:r>
              <a:rPr lang="en-US" sz="1600" dirty="0">
                <a:solidFill>
                  <a:srgbClr val="00B050"/>
                </a:solidFill>
              </a:rPr>
              <a:t> </a:t>
            </a:r>
            <a:r>
              <a:rPr kumimoji="0" lang="en-US" sz="1600" b="0" i="0" u="none" strike="noStrike" kern="1200" cap="none" spc="0" normalizeH="0" baseline="0" noProof="0" dirty="0">
                <a:ln>
                  <a:noFill/>
                </a:ln>
                <a:solidFill>
                  <a:srgbClr val="00B050"/>
                </a:solidFill>
                <a:effectLst/>
                <a:uLnTx/>
                <a:uFillTx/>
                <a:ea typeface="MS Gothic" panose="020B0609070205080204" pitchFamily="49" charset="-128"/>
                <a:cs typeface="+mn-cs"/>
              </a:rPr>
              <a:t> 		[SP]</a:t>
            </a:r>
            <a:endParaRPr lang="en-US" sz="1600" dirty="0">
              <a:solidFill>
                <a:srgbClr val="00B050"/>
              </a:solidFill>
            </a:endParaRPr>
          </a:p>
          <a:p>
            <a:pPr lvl="1">
              <a:buFont typeface="Arial" panose="020B0604020202020204" pitchFamily="34" charset="0"/>
              <a:buChar char="•"/>
            </a:pPr>
            <a:r>
              <a:rPr lang="en-US" sz="12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SP: Do yo</a:t>
            </a:r>
            <a:r>
              <a:rPr lang="en-US" sz="1200" kern="1200" dirty="0">
                <a:solidFill>
                  <a:schemeClr val="tx1"/>
                </a:solidFill>
                <a:ea typeface="MS Gothic" panose="020B0609070205080204" pitchFamily="49" charset="-128"/>
                <a:hlinkClick r:id="rId4">
                  <a:extLst>
                    <a:ext uri="{A12FA001-AC4F-418D-AE19-62706E023703}">
                      <ahyp:hlinkClr xmlns:ahyp="http://schemas.microsoft.com/office/drawing/2018/hyperlinkcolor" val="tx"/>
                    </a:ext>
                  </a:extLst>
                </a:hlinkClick>
              </a:rPr>
              <a:t>u support to include 24/2028r3 to the TGbn D0.1?</a:t>
            </a:r>
          </a:p>
          <a:p>
            <a:pPr lvl="2">
              <a:buFont typeface="Arial" panose="020B0604020202020204" pitchFamily="34" charset="0"/>
              <a:buChar char="•"/>
            </a:pPr>
            <a:r>
              <a:rPr lang="en-US" sz="10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No objection.</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24/2010r0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PDT-PHY- Nominal Packet Padding Selection</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Mengshi Hu		</a:t>
            </a:r>
            <a:r>
              <a:rPr lang="en-US" sz="1600" b="0" kern="1200" dirty="0">
                <a:solidFill>
                  <a:srgbClr val="00B050"/>
                </a:solidFill>
                <a:ea typeface="MS Gothic" panose="020B0609070205080204" pitchFamily="49" charset="-128"/>
              </a:rPr>
              <a:t>[SP]</a:t>
            </a:r>
            <a:endParaRPr lang="en-US" sz="16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GB" sz="1200" b="0" i="0" u="sng" strike="noStrike" kern="1200" dirty="0">
                <a:solidFill>
                  <a:schemeClr val="tx1"/>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No need to run SP and wait until there are passed motions on the topic.</a:t>
            </a:r>
          </a:p>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24/2029r0</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PDT-Joint-MIB</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Li Quan</a:t>
            </a:r>
            <a:r>
              <a:rPr lang="en-GB" sz="1600" dirty="0">
                <a:solidFill>
                  <a:srgbClr val="00B050"/>
                </a:solidFill>
              </a:rPr>
              <a:t> </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24/2133r0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 Joint Trigger Frame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Alice Chen</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GB" sz="1600" b="0" i="0" u="sng" strike="noStrike" dirty="0">
                <a:solidFill>
                  <a:srgbClr val="00B050"/>
                </a:solidFill>
                <a:effectLst/>
                <a:hlinkClick r:id="rId7">
                  <a:extLst>
                    <a:ext uri="{A12FA001-AC4F-418D-AE19-62706E023703}">
                      <ahyp:hlinkClr xmlns:ahyp="http://schemas.microsoft.com/office/drawing/2018/hyperlinkcolor" val="tx"/>
                    </a:ext>
                  </a:extLst>
                </a:hlinkClick>
              </a:rPr>
              <a:t>24/1809</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Evaluation of C-SR Types</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Jun Minotani	[Q&amp;A]</a:t>
            </a:r>
          </a:p>
          <a:p>
            <a:pPr>
              <a:buFont typeface="Arial" panose="020B0604020202020204" pitchFamily="34" charset="0"/>
              <a:buChar char="•"/>
            </a:pPr>
            <a:r>
              <a:rPr lang="en-US" sz="1600" b="0" strike="sngStrike" dirty="0">
                <a:solidFill>
                  <a:srgbClr val="FF0000"/>
                </a:solidFill>
              </a:rPr>
              <a:t>25/0089 Enhancing Spatial Reuse with MAP Coordination	Rui Yang</a:t>
            </a:r>
          </a:p>
          <a:p>
            <a:pPr>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25/0108</a:t>
            </a:r>
            <a:r>
              <a:rPr lang="en-US" sz="1600" b="0" i="0" u="none" strike="noStrike" kern="1200" dirty="0">
                <a:solidFill>
                  <a:srgbClr val="00B050"/>
                </a:solidFill>
                <a:effectLst/>
                <a:ea typeface="MS Gothic" panose="020B0609070205080204" pitchFamily="49" charset="-128"/>
              </a:rPr>
              <a:t> Enhanced EDCA for improved Collision Avoidance and Latency Improvement </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Sigurd Schelstraete</a:t>
            </a:r>
            <a:endParaRPr lang="en-US" sz="1600" b="0" strike="sngStrike" dirty="0">
              <a:solidFill>
                <a:srgbClr val="00B050"/>
              </a:solidFill>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Polls/Prioritized Submissions (60 mins)</a:t>
            </a:r>
          </a:p>
          <a:p>
            <a:pPr lvl="0">
              <a:buFont typeface="Arial" panose="020B0604020202020204" pitchFamily="34" charset="0"/>
              <a:buChar char="•"/>
            </a:pPr>
            <a:r>
              <a:rPr lang="en-GB" sz="1600" dirty="0"/>
              <a:t>PDTs (15 mins)</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24/2046r0</a:t>
            </a:r>
            <a:r>
              <a:rPr lang="en-GB" sz="1200" dirty="0"/>
              <a:t> </a:t>
            </a:r>
            <a:r>
              <a:rPr lang="en-GB" sz="1200" b="0" i="0" u="none" strike="noStrike" kern="1200" dirty="0">
                <a:solidFill>
                  <a:srgbClr val="000000"/>
                </a:solidFill>
                <a:effectLst/>
                <a:ea typeface="MS Gothic" panose="020B0609070205080204" pitchFamily="49" charset="-128"/>
              </a:rPr>
              <a:t>Draft Text on DRU</a:t>
            </a:r>
            <a:r>
              <a:rPr lang="en-GB" sz="1200" dirty="0"/>
              <a:t> 						</a:t>
            </a:r>
            <a:r>
              <a:rPr lang="en-GB" sz="1200" b="0" i="0" u="none" strike="noStrike" dirty="0">
                <a:solidFill>
                  <a:srgbClr val="000000"/>
                </a:solidFill>
                <a:effectLst/>
              </a:rPr>
              <a:t>Jianhan Liu			[SP]</a:t>
            </a:r>
            <a:endParaRPr lang="en-GB" sz="1200" dirty="0"/>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3"/>
              </a:rPr>
              <a:t>24/1992r3</a:t>
            </a:r>
            <a:r>
              <a:rPr lang="en-GB" sz="1200" dirty="0"/>
              <a:t> </a:t>
            </a:r>
            <a:r>
              <a:rPr lang="en-GB" sz="1200" b="0" i="0" u="none" strike="noStrike" kern="1200" dirty="0">
                <a:solidFill>
                  <a:srgbClr val="000000"/>
                </a:solidFill>
                <a:effectLst/>
                <a:ea typeface="MS Gothic" panose="020B0609070205080204" pitchFamily="49" charset="-128"/>
              </a:rPr>
              <a:t>PDT PHY Longer LDPC Coding</a:t>
            </a:r>
            <a:r>
              <a:rPr lang="en-GB" sz="1200" dirty="0"/>
              <a:t> 				</a:t>
            </a:r>
            <a:r>
              <a:rPr lang="en-GB" sz="1200" b="0" i="0" u="none" strike="noStrike" dirty="0">
                <a:solidFill>
                  <a:srgbClr val="000000"/>
                </a:solidFill>
                <a:effectLst/>
              </a:rPr>
              <a:t>Rethna Pulikkoonattu		[SP]</a:t>
            </a:r>
            <a:endParaRPr lang="en-GB" sz="1200" dirty="0"/>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4"/>
              </a:rPr>
              <a:t>24/2032r1</a:t>
            </a:r>
            <a:r>
              <a:rPr lang="en-GB" sz="1200" dirty="0"/>
              <a:t> </a:t>
            </a:r>
            <a:r>
              <a:rPr lang="en-GB" sz="1200" b="0" i="0" u="none" strike="noStrike" kern="1200" dirty="0">
                <a:solidFill>
                  <a:srgbClr val="000000"/>
                </a:solidFill>
                <a:effectLst/>
                <a:ea typeface="MS Gothic" panose="020B0609070205080204" pitchFamily="49" charset="-128"/>
              </a:rPr>
              <a:t>PDT-PHY-UHR PPDU Format</a:t>
            </a:r>
            <a:r>
              <a:rPr lang="en-GB" sz="1200" dirty="0"/>
              <a:t> 				</a:t>
            </a:r>
            <a:r>
              <a:rPr lang="en-GB" sz="1200" b="0" i="0" u="none" strike="noStrike" dirty="0">
                <a:solidFill>
                  <a:srgbClr val="000000"/>
                </a:solidFill>
                <a:effectLst/>
              </a:rPr>
              <a:t>Dongguk Lim</a:t>
            </a:r>
            <a:r>
              <a:rPr lang="en-GB" sz="1200" dirty="0"/>
              <a:t> 			</a:t>
            </a:r>
            <a:r>
              <a:rPr lang="en-GB" sz="1200" b="0" i="0" u="none" strike="noStrike" dirty="0">
                <a:solidFill>
                  <a:srgbClr val="000000"/>
                </a:solidFill>
                <a:effectLst/>
              </a:rPr>
              <a:t>[SP]</a:t>
            </a:r>
          </a:p>
          <a:p>
            <a:pPr lvl="0">
              <a:buFont typeface="Arial" panose="020B0604020202020204" pitchFamily="34" charset="0"/>
              <a:buChar char="•"/>
            </a:pPr>
            <a:r>
              <a:rPr lang="en-GB" sz="1600" dirty="0"/>
              <a:t>Submissions – ELR Part 1</a:t>
            </a:r>
            <a:endParaRPr lang="en-GB" sz="200" b="1" strike="sngStrike" dirty="0">
              <a:solidFill>
                <a:schemeClr val="bg1">
                  <a:lumMod val="65000"/>
                </a:schemeClr>
              </a:solidFill>
            </a:endParaRPr>
          </a:p>
          <a:p>
            <a:pPr lvl="1">
              <a:buFont typeface="Arial" panose="020B0604020202020204" pitchFamily="34" charset="0"/>
              <a:buChar char="•"/>
            </a:pPr>
            <a:r>
              <a:rPr lang="en-GB" sz="1200" b="0" i="0" u="sng" strike="noStrike" dirty="0">
                <a:solidFill>
                  <a:srgbClr val="0563C1"/>
                </a:solidFill>
                <a:effectLst/>
                <a:hlinkClick r:id="rId5"/>
              </a:rPr>
              <a:t>24/1748</a:t>
            </a:r>
            <a:r>
              <a:rPr lang="en-US" sz="1200" dirty="0">
                <a:effectLst/>
              </a:rPr>
              <a:t> </a:t>
            </a:r>
            <a:r>
              <a:rPr lang="en-GB" sz="1200" b="0" i="0" u="none" strike="noStrike" kern="1200" dirty="0">
                <a:solidFill>
                  <a:srgbClr val="000000"/>
                </a:solidFill>
                <a:effectLst/>
                <a:ea typeface="MS Gothic" panose="020B0609070205080204" pitchFamily="49" charset="-128"/>
              </a:rPr>
              <a:t>Discussion on Transmission of ELR-SIG</a:t>
            </a:r>
            <a:r>
              <a:rPr lang="en-US" sz="1200" dirty="0">
                <a:effectLst/>
              </a:rPr>
              <a:t> 			</a:t>
            </a:r>
            <a:r>
              <a:rPr lang="en-GB" sz="1200" b="0" i="0" u="none" strike="noStrike" kern="1200" dirty="0">
                <a:solidFill>
                  <a:srgbClr val="000000"/>
                </a:solidFill>
                <a:effectLst/>
                <a:ea typeface="MS Gothic" panose="020B0609070205080204" pitchFamily="49" charset="-128"/>
              </a:rPr>
              <a:t>Ke Zhong</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6"/>
              </a:rPr>
              <a:t>24/1764</a:t>
            </a:r>
            <a:r>
              <a:rPr lang="en-US" sz="1200" dirty="0"/>
              <a:t> </a:t>
            </a:r>
            <a:r>
              <a:rPr lang="en-US" sz="1200" b="0" i="0" u="none" strike="noStrike" kern="1200" dirty="0">
                <a:solidFill>
                  <a:srgbClr val="000000"/>
                </a:solidFill>
                <a:effectLst/>
                <a:ea typeface="MS Gothic" panose="020B0609070205080204" pitchFamily="49" charset="-128"/>
              </a:rPr>
              <a:t>ELR PPDU follow up</a:t>
            </a:r>
            <a:r>
              <a:rPr lang="en-US" sz="1200" dirty="0"/>
              <a:t> 						</a:t>
            </a:r>
            <a:r>
              <a:rPr lang="en-US" sz="1200" b="0" i="0" u="none" strike="noStrike" kern="1200" dirty="0">
                <a:solidFill>
                  <a:srgbClr val="000000"/>
                </a:solidFill>
                <a:effectLst/>
                <a:ea typeface="MS Gothic" panose="020B0609070205080204" pitchFamily="49" charset="-128"/>
              </a:rPr>
              <a:t>Dongguk Lim</a:t>
            </a:r>
            <a:r>
              <a:rPr lang="en-US" sz="1200" dirty="0"/>
              <a:t> </a:t>
            </a:r>
          </a:p>
          <a:p>
            <a:pPr lvl="1">
              <a:buFont typeface="Arial" panose="020B0604020202020204" pitchFamily="34" charset="0"/>
              <a:buChar char="•"/>
            </a:pPr>
            <a:r>
              <a:rPr lang="en-GB" sz="1200" b="0" i="0" u="sng" strike="noStrike" dirty="0">
                <a:solidFill>
                  <a:srgbClr val="0563C1"/>
                </a:solidFill>
                <a:effectLst/>
                <a:hlinkClick r:id="rId7"/>
              </a:rPr>
              <a:t>24/1766</a:t>
            </a:r>
            <a:r>
              <a:rPr lang="en-US" sz="1200" dirty="0">
                <a:effectLst/>
              </a:rPr>
              <a:t> </a:t>
            </a:r>
            <a:r>
              <a:rPr lang="en-GB" sz="1200" b="0" i="0" u="none" strike="noStrike" kern="1200" dirty="0">
                <a:solidFill>
                  <a:srgbClr val="000000"/>
                </a:solidFill>
                <a:effectLst/>
                <a:ea typeface="MS Gothic" panose="020B0609070205080204" pitchFamily="49" charset="-128"/>
              </a:rPr>
              <a:t>Pilot Value Design for ELR PPDU</a:t>
            </a:r>
            <a:r>
              <a:rPr lang="en-US" sz="1200" dirty="0">
                <a:effectLst/>
              </a:rPr>
              <a:t> 				</a:t>
            </a:r>
            <a:r>
              <a:rPr lang="en-GB" sz="1200" b="0" i="0" u="none" strike="noStrike" kern="1200" dirty="0">
                <a:solidFill>
                  <a:srgbClr val="000000"/>
                </a:solidFill>
                <a:effectLst/>
                <a:ea typeface="MS Gothic" panose="020B0609070205080204" pitchFamily="49" charset="-128"/>
              </a:rPr>
              <a:t>Bo Gong</a:t>
            </a:r>
            <a:r>
              <a:rPr lang="en-US" sz="1200" dirty="0">
                <a:effectLst/>
              </a:rPr>
              <a:t> </a:t>
            </a:r>
          </a:p>
          <a:p>
            <a:pPr lvl="1">
              <a:buFont typeface="Arial" panose="020B0604020202020204" pitchFamily="34" charset="0"/>
              <a:buChar char="•"/>
            </a:pPr>
            <a:r>
              <a:rPr lang="en-GB" sz="1200" b="0" i="0" u="sng" strike="noStrike" dirty="0">
                <a:solidFill>
                  <a:srgbClr val="0563C1"/>
                </a:solidFill>
                <a:effectLst/>
                <a:hlinkClick r:id="rId8"/>
              </a:rPr>
              <a:t>24/1768</a:t>
            </a:r>
            <a:r>
              <a:rPr lang="en-GB" sz="1200" dirty="0"/>
              <a:t> </a:t>
            </a:r>
            <a:r>
              <a:rPr lang="en-GB" sz="1200" b="0" i="0" u="none" strike="noStrike" kern="1200" dirty="0">
                <a:solidFill>
                  <a:srgbClr val="000000"/>
                </a:solidFill>
                <a:effectLst/>
                <a:ea typeface="MS Gothic" panose="020B0609070205080204" pitchFamily="49" charset="-128"/>
              </a:rPr>
              <a:t>UL/DL Indication for ELR PPDU</a:t>
            </a:r>
            <a:r>
              <a:rPr lang="en-GB" sz="1200" dirty="0"/>
              <a:t> 				</a:t>
            </a:r>
            <a:r>
              <a:rPr lang="en-GB" sz="1200" b="0" i="0" u="none" strike="noStrike" kern="1200" dirty="0">
                <a:solidFill>
                  <a:srgbClr val="000000"/>
                </a:solidFill>
                <a:effectLst/>
                <a:ea typeface="MS Gothic" panose="020B0609070205080204" pitchFamily="49" charset="-128"/>
              </a:rPr>
              <a:t>Bo Gong</a:t>
            </a:r>
            <a:r>
              <a:rPr lang="en-GB" sz="1200" dirty="0"/>
              <a:t> </a:t>
            </a:r>
          </a:p>
          <a:p>
            <a:pPr lvl="1">
              <a:buFont typeface="Arial" panose="020B0604020202020204" pitchFamily="34" charset="0"/>
              <a:buChar char="•"/>
            </a:pPr>
            <a:r>
              <a:rPr lang="en-GB" sz="1200" b="0" i="0" u="sng" strike="noStrike" dirty="0">
                <a:solidFill>
                  <a:srgbClr val="0563C1"/>
                </a:solidFill>
                <a:effectLst/>
                <a:hlinkClick r:id="rId9"/>
              </a:rPr>
              <a:t>24/1841</a:t>
            </a:r>
            <a:r>
              <a:rPr lang="en-US" sz="1200" dirty="0">
                <a:effectLst/>
              </a:rPr>
              <a:t> </a:t>
            </a:r>
            <a:r>
              <a:rPr lang="en-GB" sz="1200" b="0" i="0" u="none" strike="noStrike" kern="1200" dirty="0">
                <a:solidFill>
                  <a:srgbClr val="000000"/>
                </a:solidFill>
                <a:effectLst/>
                <a:ea typeface="MS Gothic" panose="020B0609070205080204" pitchFamily="49" charset="-128"/>
              </a:rPr>
              <a:t>UHR ELR design open topics</a:t>
            </a:r>
            <a:r>
              <a:rPr lang="en-US" sz="1200" dirty="0">
                <a:effectLst/>
              </a:rPr>
              <a:t> 					</a:t>
            </a:r>
            <a:r>
              <a:rPr lang="en-GB" sz="1200" b="0" i="0" u="none" strike="noStrike" kern="1200" dirty="0">
                <a:solidFill>
                  <a:srgbClr val="000000"/>
                </a:solidFill>
                <a:effectLst/>
                <a:ea typeface="MS Gothic" panose="020B0609070205080204" pitchFamily="49" charset="-128"/>
              </a:rPr>
              <a:t>Rui Cao</a:t>
            </a:r>
            <a:r>
              <a:rPr lang="en-US" sz="1200" dirty="0">
                <a:effectLst/>
              </a:rPr>
              <a:t> </a:t>
            </a:r>
            <a:endParaRPr lang="en-GB" sz="12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SP1 – </a:t>
            </a:r>
            <a:r>
              <a:rPr lang="en-US" sz="1400" i="1" dirty="0">
                <a:solidFill>
                  <a:schemeClr val="tx1"/>
                </a:solidFill>
              </a:rPr>
              <a:t>Ron Porat – Preamble 			(Result)</a:t>
            </a:r>
          </a:p>
          <a:p>
            <a:r>
              <a:rPr lang="en-US" sz="1200" b="0" i="0" dirty="0">
                <a:solidFill>
                  <a:srgbClr val="222222"/>
                </a:solidFill>
                <a:effectLst/>
              </a:rPr>
              <a:t>Do you agree to add to the 11bn SFD?</a:t>
            </a:r>
          </a:p>
          <a:p>
            <a:pPr>
              <a:buFont typeface="Arial" panose="020B0604020202020204" pitchFamily="34" charset="0"/>
              <a:buChar char="•"/>
            </a:pPr>
            <a:r>
              <a:rPr lang="en-US" sz="1200" b="0" i="0" dirty="0">
                <a:solidFill>
                  <a:srgbClr val="222222"/>
                </a:solidFill>
                <a:effectLst/>
              </a:rPr>
              <a:t>In the 5bit MCS table</a:t>
            </a:r>
          </a:p>
          <a:p>
            <a:pPr lvl="1">
              <a:buFont typeface="Arial" panose="020B0604020202020204" pitchFamily="34" charset="0"/>
              <a:buChar char="•"/>
            </a:pPr>
            <a:r>
              <a:rPr lang="en-US" sz="1100" b="0" i="0" dirty="0">
                <a:solidFill>
                  <a:srgbClr val="222222"/>
                </a:solidFill>
                <a:effectLst/>
              </a:rPr>
              <a:t>MCS17 signals QPSK rate 2/3; MCS19 signals 16QAM rate 2/3; </a:t>
            </a:r>
          </a:p>
          <a:p>
            <a:pPr lvl="1">
              <a:buFont typeface="Arial" panose="020B0604020202020204" pitchFamily="34" charset="0"/>
              <a:buChar char="•"/>
            </a:pPr>
            <a:r>
              <a:rPr lang="en-US" sz="1100" b="0" i="0" dirty="0">
                <a:solidFill>
                  <a:srgbClr val="222222"/>
                </a:solidFill>
                <a:effectLst/>
              </a:rPr>
              <a:t>MCS20 signals 16QAM rate 5/6; MCS23 signals 256QAM rate 2/3</a:t>
            </a:r>
          </a:p>
          <a:p>
            <a:r>
              <a:rPr lang="en-US" sz="1200" b="0" i="1" dirty="0">
                <a:solidFill>
                  <a:srgbClr val="222222"/>
                </a:solidFill>
              </a:rPr>
              <a:t>Supporting documents: [</a:t>
            </a:r>
            <a:r>
              <a:rPr lang="pt-BR" sz="1200" b="0" i="1" dirty="0">
                <a:solidFill>
                  <a:srgbClr val="222222"/>
                </a:solidFill>
              </a:rPr>
              <a:t>11-24/1826r1]</a:t>
            </a:r>
            <a:endParaRPr lang="en-US" sz="1200" b="0" i="1" dirty="0">
              <a:solidFill>
                <a:srgbClr val="222222"/>
              </a:solidFill>
            </a:endParaRPr>
          </a:p>
          <a:p>
            <a:r>
              <a:rPr lang="en-GB" sz="1400" i="1" u="none" strike="noStrike" kern="1200" dirty="0">
                <a:solidFill>
                  <a:schemeClr val="tx1"/>
                </a:solidFill>
                <a:effectLst/>
                <a:ea typeface="MS Gothic" panose="020B0609070205080204" pitchFamily="49" charset="-128"/>
              </a:rPr>
              <a:t>SP2 – </a:t>
            </a:r>
            <a:r>
              <a:rPr lang="en-US" sz="1400" i="1" dirty="0">
                <a:solidFill>
                  <a:schemeClr val="tx1"/>
                </a:solidFill>
              </a:rPr>
              <a:t>Sigurd Schelstraete – LTF 		(Result)</a:t>
            </a:r>
          </a:p>
          <a:p>
            <a:r>
              <a:rPr lang="en-US" sz="12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UHR-LTF shall define 4xUHR-LTF with GI=1.6 </a:t>
            </a:r>
            <a:r>
              <a:rPr lang="en-US" sz="1200" b="0" dirty="0" err="1">
                <a:solidFill>
                  <a:srgbClr val="222222"/>
                </a:solidFill>
              </a:rPr>
              <a:t>usec</a:t>
            </a:r>
            <a:r>
              <a:rPr lang="en-US" sz="1200" b="0" dirty="0">
                <a:solidFill>
                  <a:srgbClr val="222222"/>
                </a:solidFill>
              </a:rPr>
              <a:t> for use with TB-PPDU</a:t>
            </a:r>
          </a:p>
          <a:p>
            <a:r>
              <a:rPr lang="en-US" sz="1200" b="0" i="1" dirty="0">
                <a:solidFill>
                  <a:srgbClr val="222222"/>
                </a:solidFill>
              </a:rPr>
              <a:t>Supporting documents: [</a:t>
            </a:r>
            <a:r>
              <a:rPr lang="pt-BR" sz="1200" b="0" i="1" dirty="0">
                <a:solidFill>
                  <a:srgbClr val="222222"/>
                </a:solidFill>
              </a:rPr>
              <a:t>11-24/1480r0]</a:t>
            </a:r>
            <a:endParaRPr lang="en-US" sz="12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9A63E-79DE-49F0-D9AD-088763203A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D60369-230C-5C20-A8B7-F5440273B877}"/>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746D28F-2418-0BE0-CA1A-64056C8A65FC}"/>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SP3 – </a:t>
            </a:r>
            <a:r>
              <a:rPr lang="de-DE" sz="1400" i="1" dirty="0">
                <a:solidFill>
                  <a:schemeClr val="tx1"/>
                </a:solidFill>
              </a:rPr>
              <a:t>Alice, Juan, You-Wei</a:t>
            </a:r>
            <a:r>
              <a:rPr lang="en-US" sz="1400" i="1" dirty="0">
                <a:solidFill>
                  <a:schemeClr val="tx1"/>
                </a:solidFill>
              </a:rPr>
              <a:t> – U-SIG 					(Result)</a:t>
            </a:r>
          </a:p>
          <a:p>
            <a:pPr marL="0" marR="0" algn="l"/>
            <a:r>
              <a:rPr lang="en-US" sz="1200" b="0" i="0" dirty="0">
                <a:solidFill>
                  <a:srgbClr val="222222"/>
                </a:solidFill>
                <a:effectLst/>
              </a:rPr>
              <a:t>Do you agree to include the following to the 11bn SFD?</a:t>
            </a:r>
          </a:p>
          <a:p>
            <a:pPr marL="457200" marR="0" algn="l">
              <a:buFont typeface="Arial" panose="020B0604020202020204" pitchFamily="34" charset="0"/>
              <a:buChar char="•"/>
            </a:pPr>
            <a:r>
              <a:rPr lang="en-US" sz="1200" b="0" i="0" dirty="0" err="1">
                <a:solidFill>
                  <a:srgbClr val="222222"/>
                </a:solidFill>
                <a:effectLst/>
              </a:rPr>
              <a:t>CoBF</a:t>
            </a:r>
            <a:r>
              <a:rPr lang="en-US" sz="1200" b="0" i="0" dirty="0">
                <a:solidFill>
                  <a:srgbClr val="222222"/>
                </a:solidFill>
                <a:effectLst/>
              </a:rPr>
              <a:t> is only applied in DL non-OFDMA MU MIMO transmission</a:t>
            </a:r>
          </a:p>
          <a:p>
            <a:pPr marL="457200" marR="0" algn="l">
              <a:buFont typeface="Arial" panose="020B0604020202020204" pitchFamily="34" charset="0"/>
              <a:buChar char="•"/>
            </a:pPr>
            <a:r>
              <a:rPr lang="en-US" sz="1200" b="0" i="0" dirty="0">
                <a:solidFill>
                  <a:srgbClr val="222222"/>
                </a:solidFill>
                <a:effectLst/>
              </a:rPr>
              <a:t>C-SR is only applied in UHR DL SU transmission in each BSS</a:t>
            </a:r>
          </a:p>
          <a:p>
            <a:pPr marL="457200" marR="0" algn="l">
              <a:buFont typeface="Arial" panose="020B0604020202020204" pitchFamily="34" charset="0"/>
              <a:buChar char="•"/>
            </a:pPr>
            <a:r>
              <a:rPr lang="en-US" sz="1200" b="0" i="0" dirty="0">
                <a:solidFill>
                  <a:srgbClr val="222222"/>
                </a:solidFill>
                <a:effectLst/>
              </a:rPr>
              <a:t>The entire U-SIG format in a UHR MU PPDU is as in the following figure</a:t>
            </a:r>
          </a:p>
          <a:p>
            <a:pPr marL="457200" marR="0" algn="l">
              <a:buFont typeface="Arial" panose="020B0604020202020204" pitchFamily="34" charset="0"/>
              <a:buChar char="•"/>
            </a:pPr>
            <a:endParaRPr lang="en-US" sz="1200" b="0" i="0" dirty="0">
              <a:solidFill>
                <a:srgbClr val="222222"/>
              </a:solidFill>
              <a:effectLst/>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r>
              <a:rPr lang="en-US" sz="1400" b="0" i="1" dirty="0">
                <a:solidFill>
                  <a:srgbClr val="222222"/>
                </a:solidFill>
              </a:rPr>
              <a:t>Supporting documents: [</a:t>
            </a:r>
            <a:r>
              <a:rPr lang="pt-BR" sz="1400" b="0" i="1" dirty="0">
                <a:solidFill>
                  <a:srgbClr val="222222"/>
                </a:solidFill>
              </a:rPr>
              <a:t>24/1834r4, 24/1831r3, 24/1864r1]</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C4DC07A-2EFB-201A-1F6E-2EF7C2CEF3F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5BEB072-4B99-6928-B5AE-21269D76601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DB458D5-77C4-A47B-3FCB-D47FEF986E87}"/>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8" name="Picture 7">
            <a:extLst>
              <a:ext uri="{FF2B5EF4-FFF2-40B4-BE49-F238E27FC236}">
                <a16:creationId xmlns:a16="http://schemas.microsoft.com/office/drawing/2014/main" id="{BF230653-9C97-8FC0-30B5-E096530A4B08}"/>
              </a:ext>
            </a:extLst>
          </p:cNvPr>
          <p:cNvPicPr>
            <a:picLocks noChangeAspect="1"/>
          </p:cNvPicPr>
          <p:nvPr/>
        </p:nvPicPr>
        <p:blipFill>
          <a:blip r:embed="rId2"/>
          <a:stretch>
            <a:fillRect/>
          </a:stretch>
        </p:blipFill>
        <p:spPr>
          <a:xfrm>
            <a:off x="914400" y="3276600"/>
            <a:ext cx="6928643" cy="2129550"/>
          </a:xfrm>
          <a:prstGeom prst="rect">
            <a:avLst/>
          </a:prstGeom>
        </p:spPr>
      </p:pic>
    </p:spTree>
    <p:extLst>
      <p:ext uri="{BB962C8B-B14F-4D97-AF65-F5344CB8AC3E}">
        <p14:creationId xmlns:p14="http://schemas.microsoft.com/office/powerpoint/2010/main" val="402983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5AA2F-5CCE-BA17-B4B3-44E13DF118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9E400-13D4-2F06-8099-AB992800C007}"/>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DF36C601-33BE-CD22-29FD-136655AE1B22}"/>
              </a:ext>
            </a:extLst>
          </p:cNvPr>
          <p:cNvSpPr>
            <a:spLocks noGrp="1"/>
          </p:cNvSpPr>
          <p:nvPr>
            <p:ph idx="1"/>
          </p:nvPr>
        </p:nvSpPr>
        <p:spPr/>
        <p:txBody>
          <a:bodyPr/>
          <a:lstStyle/>
          <a:p>
            <a:r>
              <a:rPr lang="en-GB" sz="1600" i="1" u="none" strike="noStrike" kern="1200" dirty="0">
                <a:solidFill>
                  <a:schemeClr val="tx1"/>
                </a:solidFill>
                <a:effectLst/>
                <a:ea typeface="MS Gothic" panose="020B0609070205080204" pitchFamily="49" charset="-128"/>
              </a:rPr>
              <a:t>SP4 – </a:t>
            </a:r>
            <a:r>
              <a:rPr lang="en-US" sz="1600" i="1" dirty="0">
                <a:solidFill>
                  <a:schemeClr val="tx1"/>
                </a:solidFill>
              </a:rPr>
              <a:t>Qinghua Li – UHR Stream Parser 					( Result)</a:t>
            </a:r>
          </a:p>
          <a:p>
            <a:pPr algn="l"/>
            <a:r>
              <a:rPr lang="en-US" sz="1200" b="0" i="0" dirty="0">
                <a:solidFill>
                  <a:srgbClr val="222222"/>
                </a:solidFill>
                <a:effectLst/>
              </a:rPr>
              <a:t>Do you support to add the following to UHR SFD?</a:t>
            </a:r>
          </a:p>
          <a:p>
            <a:pPr algn="l">
              <a:buFont typeface="Arial" panose="020B0604020202020204" pitchFamily="34" charset="0"/>
              <a:buChar char="•"/>
            </a:pPr>
            <a:r>
              <a:rPr lang="en-US" sz="1200" b="0" i="0" dirty="0">
                <a:solidFill>
                  <a:srgbClr val="222222"/>
                </a:solidFill>
                <a:effectLst/>
              </a:rPr>
              <a:t>Exclude BPSK from UHR UEQM.</a:t>
            </a:r>
          </a:p>
          <a:p>
            <a:r>
              <a:rPr lang="en-US" sz="1200" b="0" i="1" dirty="0">
                <a:solidFill>
                  <a:srgbClr val="222222"/>
                </a:solidFill>
              </a:rPr>
              <a:t>Supporting documents: [</a:t>
            </a:r>
            <a:r>
              <a:rPr lang="en-US" sz="1200" b="0" dirty="0">
                <a:solidFill>
                  <a:schemeClr val="tx1"/>
                </a:solidFill>
              </a:rPr>
              <a:t>24/1832r6</a:t>
            </a:r>
            <a:r>
              <a:rPr lang="pt-BR" sz="1200" b="0" i="1" dirty="0">
                <a:solidFill>
                  <a:srgbClr val="222222"/>
                </a:solidFill>
              </a:rPr>
              <a:t>]</a:t>
            </a:r>
            <a:endParaRPr lang="en-US" sz="1600" dirty="0">
              <a:solidFill>
                <a:schemeClr val="tx1"/>
              </a:solidFill>
            </a:endParaRPr>
          </a:p>
          <a:p>
            <a:r>
              <a:rPr lang="en-GB" sz="1600" i="1" u="none" strike="noStrike" kern="1200" dirty="0">
                <a:solidFill>
                  <a:schemeClr val="tx1"/>
                </a:solidFill>
                <a:effectLst/>
                <a:ea typeface="MS Gothic" panose="020B0609070205080204" pitchFamily="49" charset="-128"/>
              </a:rPr>
              <a:t>SP5 – </a:t>
            </a:r>
            <a:r>
              <a:rPr lang="en-US" sz="1600" i="1" dirty="0">
                <a:solidFill>
                  <a:schemeClr val="tx1"/>
                </a:solidFill>
              </a:rPr>
              <a:t>Qinghua Li – UHR Stream Parser 					( Result)</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Include 4K QAM in UHR UEQM.</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r>
              <a:rPr lang="en-GB" sz="1600" i="1" u="none" strike="noStrike" kern="1200" dirty="0">
                <a:solidFill>
                  <a:schemeClr val="tx1"/>
                </a:solidFill>
                <a:effectLst/>
                <a:ea typeface="MS Gothic" panose="020B0609070205080204" pitchFamily="49" charset="-128"/>
              </a:rPr>
              <a:t>SP6 – </a:t>
            </a:r>
            <a:r>
              <a:rPr lang="en-US" sz="1600" i="1" dirty="0">
                <a:solidFill>
                  <a:schemeClr val="tx1"/>
                </a:solidFill>
              </a:rPr>
              <a:t>Qinghua Li – UHR Stream Parser 					( Result)</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Reuse HT stream parser for UHR UEQM with the following restrictions and extension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sz="1200" b="0" i="1" dirty="0">
              <a:solidFill>
                <a:srgbClr val="22222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endParaRPr lang="en-US" sz="1600" dirty="0">
              <a:solidFill>
                <a:schemeClr val="tx1"/>
              </a:solidFill>
            </a:endParaRPr>
          </a:p>
          <a:p>
            <a:endParaRPr lang="en-US" sz="1600" dirty="0">
              <a:solidFill>
                <a:schemeClr val="tx1"/>
              </a:solidFill>
            </a:endParaRPr>
          </a:p>
        </p:txBody>
      </p:sp>
      <p:sp>
        <p:nvSpPr>
          <p:cNvPr id="4" name="Slide Number Placeholder 3">
            <a:extLst>
              <a:ext uri="{FF2B5EF4-FFF2-40B4-BE49-F238E27FC236}">
                <a16:creationId xmlns:a16="http://schemas.microsoft.com/office/drawing/2014/main" id="{1FD4AB0D-7AAB-CE17-DD0D-13848E7C4D9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F47A26F-69D2-4CAB-467C-2986E8E5D1C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FD3879B-29B3-AF72-186F-8DEB60E57C56}"/>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9" name="Picture 8">
            <a:extLst>
              <a:ext uri="{FF2B5EF4-FFF2-40B4-BE49-F238E27FC236}">
                <a16:creationId xmlns:a16="http://schemas.microsoft.com/office/drawing/2014/main" id="{D2C004AD-B98F-C16E-00B6-F88BF31CD1A3}"/>
              </a:ext>
            </a:extLst>
          </p:cNvPr>
          <p:cNvPicPr>
            <a:picLocks noChangeAspect="1"/>
          </p:cNvPicPr>
          <p:nvPr/>
        </p:nvPicPr>
        <p:blipFill>
          <a:blip r:embed="rId2"/>
          <a:stretch>
            <a:fillRect/>
          </a:stretch>
        </p:blipFill>
        <p:spPr>
          <a:xfrm>
            <a:off x="1143000" y="5105400"/>
            <a:ext cx="2466189" cy="533400"/>
          </a:xfrm>
          <a:prstGeom prst="rect">
            <a:avLst/>
          </a:prstGeom>
        </p:spPr>
      </p:pic>
    </p:spTree>
    <p:extLst>
      <p:ext uri="{BB962C8B-B14F-4D97-AF65-F5344CB8AC3E}">
        <p14:creationId xmlns:p14="http://schemas.microsoft.com/office/powerpoint/2010/main" val="37394266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8B1D9-4109-305A-9504-2F3EEACD4E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3D741-D6DC-CB40-0421-F7DC39B32D2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73E84874-4E5F-D534-2040-977B33C31C12}"/>
              </a:ext>
            </a:extLst>
          </p:cNvPr>
          <p:cNvSpPr>
            <a:spLocks noGrp="1"/>
          </p:cNvSpPr>
          <p:nvPr>
            <p:ph idx="1"/>
          </p:nvPr>
        </p:nvSpPr>
        <p:spPr/>
        <p:txBody>
          <a:bodyPr/>
          <a:lstStyle/>
          <a:p>
            <a:r>
              <a:rPr lang="en-GB" sz="1600" i="1" u="none" strike="noStrike" kern="1200" dirty="0">
                <a:solidFill>
                  <a:schemeClr val="tx1"/>
                </a:solidFill>
                <a:effectLst/>
                <a:ea typeface="MS Gothic" panose="020B0609070205080204" pitchFamily="49" charset="-128"/>
              </a:rPr>
              <a:t>SP7 – </a:t>
            </a:r>
            <a:r>
              <a:rPr lang="en-US" sz="1600" i="1" dirty="0">
                <a:solidFill>
                  <a:schemeClr val="tx1"/>
                </a:solidFill>
              </a:rPr>
              <a:t>Qinghua Li – UHR Stream Parser 					( Result)</a:t>
            </a:r>
          </a:p>
          <a:p>
            <a:pPr algn="l"/>
            <a:r>
              <a:rPr lang="en-US" sz="1600" b="0" dirty="0">
                <a:solidFill>
                  <a:schemeClr val="tx1"/>
                </a:solidFill>
              </a:rPr>
              <a:t>Do you support to add the following to UHR SFD?</a:t>
            </a:r>
          </a:p>
          <a:p>
            <a:pPr algn="l"/>
            <a:r>
              <a:rPr lang="en-US" sz="1600" b="0" dirty="0">
                <a:solidFill>
                  <a:schemeClr val="tx1"/>
                </a:solidFill>
              </a:rPr>
              <a:t>For equal modulation, UHR stream parser remains the same as EHT.</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r>
              <a:rPr lang="en-GB" sz="1600" i="1" u="none" strike="noStrike" kern="1200" dirty="0">
                <a:solidFill>
                  <a:schemeClr val="tx1"/>
                </a:solidFill>
                <a:effectLst/>
                <a:ea typeface="MS Gothic" panose="020B0609070205080204" pitchFamily="49" charset="-128"/>
              </a:rPr>
              <a:t>SP8 – </a:t>
            </a:r>
            <a:r>
              <a:rPr lang="en-US" sz="1600" i="1" dirty="0">
                <a:solidFill>
                  <a:schemeClr val="tx1"/>
                </a:solidFill>
              </a:rPr>
              <a:t>Qinghua Li – UHR Stream Parser 					( Result)</a:t>
            </a:r>
          </a:p>
          <a:p>
            <a:pPr algn="l"/>
            <a:r>
              <a:rPr lang="en-US" sz="1600" b="0" dirty="0">
                <a:solidFill>
                  <a:schemeClr val="tx1"/>
                </a:solidFill>
              </a:rPr>
              <a:t>Do you support to add the following to UHR SFD?</a:t>
            </a:r>
          </a:p>
          <a:p>
            <a:pPr algn="l"/>
            <a:r>
              <a:rPr lang="en-US" sz="1600" b="0" dirty="0">
                <a:solidFill>
                  <a:schemeClr val="tx1"/>
                </a:solidFill>
              </a:rPr>
              <a:t>For bandwidths greater than 80 MHz, the coded bit parsing of UHR is stream parsing first followed by segment parsing.</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600" b="0" i="1" u="none" strike="noStrike" kern="0" cap="none" spc="0" normalizeH="0" baseline="0" noProof="0" dirty="0">
              <a:ln>
                <a:noFill/>
              </a:ln>
              <a:solidFill>
                <a:srgbClr val="222222"/>
              </a:solidFill>
              <a:effectLst/>
              <a:uLnTx/>
              <a:uFillTx/>
              <a:latin typeface="Times New Roman"/>
              <a:ea typeface="MS Gothic"/>
              <a:cs typeface="+mn-cs"/>
            </a:endParaRPr>
          </a:p>
          <a:p>
            <a:endParaRPr lang="en-US" sz="1600" dirty="0">
              <a:solidFill>
                <a:schemeClr val="tx1"/>
              </a:solidFill>
            </a:endParaRPr>
          </a:p>
          <a:p>
            <a:r>
              <a:rPr lang="en-US" sz="1600" dirty="0">
                <a:solidFill>
                  <a:schemeClr val="tx1"/>
                </a:solidFill>
              </a:rPr>
              <a:t>Prioritized Submissions </a:t>
            </a:r>
          </a:p>
          <a:p>
            <a:r>
              <a:rPr lang="en-GB" sz="1400" b="0" i="0" u="sng" strike="noStrike" dirty="0">
                <a:solidFill>
                  <a:srgbClr val="0563C1"/>
                </a:solidFill>
                <a:effectLst/>
                <a:hlinkClick r:id="rId2"/>
              </a:rPr>
              <a:t>24/1827</a:t>
            </a:r>
            <a:r>
              <a:rPr lang="en-US" sz="1400" dirty="0">
                <a:effectLst/>
              </a:rPr>
              <a:t> </a:t>
            </a:r>
            <a:r>
              <a:rPr lang="en-GB" sz="1400" b="0" i="0" u="none" strike="noStrike" kern="1200" dirty="0">
                <a:solidFill>
                  <a:srgbClr val="000000"/>
                </a:solidFill>
                <a:effectLst/>
                <a:ea typeface="MS Gothic" panose="020B0609070205080204" pitchFamily="49" charset="-128"/>
              </a:rPr>
              <a:t>On OFDMA + MU-MIMO</a:t>
            </a:r>
            <a:r>
              <a:rPr lang="en-US" sz="1400" dirty="0">
                <a:effectLst/>
              </a:rPr>
              <a:t> 								</a:t>
            </a:r>
            <a:r>
              <a:rPr lang="en-GB" sz="1400" b="0" i="0" u="none" strike="noStrike" kern="1200" dirty="0">
                <a:solidFill>
                  <a:srgbClr val="000000"/>
                </a:solidFill>
                <a:effectLst/>
                <a:ea typeface="MS Gothic" panose="020B0609070205080204" pitchFamily="49" charset="-128"/>
              </a:rPr>
              <a:t>Ron Porat</a:t>
            </a:r>
            <a:r>
              <a:rPr lang="en-US" sz="1400" dirty="0">
                <a:effectLst/>
              </a:rPr>
              <a:t> </a:t>
            </a:r>
            <a:endParaRPr lang="en-GB" sz="1400" dirty="0"/>
          </a:p>
          <a:p>
            <a:endParaRPr lang="en-US" sz="1600" dirty="0">
              <a:solidFill>
                <a:schemeClr val="tx1"/>
              </a:solidFill>
            </a:endParaRPr>
          </a:p>
        </p:txBody>
      </p:sp>
      <p:sp>
        <p:nvSpPr>
          <p:cNvPr id="4" name="Slide Number Placeholder 3">
            <a:extLst>
              <a:ext uri="{FF2B5EF4-FFF2-40B4-BE49-F238E27FC236}">
                <a16:creationId xmlns:a16="http://schemas.microsoft.com/office/drawing/2014/main" id="{97CDEF33-E6FE-D507-EAF6-364EF1D2E8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DC61C97-8F0A-A633-2B05-3A797470FE0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B8E6AE-D52D-CC08-3468-3D7997FB91C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4893398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 Topic</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24/2022r0</a:t>
            </a:r>
            <a:r>
              <a:rPr lang="en-GB" sz="1100" dirty="0"/>
              <a:t> </a:t>
            </a:r>
            <a:r>
              <a:rPr lang="en-GB" sz="1100" b="0" i="0" u="none" strike="noStrike" kern="1200" dirty="0">
                <a:solidFill>
                  <a:srgbClr val="000000"/>
                </a:solidFill>
                <a:effectLst/>
                <a:ea typeface="MS Gothic" panose="020B0609070205080204" pitchFamily="49" charset="-128"/>
              </a:rPr>
              <a:t>PDT MAC BSR Enhancement</a:t>
            </a:r>
            <a:r>
              <a:rPr lang="en-GB" sz="1100" dirty="0"/>
              <a:t> 							</a:t>
            </a:r>
            <a:r>
              <a:rPr lang="en-GB" sz="1100" b="0" i="0" u="none" strike="noStrike" kern="1200" dirty="0">
                <a:solidFill>
                  <a:srgbClr val="000000"/>
                </a:solidFill>
                <a:effectLst/>
                <a:ea typeface="MS Gothic" panose="020B0609070205080204" pitchFamily="49" charset="-128"/>
              </a:rPr>
              <a:t>Frank Hsu</a:t>
            </a:r>
            <a:r>
              <a:rPr lang="en-GB" sz="1100" dirty="0"/>
              <a:t> 		[SP]</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3"/>
              </a:rPr>
              <a:t>24/1961r4</a:t>
            </a:r>
            <a:r>
              <a:rPr lang="en-GB" sz="1100" dirty="0"/>
              <a:t> </a:t>
            </a:r>
            <a:r>
              <a:rPr lang="en-GB" sz="1100" b="0" i="0" u="none" strike="noStrike" kern="1200" dirty="0">
                <a:solidFill>
                  <a:srgbClr val="000000"/>
                </a:solidFill>
                <a:effectLst/>
                <a:ea typeface="MS Gothic" panose="020B0609070205080204" pitchFamily="49" charset="-128"/>
              </a:rPr>
              <a:t>PDT-MAC-C-TDMA</a:t>
            </a:r>
            <a:r>
              <a:rPr lang="en-GB" sz="1100" dirty="0"/>
              <a:t> 								</a:t>
            </a:r>
            <a:r>
              <a:rPr lang="en-GB" sz="1100" b="0" i="0" u="none" strike="noStrike" kern="1200" dirty="0">
                <a:solidFill>
                  <a:srgbClr val="000000"/>
                </a:solidFill>
                <a:effectLst/>
                <a:ea typeface="MS Gothic" panose="020B0609070205080204" pitchFamily="49" charset="-128"/>
              </a:rPr>
              <a:t>Sanket Kalamkar</a:t>
            </a:r>
            <a:r>
              <a:rPr lang="en-GB" sz="1100" dirty="0"/>
              <a:t> 	[SP]</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4"/>
              </a:rPr>
              <a:t>24/2007r0</a:t>
            </a:r>
            <a:r>
              <a:rPr lang="en-GB" sz="1100" dirty="0"/>
              <a:t> </a:t>
            </a:r>
            <a:r>
              <a:rPr lang="en-GB" sz="1100" b="0" i="0" u="none" strike="noStrike" kern="1200" dirty="0">
                <a:solidFill>
                  <a:srgbClr val="000000"/>
                </a:solidFill>
                <a:effectLst/>
                <a:ea typeface="MS Gothic" panose="020B0609070205080204" pitchFamily="49" charset="-128"/>
              </a:rPr>
              <a:t>PDT-MAC-p-</a:t>
            </a:r>
            <a:r>
              <a:rPr lang="en-GB" sz="1100" b="0" i="0" u="none" strike="noStrike" kern="1200" dirty="0" err="1">
                <a:solidFill>
                  <a:srgbClr val="000000"/>
                </a:solidFill>
                <a:effectLst/>
                <a:ea typeface="MS Gothic" panose="020B0609070205080204" pitchFamily="49" charset="-128"/>
              </a:rPr>
              <a:t>edca</a:t>
            </a:r>
            <a:r>
              <a:rPr lang="en-GB" sz="1100" dirty="0"/>
              <a:t> 								</a:t>
            </a:r>
            <a:r>
              <a:rPr lang="en-GB" sz="1100" b="0" i="0" u="none" strike="noStrike" kern="1200" dirty="0">
                <a:solidFill>
                  <a:srgbClr val="000000"/>
                </a:solidFill>
                <a:effectLst/>
                <a:ea typeface="MS Gothic" panose="020B0609070205080204" pitchFamily="49" charset="-128"/>
              </a:rPr>
              <a:t>Dmitry Akhmetov</a:t>
            </a:r>
            <a:r>
              <a:rPr lang="en-GB" sz="1100" dirty="0"/>
              <a:t> 	[SP]</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24/2069r0</a:t>
            </a:r>
            <a:r>
              <a:rPr lang="en-GB" sz="1100" dirty="0"/>
              <a:t> </a:t>
            </a:r>
            <a:r>
              <a:rPr lang="en-GB" sz="1100" b="0" i="0" u="none" strike="noStrike" kern="1200" dirty="0">
                <a:solidFill>
                  <a:srgbClr val="000000"/>
                </a:solidFill>
                <a:effectLst/>
                <a:ea typeface="MS Gothic" panose="020B0609070205080204" pitchFamily="49" charset="-128"/>
              </a:rPr>
              <a:t>PDT MAC UHR MAC Capabilities In UHR Caps IE</a:t>
            </a:r>
            <a:r>
              <a:rPr lang="en-GB" sz="1100" dirty="0"/>
              <a:t> 				</a:t>
            </a:r>
            <a:r>
              <a:rPr lang="en-GB" sz="1100" b="0" i="0" u="none" strike="noStrike" dirty="0">
                <a:solidFill>
                  <a:srgbClr val="000000"/>
                </a:solidFill>
                <a:effectLst/>
              </a:rPr>
              <a:t>Ming Gan</a:t>
            </a:r>
            <a:r>
              <a:rPr lang="en-GB" sz="1100" dirty="0"/>
              <a:t> </a:t>
            </a:r>
          </a:p>
          <a:p>
            <a:pPr lvl="0">
              <a:buFont typeface="Arial" panose="020B0604020202020204" pitchFamily="34" charset="0"/>
              <a:buChar char="•"/>
            </a:pPr>
            <a:r>
              <a:rPr lang="en-GB" sz="1200" dirty="0"/>
              <a:t>Submissions – Roaming Part 2</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563C1"/>
                </a:solidFill>
                <a:effectLst/>
                <a:hlinkClick r:id="rId5"/>
              </a:rPr>
              <a:t>24/1591</a:t>
            </a:r>
            <a:r>
              <a:rPr lang="en-US" sz="1100" dirty="0">
                <a:effectLst/>
              </a:rPr>
              <a:t> </a:t>
            </a:r>
            <a:r>
              <a:rPr lang="en-GB" sz="1100" b="0" i="0" u="none" strike="noStrike" kern="1200" dirty="0">
                <a:solidFill>
                  <a:srgbClr val="000000"/>
                </a:solidFill>
                <a:effectLst/>
                <a:ea typeface="MS Gothic" panose="020B0609070205080204" pitchFamily="49" charset="-128"/>
              </a:rPr>
              <a:t>Thoughts on Seamless Roaming and NPCA</a:t>
            </a:r>
            <a:r>
              <a:rPr lang="en-US" sz="1100" dirty="0">
                <a:effectLst/>
              </a:rPr>
              <a:t> 						</a:t>
            </a:r>
            <a:r>
              <a:rPr lang="en-GB" sz="1100" b="0" i="0" u="none" strike="noStrike" kern="1200" dirty="0">
                <a:solidFill>
                  <a:srgbClr val="000000"/>
                </a:solidFill>
                <a:effectLst/>
                <a:ea typeface="MS Gothic" panose="020B0609070205080204" pitchFamily="49" charset="-128"/>
              </a:rPr>
              <a:t>Ning Gao</a:t>
            </a:r>
            <a:r>
              <a:rPr lang="en-US" sz="1100" dirty="0">
                <a:effectLst/>
              </a:rPr>
              <a:t> </a:t>
            </a:r>
          </a:p>
          <a:p>
            <a:pPr lvl="1">
              <a:buFont typeface="Arial" panose="020B0604020202020204" pitchFamily="34" charset="0"/>
              <a:buChar char="•"/>
            </a:pPr>
            <a:r>
              <a:rPr lang="en-GB" sz="1100" b="0" i="0" u="sng" strike="noStrike" dirty="0">
                <a:solidFill>
                  <a:srgbClr val="0563C1"/>
                </a:solidFill>
                <a:effectLst/>
                <a:hlinkClick r:id="rId6"/>
              </a:rPr>
              <a:t>24/1746</a:t>
            </a:r>
            <a:r>
              <a:rPr lang="en-US" sz="1100" dirty="0">
                <a:effectLst/>
              </a:rPr>
              <a:t> </a:t>
            </a:r>
            <a:r>
              <a:rPr lang="en-GB" sz="1100" b="0" i="0" u="none" strike="noStrike" kern="1200" dirty="0">
                <a:solidFill>
                  <a:srgbClr val="000000"/>
                </a:solidFill>
                <a:effectLst/>
                <a:ea typeface="MS Gothic" panose="020B0609070205080204" pitchFamily="49" charset="-128"/>
              </a:rPr>
              <a:t>Comparison Between Enhanced FT and Distributed SMD</a:t>
            </a:r>
            <a:r>
              <a:rPr lang="en-US" sz="1100" dirty="0">
                <a:effectLst/>
              </a:rPr>
              <a:t> 					</a:t>
            </a:r>
            <a:r>
              <a:rPr lang="en-GB" sz="1100" b="0" i="0" u="none" strike="noStrike" kern="1200" dirty="0">
                <a:solidFill>
                  <a:srgbClr val="000000"/>
                </a:solidFill>
                <a:effectLst/>
                <a:ea typeface="MS Gothic" panose="020B0609070205080204" pitchFamily="49" charset="-128"/>
              </a:rPr>
              <a:t>Guogang Huang</a:t>
            </a:r>
            <a:endParaRPr lang="en-US" sz="1100" b="0" i="0" u="none" strike="noStrike" kern="1200" dirty="0">
              <a:solidFill>
                <a:srgbClr val="000000"/>
              </a:solidFill>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7"/>
              </a:rPr>
              <a:t>24/1851</a:t>
            </a:r>
            <a:r>
              <a:rPr lang="en-GB" sz="1100" dirty="0"/>
              <a:t> </a:t>
            </a:r>
            <a:r>
              <a:rPr lang="en-GB" sz="1100" b="0" i="0" u="none" strike="noStrike" kern="1200" dirty="0">
                <a:solidFill>
                  <a:srgbClr val="000000"/>
                </a:solidFill>
                <a:effectLst/>
                <a:ea typeface="MS Gothic" panose="020B0609070205080204" pitchFamily="49" charset="-128"/>
              </a:rPr>
              <a:t>Context transfer per TID for seamless roaming</a:t>
            </a:r>
            <a:r>
              <a:rPr lang="en-GB" sz="1100" dirty="0"/>
              <a:t> 						</a:t>
            </a:r>
            <a:r>
              <a:rPr lang="en-GB" sz="1100" b="0" i="0" u="none" strike="noStrike" kern="1200" dirty="0">
                <a:solidFill>
                  <a:srgbClr val="000000"/>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8"/>
              </a:rPr>
              <a:t>24/1857</a:t>
            </a:r>
            <a:r>
              <a:rPr lang="en-US" sz="1100" dirty="0"/>
              <a:t> </a:t>
            </a:r>
            <a:r>
              <a:rPr lang="en-US" sz="1100" b="0" i="0" u="none" strike="noStrike" kern="1200" dirty="0">
                <a:solidFill>
                  <a:srgbClr val="000000"/>
                </a:solidFill>
                <a:effectLst/>
                <a:ea typeface="MS Gothic" panose="020B0609070205080204" pitchFamily="49" charset="-128"/>
              </a:rPr>
              <a:t>Enhancements for Roaming Process</a:t>
            </a:r>
            <a:r>
              <a:rPr lang="en-US" sz="1100" dirty="0"/>
              <a:t> 							</a:t>
            </a:r>
            <a:r>
              <a:rPr lang="en-US" sz="1100" b="0" i="0" u="none" strike="noStrike" kern="1200" dirty="0">
                <a:solidFill>
                  <a:srgbClr val="000000"/>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24/1874</a:t>
            </a:r>
            <a:r>
              <a:rPr lang="en-US" sz="1100" dirty="0"/>
              <a:t> </a:t>
            </a:r>
            <a:r>
              <a:rPr lang="en-US" sz="1100" b="0" i="0" u="none" strike="noStrike" kern="1200" dirty="0">
                <a:solidFill>
                  <a:srgbClr val="000000"/>
                </a:solidFill>
                <a:effectLst/>
                <a:ea typeface="MS Gothic" panose="020B0609070205080204" pitchFamily="49" charset="-128"/>
              </a:rPr>
              <a:t>Further Details on Improving Roaming between MLDs</a:t>
            </a:r>
            <a:r>
              <a:rPr lang="en-US" sz="1100" dirty="0"/>
              <a:t> 					</a:t>
            </a:r>
            <a:r>
              <a:rPr lang="en-US" sz="1100" b="0" i="0" u="none" strike="noStrike" kern="1200" dirty="0">
                <a:solidFill>
                  <a:srgbClr val="000000"/>
                </a:solidFill>
                <a:effectLst/>
                <a:ea typeface="MS Gothic" panose="020B0609070205080204" pitchFamily="49" charset="-128"/>
              </a:rPr>
              <a:t>Huang, Po-kai</a:t>
            </a:r>
            <a:r>
              <a:rPr lang="en-US" sz="1100" dirty="0"/>
              <a:t> </a:t>
            </a:r>
            <a:endParaRPr lang="en-GB" sz="1100" dirty="0"/>
          </a:p>
          <a:p>
            <a:pPr lvl="1">
              <a:buFont typeface="Arial" panose="020B0604020202020204" pitchFamily="34" charset="0"/>
              <a:buChar char="•"/>
            </a:pPr>
            <a:r>
              <a:rPr lang="en-US" sz="1100" b="0" i="0" u="sng" strike="noStrike" dirty="0">
                <a:solidFill>
                  <a:srgbClr val="0563C1"/>
                </a:solidFill>
                <a:effectLst/>
                <a:hlinkClick r:id="rId9"/>
              </a:rPr>
              <a:t>24/1875</a:t>
            </a:r>
            <a:r>
              <a:rPr lang="en-US" sz="1100" dirty="0"/>
              <a:t> </a:t>
            </a:r>
            <a:r>
              <a:rPr lang="en-US" sz="1100" b="0" i="0" u="none" strike="noStrike" kern="1200" dirty="0">
                <a:solidFill>
                  <a:srgbClr val="000000"/>
                </a:solidFill>
                <a:effectLst/>
                <a:ea typeface="MS Gothic" panose="020B0609070205080204" pitchFamily="49" charset="-128"/>
              </a:rPr>
              <a:t>MLMD Architecture</a:t>
            </a:r>
            <a:r>
              <a:rPr lang="en-US" sz="1100" dirty="0"/>
              <a:t> 									</a:t>
            </a:r>
            <a:r>
              <a:rPr lang="en-US" sz="1100" b="0" i="0" u="none" strike="noStrike" kern="1200" dirty="0">
                <a:solidFill>
                  <a:srgbClr val="000000"/>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10"/>
              </a:rPr>
              <a:t>24/1879</a:t>
            </a:r>
            <a:r>
              <a:rPr lang="en-US" sz="1100" dirty="0"/>
              <a:t> </a:t>
            </a:r>
            <a:r>
              <a:rPr lang="en-US" sz="1100" b="0" i="0" u="none" strike="noStrike" kern="1200" dirty="0">
                <a:solidFill>
                  <a:srgbClr val="000000"/>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5244656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r>
              <a:rPr lang="en-GB" sz="1200" i="1" u="none" strike="noStrike" kern="1200" dirty="0">
                <a:solidFill>
                  <a:schemeClr val="tx1"/>
                </a:solidFill>
                <a:effectLst/>
                <a:ea typeface="MS Gothic" panose="020B0609070205080204" pitchFamily="49" charset="-128"/>
              </a:rPr>
              <a:t>SP1 – </a:t>
            </a:r>
            <a:r>
              <a:rPr lang="en-US" sz="1200" i="1" dirty="0">
                <a:solidFill>
                  <a:schemeClr val="tx1"/>
                </a:solidFill>
              </a:rPr>
              <a:t>Gaius Yao Huang Wee – CRTWT 			( Result)</a:t>
            </a:r>
          </a:p>
          <a:p>
            <a:pPr algn="l"/>
            <a:r>
              <a:rPr lang="en-US" sz="1100" b="0" i="0" dirty="0">
                <a:solidFill>
                  <a:srgbClr val="222222"/>
                </a:solidFill>
                <a:effectLst/>
              </a:rPr>
              <a:t>Do you support allowing an AP to request a </a:t>
            </a:r>
            <a:r>
              <a:rPr lang="en-US" sz="1100" b="0" i="0" dirty="0" err="1">
                <a:solidFill>
                  <a:srgbClr val="222222"/>
                </a:solidFill>
                <a:effectLst/>
              </a:rPr>
              <a:t>neighbour</a:t>
            </a:r>
            <a:r>
              <a:rPr lang="en-US" sz="1100" b="0" i="0" dirty="0">
                <a:solidFill>
                  <a:srgbClr val="222222"/>
                </a:solidFill>
                <a:effectLst/>
              </a:rPr>
              <a:t> AP to share a portion of its TXOP obtained during an R-TWT SP?</a:t>
            </a:r>
          </a:p>
          <a:p>
            <a:pPr marL="228600" algn="l">
              <a:buFont typeface="Arial" panose="020B0604020202020204" pitchFamily="34" charset="0"/>
              <a:buChar char="•"/>
            </a:pPr>
            <a:r>
              <a:rPr lang="en-US" sz="1050" b="0" i="0" dirty="0">
                <a:solidFill>
                  <a:srgbClr val="222222"/>
                </a:solidFill>
                <a:effectLst/>
              </a:rPr>
              <a:t>The request is based on sending a TWT request, which contains the TWT element</a:t>
            </a:r>
          </a:p>
          <a:p>
            <a:pPr marL="228600" algn="l">
              <a:buFont typeface="Arial" panose="020B0604020202020204" pitchFamily="34" charset="0"/>
              <a:buChar char="•"/>
            </a:pPr>
            <a:r>
              <a:rPr lang="en-US" sz="1050" b="0" i="0" dirty="0">
                <a:solidFill>
                  <a:srgbClr val="222222"/>
                </a:solidFill>
                <a:effectLst/>
              </a:rPr>
              <a:t>The portion of TXOP is shared by sending an MU-RTS TXS Trigger frame</a:t>
            </a:r>
          </a:p>
          <a:p>
            <a:r>
              <a:rPr lang="en-US" sz="1200" b="0" i="1" dirty="0">
                <a:solidFill>
                  <a:srgbClr val="222222"/>
                </a:solidFill>
                <a:effectLst/>
              </a:rPr>
              <a:t>Supporting docs: [</a:t>
            </a:r>
            <a:r>
              <a:rPr lang="en-US" sz="1200" b="0" i="1" dirty="0">
                <a:solidFill>
                  <a:srgbClr val="1155CC"/>
                </a:solidFill>
                <a:effectLst/>
                <a:hlinkClick r:id="rId2"/>
              </a:rPr>
              <a:t>24/1457r0</a:t>
            </a:r>
            <a:r>
              <a:rPr lang="en-US" sz="1200" b="0" i="1" dirty="0">
                <a:solidFill>
                  <a:srgbClr val="222222"/>
                </a:solidFill>
                <a:effectLst/>
              </a:rPr>
              <a:t>, </a:t>
            </a:r>
            <a:r>
              <a:rPr lang="en-US" sz="1200" b="0" i="1" dirty="0">
                <a:solidFill>
                  <a:srgbClr val="1155CC"/>
                </a:solidFill>
                <a:effectLst/>
                <a:hlinkClick r:id="rId3"/>
              </a:rPr>
              <a:t>23/2212r1</a:t>
            </a:r>
            <a:r>
              <a:rPr lang="en-US" sz="1200" b="0" i="1" dirty="0">
                <a:solidFill>
                  <a:schemeClr val="tx1"/>
                </a:solidFill>
                <a:effectLst/>
              </a:rPr>
              <a:t>]</a:t>
            </a:r>
            <a:endParaRPr lang="en-GB" sz="1200" b="0" i="0" u="none" strike="noStrike" kern="1200" dirty="0">
              <a:solidFill>
                <a:schemeClr val="tx1"/>
              </a:solidFill>
              <a:effectLst/>
              <a:ea typeface="MS Gothic" panose="020B0609070205080204" pitchFamily="49" charset="-128"/>
            </a:endParaRPr>
          </a:p>
          <a:p>
            <a:r>
              <a:rPr lang="en-GB" sz="1200" i="1" u="none" strike="noStrike" kern="1200" dirty="0">
                <a:solidFill>
                  <a:schemeClr val="tx1"/>
                </a:solidFill>
                <a:effectLst/>
                <a:ea typeface="MS Gothic" panose="020B0609070205080204" pitchFamily="49" charset="-128"/>
              </a:rPr>
              <a:t>SP2 – </a:t>
            </a:r>
            <a:r>
              <a:rPr lang="en-US" sz="1200" i="1" dirty="0">
                <a:solidFill>
                  <a:schemeClr val="tx1"/>
                </a:solidFill>
              </a:rPr>
              <a:t>Hongwon Lee – Coex				( Result)</a:t>
            </a:r>
          </a:p>
          <a:p>
            <a:r>
              <a:rPr lang="en-US" sz="1200" b="0" dirty="0"/>
              <a:t>Do you agree to include the following into the 11bn SFD?</a:t>
            </a:r>
          </a:p>
          <a:p>
            <a:pPr>
              <a:buFont typeface="Arial" panose="020B0604020202020204" pitchFamily="34" charset="0"/>
              <a:buChar char="•"/>
            </a:pPr>
            <a:r>
              <a:rPr lang="en-US" sz="1100" b="0" dirty="0"/>
              <a:t>A TXOP holder transmitting a BSRP Trigger frame as an ICF which is addressed to at least a UHR STA that enabled a dynamic unavailability operation mode, shall ensure that UL Length sets to a sufficient length for PPDU that contains a Multi-STA BA as an ICR including unavailability information</a:t>
            </a:r>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1100" b="0" dirty="0"/>
          </a:p>
          <a:p>
            <a:r>
              <a:rPr lang="en-GB" sz="1100" i="1" u="none" strike="noStrike" kern="1200" dirty="0">
                <a:solidFill>
                  <a:schemeClr val="tx1"/>
                </a:solidFill>
                <a:effectLst/>
                <a:ea typeface="MS Gothic" panose="020B0609070205080204" pitchFamily="49" charset="-128"/>
              </a:rPr>
              <a:t>SP3 – </a:t>
            </a:r>
            <a:r>
              <a:rPr lang="en-US" sz="1100" i="1" dirty="0">
                <a:solidFill>
                  <a:schemeClr val="tx1"/>
                </a:solidFill>
              </a:rPr>
              <a:t>Hongwon Lee – Coex				( Result)</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consists of:</a:t>
            </a:r>
          </a:p>
          <a:p>
            <a:pPr lvl="1">
              <a:buFont typeface="Arial" panose="020B0604020202020204" pitchFamily="34" charset="0"/>
              <a:buChar char="•"/>
            </a:pPr>
            <a:r>
              <a:rPr lang="en-US" sz="900" b="0" dirty="0"/>
              <a:t>Unavailability Target Start Time field that indicate the start time in TSF when the STA becomes unavailable and uses 9 bits with a granularity of 64us, and</a:t>
            </a:r>
          </a:p>
          <a:p>
            <a:pPr lvl="1">
              <a:buFont typeface="Arial" panose="020B0604020202020204" pitchFamily="34" charset="0"/>
              <a:buChar char="•"/>
            </a:pPr>
            <a:r>
              <a:rPr lang="en-US" sz="900" b="0" dirty="0"/>
              <a:t>Unavailability Duration field that indicates the time during which the STA is unavailable and uses 9 bits with a granularity of 64us</a:t>
            </a:r>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900" b="0" dirty="0"/>
          </a:p>
          <a:p>
            <a:endParaRPr lang="en-GB" sz="1200" b="0" i="0" u="none" strike="noStrike" kern="1200" dirty="0">
              <a:solidFill>
                <a:schemeClr val="tx1"/>
              </a:solidFill>
              <a:effectLst/>
              <a:ea typeface="MS Gothic" panose="020B0609070205080204" pitchFamily="49" charset="-128"/>
            </a:endParaRPr>
          </a:p>
          <a:p>
            <a:endParaRPr lang="en-GB" sz="1600" b="0" i="0" u="none" strike="noStrike" kern="1200" dirty="0">
              <a:solidFill>
                <a:srgbClr val="FF0000"/>
              </a:solidFill>
              <a:effectLst/>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188505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7421C-8461-D58D-C888-89481F434A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A1CA64-C3B1-2E1C-3B08-85508F80E07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5C05CA8F-75EE-4F7D-DB5B-4EE12C82027F}"/>
              </a:ext>
            </a:extLst>
          </p:cNvPr>
          <p:cNvSpPr>
            <a:spLocks noGrp="1"/>
          </p:cNvSpPr>
          <p:nvPr>
            <p:ph idx="1"/>
          </p:nvPr>
        </p:nvSpPr>
        <p:spPr>
          <a:xfrm>
            <a:off x="685800" y="1981200"/>
            <a:ext cx="7770813" cy="4494213"/>
          </a:xfrm>
        </p:spPr>
        <p:txBody>
          <a:bodyPr/>
          <a:lstStyle/>
          <a:p>
            <a:r>
              <a:rPr lang="en-GB" sz="1100" i="1" u="none" strike="noStrike" kern="1200" dirty="0">
                <a:solidFill>
                  <a:schemeClr val="tx1"/>
                </a:solidFill>
                <a:effectLst/>
                <a:ea typeface="MS Gothic" panose="020B0609070205080204" pitchFamily="49" charset="-128"/>
              </a:rPr>
              <a:t>SP4 – </a:t>
            </a:r>
            <a:r>
              <a:rPr lang="en-US" sz="1100" i="1" dirty="0">
                <a:solidFill>
                  <a:schemeClr val="tx1"/>
                </a:solidFill>
              </a:rPr>
              <a:t>Hongwon Lee – Coex				( Result)</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is indicated in a Special User Info field with an AID</a:t>
            </a:r>
          </a:p>
          <a:p>
            <a:pPr lvl="1">
              <a:buFont typeface="Arial" panose="020B0604020202020204" pitchFamily="34" charset="0"/>
              <a:buChar char="•"/>
            </a:pPr>
            <a:r>
              <a:rPr lang="en-US" sz="900" b="0" dirty="0"/>
              <a:t>The AID is TBD (but not 2007)</a:t>
            </a:r>
          </a:p>
          <a:p>
            <a:pPr marL="57150" indent="0"/>
            <a:r>
              <a:rPr lang="en-US" sz="1200" b="0" i="1" dirty="0">
                <a:solidFill>
                  <a:srgbClr val="222222"/>
                </a:solidFill>
                <a:effectLst/>
              </a:rPr>
              <a:t>Supporting docs: [</a:t>
            </a:r>
            <a:r>
              <a:rPr lang="en-US" sz="1200" b="0" i="1" dirty="0">
                <a:solidFill>
                  <a:schemeClr val="tx1"/>
                </a:solidFill>
                <a:effectLst/>
              </a:rPr>
              <a:t>24/1464r2]</a:t>
            </a:r>
            <a:endParaRPr lang="en-GB" sz="1200" b="0" i="0" u="none" strike="noStrike" kern="1200" dirty="0">
              <a:solidFill>
                <a:schemeClr val="tx1"/>
              </a:solidFill>
              <a:effectLst/>
              <a:ea typeface="MS Gothic" panose="020B0609070205080204" pitchFamily="49" charset="-128"/>
            </a:endParaRPr>
          </a:p>
          <a:p>
            <a:r>
              <a:rPr lang="en-GB" sz="1100" i="1" u="none" strike="noStrike" kern="1200" dirty="0">
                <a:solidFill>
                  <a:schemeClr val="tx1"/>
                </a:solidFill>
                <a:effectLst/>
                <a:ea typeface="MS Gothic" panose="020B0609070205080204" pitchFamily="49" charset="-128"/>
              </a:rPr>
              <a:t>SP5 – </a:t>
            </a:r>
            <a:r>
              <a:rPr lang="en-US" sz="1100" i="1" dirty="0">
                <a:solidFill>
                  <a:schemeClr val="tx1"/>
                </a:solidFill>
              </a:rPr>
              <a:t>Hongwon Lee – Coex				( Result)</a:t>
            </a:r>
          </a:p>
          <a:p>
            <a:pPr algn="l"/>
            <a:r>
              <a:rPr lang="en-US" sz="1000" b="0" dirty="0"/>
              <a:t>Do you agree to include the following into the 11bn SFD?</a:t>
            </a:r>
          </a:p>
          <a:p>
            <a:pPr algn="l">
              <a:buFont typeface="Arial" panose="020B0604020202020204" pitchFamily="34" charset="0"/>
              <a:buChar char="•"/>
            </a:pPr>
            <a:r>
              <a:rPr lang="en-US" sz="900" b="0" dirty="0"/>
              <a:t>In response to BSRP Trigger frame transmitted by a non-AP STA, an AP transmits a Multi-STA BlockAck frame in which Block Ack Starting Sequence Control subfield and Block Ack Bitmap subfield are not present</a:t>
            </a:r>
          </a:p>
          <a:p>
            <a:pPr marL="965200" algn="l"/>
            <a:r>
              <a:rPr lang="en-US" sz="900" b="0" dirty="0"/>
              <a:t>–        Values of Ack Type and TID are TBD</a:t>
            </a:r>
          </a:p>
          <a:p>
            <a:r>
              <a:rPr kumimoji="0" lang="en-US" sz="9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9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900" b="0" dirty="0"/>
          </a:p>
          <a:p>
            <a:r>
              <a:rPr lang="en-GB" sz="1000" i="1" u="none" strike="noStrike" kern="1200" dirty="0">
                <a:solidFill>
                  <a:schemeClr val="tx1"/>
                </a:solidFill>
                <a:effectLst/>
                <a:ea typeface="MS Gothic" panose="020B0609070205080204" pitchFamily="49" charset="-128"/>
              </a:rPr>
              <a:t>SP6– </a:t>
            </a:r>
            <a:r>
              <a:rPr lang="en-US" sz="1000" i="1" dirty="0">
                <a:solidFill>
                  <a:schemeClr val="tx1"/>
                </a:solidFill>
              </a:rPr>
              <a:t>SunHee Baek  – CR-TWT			( Result)</a:t>
            </a:r>
          </a:p>
          <a:p>
            <a:r>
              <a:rPr lang="en-US" sz="900" b="0" i="0" dirty="0">
                <a:solidFill>
                  <a:srgbClr val="222222"/>
                </a:solidFill>
                <a:effectLst/>
              </a:rPr>
              <a:t>Do you agree to add the following text to the TGbn SFD?</a:t>
            </a:r>
          </a:p>
          <a:p>
            <a:r>
              <a:rPr lang="en-US" sz="900" b="0" i="0" dirty="0">
                <a:solidFill>
                  <a:srgbClr val="222222"/>
                </a:solidFill>
                <a:effectLst/>
              </a:rPr>
              <a:t> An AP that wants to request protection for its R-TWT schedule(s) via negotiations shall include the corresponding Broadcast TWT Parameter Set field(s) in a TBD individually addressed Management frame that it transmits to the other AP.</a:t>
            </a:r>
            <a:endParaRPr lang="en-US" sz="900" dirty="0">
              <a:solidFill>
                <a:srgbClr val="222222"/>
              </a:solidFill>
            </a:endParaRPr>
          </a:p>
          <a:p>
            <a:r>
              <a:rPr lang="en-US" sz="900" b="0" dirty="0"/>
              <a:t>Supporting list: [24/160, 23/1916, 23/355, 24/1346]</a:t>
            </a:r>
          </a:p>
          <a:p>
            <a:endParaRPr lang="en-US" sz="900" b="0" dirty="0"/>
          </a:p>
          <a:p>
            <a:r>
              <a:rPr lang="en-US" sz="1100" dirty="0">
                <a:solidFill>
                  <a:schemeClr val="tx1"/>
                </a:solidFill>
              </a:rPr>
              <a:t>Prioritized Submissions </a:t>
            </a:r>
          </a:p>
          <a:p>
            <a:r>
              <a:rPr lang="en-US" sz="1000" b="0" dirty="0">
                <a:hlinkClick r:id="rId2"/>
              </a:rPr>
              <a:t>24/2072</a:t>
            </a:r>
            <a:r>
              <a:rPr lang="en-US" sz="1000" b="0" dirty="0"/>
              <a:t> NC MLO SMD Architecture					Michael Montemurro</a:t>
            </a:r>
          </a:p>
          <a:p>
            <a:pPr lvl="1">
              <a:buFont typeface="Arial" panose="020B0604020202020204" pitchFamily="34" charset="0"/>
              <a:buChar char="•"/>
            </a:pPr>
            <a:endParaRPr lang="en-US" sz="900" b="0" dirty="0"/>
          </a:p>
        </p:txBody>
      </p:sp>
      <p:sp>
        <p:nvSpPr>
          <p:cNvPr id="4" name="Slide Number Placeholder 3">
            <a:extLst>
              <a:ext uri="{FF2B5EF4-FFF2-40B4-BE49-F238E27FC236}">
                <a16:creationId xmlns:a16="http://schemas.microsoft.com/office/drawing/2014/main" id="{6648007C-5BD4-0F27-C43C-99330254CE2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CFDECE9-118A-7EDE-A522-5E1D58D3D97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6AB7056-5064-1292-6B49-4BDD083FDD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624548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24/2017r0</a:t>
            </a:r>
            <a:r>
              <a:rPr lang="en-GB" sz="1100" dirty="0"/>
              <a:t> </a:t>
            </a:r>
            <a:r>
              <a:rPr lang="en-GB" sz="1100" b="0" i="0" u="none" strike="noStrike" kern="1200" dirty="0">
                <a:solidFill>
                  <a:srgbClr val="000000"/>
                </a:solidFill>
                <a:effectLst/>
                <a:ea typeface="MS Gothic" panose="020B0609070205080204" pitchFamily="49" charset="-128"/>
              </a:rPr>
              <a:t>PDT-PHY-Transmitter-Block-Diagram</a:t>
            </a:r>
            <a:r>
              <a:rPr lang="en-GB" sz="1100" dirty="0"/>
              <a:t> 				</a:t>
            </a:r>
            <a:r>
              <a:rPr lang="en-GB" sz="1100" b="0" i="0" u="none" strike="noStrike" dirty="0">
                <a:solidFill>
                  <a:srgbClr val="000000"/>
                </a:solidFill>
                <a:effectLst/>
              </a:rPr>
              <a:t>Yusuke Asai 			[SP]</a:t>
            </a:r>
            <a:r>
              <a:rPr lang="en-GB" sz="1100" dirty="0"/>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24/2033r2</a:t>
            </a:r>
            <a:r>
              <a:rPr lang="en-GB" sz="1100" dirty="0"/>
              <a:t> </a:t>
            </a:r>
            <a:r>
              <a:rPr lang="en-GB" sz="1100" b="0" i="0" u="none" strike="noStrike" kern="1200" dirty="0">
                <a:solidFill>
                  <a:srgbClr val="000000"/>
                </a:solidFill>
                <a:effectLst/>
                <a:ea typeface="MS Gothic" panose="020B0609070205080204" pitchFamily="49" charset="-128"/>
              </a:rPr>
              <a:t>PDT-PHY-Legacy preamble</a:t>
            </a:r>
            <a:r>
              <a:rPr lang="en-GB" sz="1100" dirty="0"/>
              <a:t> 					</a:t>
            </a:r>
            <a:r>
              <a:rPr lang="en-GB" sz="1100" b="0" i="0" u="none" strike="noStrike" dirty="0">
                <a:solidFill>
                  <a:srgbClr val="000000"/>
                </a:solidFill>
                <a:effectLst/>
              </a:rPr>
              <a:t>Dongguk Lim</a:t>
            </a:r>
            <a:r>
              <a:rPr lang="en-GB" sz="1100" dirty="0"/>
              <a:t> 			</a:t>
            </a:r>
            <a:r>
              <a:rPr lang="en-GB" sz="1100" b="0" i="0" u="none" strike="noStrike" dirty="0">
                <a:solidFill>
                  <a:srgbClr val="000000"/>
                </a:solidFill>
                <a:effectLst/>
              </a:rPr>
              <a:t>[SP]</a:t>
            </a:r>
            <a:endParaRPr lang="en-GB" sz="1100" dirty="0"/>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3"/>
              </a:rPr>
              <a:t>24/2009r4</a:t>
            </a:r>
            <a:r>
              <a:rPr lang="en-GB" sz="1100" dirty="0"/>
              <a:t> </a:t>
            </a:r>
            <a:r>
              <a:rPr lang="en-GB" sz="1100" b="0" i="0" u="none" strike="noStrike" kern="1200" dirty="0">
                <a:solidFill>
                  <a:srgbClr val="000000"/>
                </a:solidFill>
                <a:effectLst/>
                <a:ea typeface="MS Gothic" panose="020B0609070205080204" pitchFamily="49" charset="-128"/>
              </a:rPr>
              <a:t>PDT-PHY-UHR-SIG</a:t>
            </a:r>
            <a:r>
              <a:rPr lang="en-GB" sz="1100" dirty="0"/>
              <a:t> 						</a:t>
            </a:r>
            <a:r>
              <a:rPr lang="en-GB" sz="1100" b="0" i="0" u="none" strike="noStrike" dirty="0">
                <a:solidFill>
                  <a:srgbClr val="000000"/>
                </a:solidFill>
                <a:effectLst/>
              </a:rPr>
              <a:t>Mengshi Hu</a:t>
            </a:r>
            <a:r>
              <a:rPr lang="en-GB" sz="1100" dirty="0"/>
              <a:t> 			</a:t>
            </a:r>
            <a:r>
              <a:rPr lang="en-GB" sz="1100" b="0" i="0" u="none" strike="noStrike" dirty="0">
                <a:solidFill>
                  <a:srgbClr val="000000"/>
                </a:solidFill>
                <a:effectLst/>
              </a:rPr>
              <a:t>[SP]</a:t>
            </a:r>
            <a:endParaRPr lang="en-GB" sz="1100" dirty="0"/>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24/2008r0</a:t>
            </a:r>
            <a:r>
              <a:rPr lang="en-GB" sz="1100" dirty="0"/>
              <a:t> </a:t>
            </a:r>
            <a:r>
              <a:rPr lang="en-GB" sz="1100" b="0" i="0" u="none" strike="noStrike" kern="1200" dirty="0">
                <a:solidFill>
                  <a:srgbClr val="000000"/>
                </a:solidFill>
                <a:effectLst/>
                <a:ea typeface="MS Gothic" panose="020B0609070205080204" pitchFamily="49" charset="-128"/>
              </a:rPr>
              <a:t>PDT-PHY-Interference-Mitigation</a:t>
            </a:r>
            <a:r>
              <a:rPr lang="en-GB" sz="1100" dirty="0"/>
              <a:t> 				</a:t>
            </a:r>
            <a:r>
              <a:rPr lang="en-GB" sz="1100" b="0" i="0" u="none" strike="noStrike" dirty="0">
                <a:solidFill>
                  <a:srgbClr val="000000"/>
                </a:solidFill>
                <a:effectLst/>
              </a:rPr>
              <a:t>Shimi Shilo</a:t>
            </a:r>
            <a:r>
              <a:rPr lang="en-GB" sz="1100" dirty="0"/>
              <a:t> </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24/2027r0</a:t>
            </a:r>
            <a:r>
              <a:rPr lang="en-GB" sz="1100" dirty="0"/>
              <a:t> </a:t>
            </a:r>
            <a:r>
              <a:rPr lang="en-GB" sz="1100" b="0" i="0" u="none" strike="noStrike" kern="1200" dirty="0" err="1">
                <a:solidFill>
                  <a:srgbClr val="000000"/>
                </a:solidFill>
                <a:effectLst/>
                <a:ea typeface="MS Gothic" panose="020B0609070205080204" pitchFamily="49" charset="-128"/>
              </a:rPr>
              <a:t>pdt</a:t>
            </a:r>
            <a:r>
              <a:rPr lang="en-GB" sz="1100" b="0" i="0" u="none" strike="noStrike" kern="1200" dirty="0">
                <a:solidFill>
                  <a:srgbClr val="000000"/>
                </a:solidFill>
                <a:effectLst/>
                <a:ea typeface="MS Gothic" panose="020B0609070205080204" pitchFamily="49" charset="-128"/>
              </a:rPr>
              <a:t>-</a:t>
            </a:r>
            <a:r>
              <a:rPr lang="en-GB" sz="1100" b="0" i="0" u="none" strike="noStrike" kern="1200" dirty="0" err="1">
                <a:solidFill>
                  <a:srgbClr val="000000"/>
                </a:solidFill>
                <a:effectLst/>
                <a:ea typeface="MS Gothic" panose="020B0609070205080204" pitchFamily="49" charset="-128"/>
              </a:rPr>
              <a:t>phy</a:t>
            </a:r>
            <a:r>
              <a:rPr lang="en-GB" sz="1100" b="0" i="0" u="none" strike="noStrike" kern="1200" dirty="0">
                <a:solidFill>
                  <a:srgbClr val="000000"/>
                </a:solidFill>
                <a:effectLst/>
                <a:ea typeface="MS Gothic" panose="020B0609070205080204" pitchFamily="49" charset="-128"/>
              </a:rPr>
              <a:t>-service-interface</a:t>
            </a:r>
            <a:r>
              <a:rPr lang="en-GB" sz="1100" dirty="0"/>
              <a:t> 					</a:t>
            </a:r>
            <a:r>
              <a:rPr lang="en-GB" sz="1100" b="0" i="0" u="none" strike="noStrike" dirty="0">
                <a:solidFill>
                  <a:srgbClr val="000000"/>
                </a:solidFill>
                <a:effectLst/>
              </a:rPr>
              <a:t>Bo Sun</a:t>
            </a:r>
            <a:r>
              <a:rPr lang="en-GB" sz="1100" dirty="0"/>
              <a:t> </a:t>
            </a:r>
          </a:p>
          <a:p>
            <a:pPr lvl="0">
              <a:buFont typeface="Arial" panose="020B0604020202020204" pitchFamily="34" charset="0"/>
              <a:buChar char="•"/>
            </a:pPr>
            <a:r>
              <a:rPr lang="en-GB" sz="1200" dirty="0"/>
              <a:t>Submissions – ELR Part 2</a:t>
            </a:r>
            <a:endParaRPr lang="en-GB" sz="1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4"/>
              </a:rPr>
              <a:t>24/1850</a:t>
            </a:r>
            <a:r>
              <a:rPr lang="en-US" sz="1100" dirty="0"/>
              <a:t> </a:t>
            </a:r>
            <a:r>
              <a:rPr lang="en-US" sz="1100" b="0" i="0" u="none" strike="noStrike" kern="1200" dirty="0">
                <a:solidFill>
                  <a:srgbClr val="000000"/>
                </a:solidFill>
                <a:effectLst/>
                <a:ea typeface="MS Gothic" panose="020B0609070205080204" pitchFamily="49" charset="-128"/>
              </a:rPr>
              <a:t>Mid-Range Support for ELR PPDU</a:t>
            </a:r>
            <a:r>
              <a:rPr lang="en-US" sz="1100" dirty="0"/>
              <a:t> 				</a:t>
            </a:r>
            <a:r>
              <a:rPr lang="en-US" sz="1100" b="0" i="0" u="none" strike="noStrike" kern="1200" dirty="0">
                <a:solidFill>
                  <a:srgbClr val="000000"/>
                </a:solidFill>
                <a:effectLst/>
                <a:ea typeface="MS Gothic" panose="020B0609070205080204" pitchFamily="49" charset="-128"/>
              </a:rPr>
              <a:t>Junghoon Suh</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24/1860</a:t>
            </a:r>
            <a:r>
              <a:rPr lang="en-US" sz="1100" dirty="0"/>
              <a:t> </a:t>
            </a:r>
            <a:r>
              <a:rPr lang="en-US" sz="1100" b="0" i="0" u="none" strike="noStrike" kern="1200" dirty="0">
                <a:solidFill>
                  <a:srgbClr val="000000"/>
                </a:solidFill>
                <a:effectLst/>
                <a:ea typeface="MS Gothic" panose="020B0609070205080204" pitchFamily="49" charset="-128"/>
              </a:rPr>
              <a:t>Discussion on Aspects of ELR Transmission</a:t>
            </a:r>
            <a:r>
              <a:rPr lang="en-US" sz="1100" dirty="0"/>
              <a:t> 			</a:t>
            </a:r>
            <a:r>
              <a:rPr lang="en-US" sz="1100" b="0" i="0" u="none" strike="noStrike" kern="1200" dirty="0">
                <a:solidFill>
                  <a:srgbClr val="000000"/>
                </a:solidFill>
                <a:effectLst/>
                <a:ea typeface="MS Gothic" panose="020B0609070205080204" pitchFamily="49" charset="-128"/>
              </a:rPr>
              <a:t>Leonardo Lanante</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24/1861</a:t>
            </a:r>
            <a:r>
              <a:rPr lang="en-US" sz="1100" dirty="0"/>
              <a:t> </a:t>
            </a:r>
            <a:r>
              <a:rPr lang="en-US" sz="1100" b="0" i="0" u="none" strike="noStrike" kern="1200" dirty="0">
                <a:solidFill>
                  <a:srgbClr val="000000"/>
                </a:solidFill>
                <a:effectLst/>
                <a:ea typeface="MS Gothic" panose="020B0609070205080204" pitchFamily="49" charset="-128"/>
              </a:rPr>
              <a:t>Discussion on Spatial Reuse and ELR Transmission</a:t>
            </a:r>
            <a:r>
              <a:rPr lang="en-US" sz="1100" dirty="0"/>
              <a:t> 		</a:t>
            </a:r>
            <a:r>
              <a:rPr lang="en-US" sz="1100" b="0" i="0" u="none" strike="noStrike" kern="1200" dirty="0">
                <a:solidFill>
                  <a:srgbClr val="000000"/>
                </a:solidFill>
                <a:effectLst/>
                <a:ea typeface="MS Gothic" panose="020B0609070205080204" pitchFamily="49" charset="-128"/>
              </a:rPr>
              <a:t>Leonardo Lanante</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25/0009</a:t>
            </a:r>
            <a:r>
              <a:rPr lang="en-US" sz="1100" dirty="0"/>
              <a:t> </a:t>
            </a:r>
            <a:r>
              <a:rPr lang="en-US" sz="1100" b="0" i="0" u="none" strike="noStrike" kern="1200" dirty="0">
                <a:solidFill>
                  <a:srgbClr val="000000"/>
                </a:solidFill>
                <a:effectLst/>
                <a:ea typeface="MS Gothic" panose="020B0609070205080204" pitchFamily="49" charset="-128"/>
              </a:rPr>
              <a:t>Discussion on Transmission of PE in ELR PPDU</a:t>
            </a:r>
            <a:r>
              <a:rPr lang="en-US" sz="1100" dirty="0"/>
              <a:t> 			</a:t>
            </a:r>
            <a:r>
              <a:rPr lang="en-US" sz="1100" b="0" i="0" u="none" strike="noStrike" kern="1200" dirty="0">
                <a:solidFill>
                  <a:srgbClr val="000000"/>
                </a:solidFill>
                <a:effectLst/>
                <a:ea typeface="MS Gothic" panose="020B0609070205080204" pitchFamily="49" charset="-128"/>
              </a:rPr>
              <a:t>Ke Zhong</a:t>
            </a:r>
            <a:r>
              <a:rPr lang="en-US" sz="1100" dirty="0"/>
              <a:t> </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5"/>
              </a:rPr>
              <a:t>25/0059</a:t>
            </a:r>
            <a:r>
              <a:rPr lang="en-GB" sz="1100" dirty="0"/>
              <a:t> </a:t>
            </a:r>
            <a:r>
              <a:rPr lang="en-GB" sz="1100" b="0" i="0" u="none" strike="noStrike" kern="1200" dirty="0">
                <a:solidFill>
                  <a:srgbClr val="000000"/>
                </a:solidFill>
                <a:effectLst/>
                <a:ea typeface="MS Gothic" panose="020B0609070205080204" pitchFamily="49" charset="-128"/>
              </a:rPr>
              <a:t>ELR: Fragmentation support and Channel Access</a:t>
            </a:r>
            <a:r>
              <a:rPr lang="en-GB" sz="1100" dirty="0"/>
              <a:t> 			</a:t>
            </a:r>
            <a:r>
              <a:rPr lang="en-GB" sz="1100" b="0" i="0" u="none" strike="noStrike" kern="1200" dirty="0">
                <a:solidFill>
                  <a:srgbClr val="000000"/>
                </a:solidFill>
                <a:effectLst/>
                <a:ea typeface="MS Gothic" panose="020B0609070205080204" pitchFamily="49" charset="-128"/>
              </a:rPr>
              <a:t>Sigurd Schelstraete</a:t>
            </a:r>
            <a:r>
              <a:rPr lang="en-GB" sz="1100" dirty="0"/>
              <a:t> </a:t>
            </a:r>
            <a:r>
              <a:rPr lang="en-US" sz="1100" dirty="0"/>
              <a:t> </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332647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SP1 – </a:t>
            </a:r>
            <a:r>
              <a:rPr lang="en-US" sz="1400" i="1" dirty="0">
                <a:solidFill>
                  <a:schemeClr val="tx1"/>
                </a:solidFill>
              </a:rPr>
              <a:t>Shengquan Hu – CBF 				( Result)</a:t>
            </a:r>
          </a:p>
          <a:p>
            <a:r>
              <a:rPr lang="en-US" sz="1400" b="0" i="0" dirty="0">
                <a:solidFill>
                  <a:srgbClr val="222222"/>
                </a:solidFill>
                <a:effectLst/>
              </a:rPr>
              <a:t>Do you agree to include the following text to the 11bn SFD?</a:t>
            </a:r>
          </a:p>
          <a:p>
            <a:pPr>
              <a:buFont typeface="Arial" panose="020B0604020202020204" pitchFamily="34" charset="0"/>
              <a:buChar char="•"/>
            </a:pPr>
            <a:r>
              <a:rPr lang="en-US" sz="1200" b="0" i="0" dirty="0">
                <a:solidFill>
                  <a:srgbClr val="222222"/>
                </a:solidFill>
                <a:effectLst/>
              </a:rPr>
              <a:t>1-bit indication in the per-user SIG field to resolve the BSS color for COBF transmissions.</a:t>
            </a:r>
          </a:p>
          <a:p>
            <a:pPr lvl="1">
              <a:buFont typeface="Arial" panose="020B0604020202020204" pitchFamily="34" charset="0"/>
              <a:buChar char="•"/>
            </a:pPr>
            <a:r>
              <a:rPr lang="en-US" sz="1050" b="0" i="0" dirty="0">
                <a:solidFill>
                  <a:srgbClr val="222222"/>
                </a:solidFill>
                <a:effectLst/>
              </a:rPr>
              <a:t>The coding bit is re-purposed for this indication</a:t>
            </a:r>
          </a:p>
          <a:p>
            <a:pPr marL="457200">
              <a:lnSpc>
                <a:spcPts val="1380"/>
              </a:lnSpc>
              <a:spcAft>
                <a:spcPts val="800"/>
              </a:spcAft>
            </a:pPr>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11-24/1829r1, 11-24/1822r4</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endParaRPr lang="en-US" sz="1400" b="0" i="1" dirty="0">
              <a:solidFill>
                <a:srgbClr val="222222"/>
              </a:solidFill>
              <a:latin typeface="Times New Roman"/>
              <a:ea typeface="MS Gothic"/>
            </a:endParaRPr>
          </a:p>
          <a:p>
            <a:r>
              <a:rPr lang="en-GB" sz="1400" i="1" u="none" strike="noStrike" kern="1200" dirty="0">
                <a:solidFill>
                  <a:schemeClr val="tx1"/>
                </a:solidFill>
                <a:effectLst/>
                <a:ea typeface="MS Gothic" panose="020B0609070205080204" pitchFamily="49" charset="-128"/>
              </a:rPr>
              <a:t>SP2 – </a:t>
            </a:r>
            <a:r>
              <a:rPr lang="en-US" sz="1400" i="1" dirty="0">
                <a:solidFill>
                  <a:schemeClr val="tx1"/>
                </a:solidFill>
              </a:rPr>
              <a:t>Yin Wang – UEQM 				(Result)</a:t>
            </a:r>
          </a:p>
          <a:p>
            <a:r>
              <a:rPr lang="en-US" sz="1400" b="0" dirty="0">
                <a:solidFill>
                  <a:srgbClr val="222222"/>
                </a:solidFill>
              </a:rPr>
              <a:t>Do you agree that the 11bn stream parser should support BPSK in UEQM spatial streams?</a:t>
            </a:r>
          </a:p>
          <a:p>
            <a:r>
              <a:rPr lang="en-US" sz="1400" b="0" i="1" dirty="0">
                <a:solidFill>
                  <a:srgbClr val="222222"/>
                </a:solidFill>
              </a:rPr>
              <a:t>Supporting docu</a:t>
            </a:r>
          </a:p>
          <a:p>
            <a:r>
              <a:rPr lang="en-GB" sz="1400" i="1" u="none" strike="noStrike" kern="1200" dirty="0">
                <a:solidFill>
                  <a:schemeClr val="tx1"/>
                </a:solidFill>
                <a:effectLst/>
                <a:ea typeface="MS Gothic" panose="020B0609070205080204" pitchFamily="49" charset="-128"/>
              </a:rPr>
              <a:t>SP3 – </a:t>
            </a:r>
            <a:r>
              <a:rPr lang="en-US" sz="1400" i="1" dirty="0">
                <a:solidFill>
                  <a:schemeClr val="tx1"/>
                </a:solidFill>
              </a:rPr>
              <a:t>Alice Chen– CBF					(Result)</a:t>
            </a:r>
          </a:p>
          <a:p>
            <a:pPr algn="l"/>
            <a:r>
              <a:rPr lang="en-US" sz="1400" b="0" dirty="0">
                <a:solidFill>
                  <a:srgbClr val="222222"/>
                </a:solidFill>
              </a:rPr>
              <a:t>Do you agree to include the following to the 11bn SFD?</a:t>
            </a:r>
          </a:p>
          <a:p>
            <a:pPr algn="l">
              <a:buFont typeface="Arial" panose="020B0604020202020204" pitchFamily="34" charset="0"/>
              <a:buChar char="•"/>
            </a:pPr>
            <a:r>
              <a:rPr lang="en-US" sz="1400" b="0" dirty="0">
                <a:solidFill>
                  <a:srgbClr val="222222"/>
                </a:solidFill>
              </a:rPr>
              <a:t>2 BSS colors are indicated in the preamble of a COBF PPDU.</a:t>
            </a:r>
          </a:p>
          <a:p>
            <a:pPr algn="l">
              <a:buFont typeface="Arial" panose="020B0604020202020204" pitchFamily="34" charset="0"/>
              <a:buChar char="•"/>
            </a:pPr>
            <a:r>
              <a:rPr lang="en-US" sz="1400" b="0" dirty="0">
                <a:solidFill>
                  <a:srgbClr val="222222"/>
                </a:solidFill>
              </a:rPr>
              <a:t>One BSS color for the sharing AP and another BSS color for the shared AP</a:t>
            </a:r>
          </a:p>
          <a:p>
            <a:r>
              <a:rPr lang="en-US" sz="1400" b="0" i="1" dirty="0">
                <a:solidFill>
                  <a:srgbClr val="222222"/>
                </a:solidFill>
              </a:rPr>
              <a:t>Supporting documents: [</a:t>
            </a:r>
            <a:r>
              <a:rPr lang="pt-BR" sz="1400" b="0" i="1" dirty="0">
                <a:solidFill>
                  <a:srgbClr val="222222"/>
                </a:solidFill>
              </a:rPr>
              <a:t>11-24/1807r0]</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134228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912CF1-19DC-C878-BC1C-5F04294CC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05CD75-7FD2-85A3-7022-C4A224FF832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88757CF8-AC03-CE2D-F67F-982A84A66609}"/>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SP4 – </a:t>
            </a:r>
            <a:r>
              <a:rPr lang="en-US" sz="1400" i="1" dirty="0">
                <a:solidFill>
                  <a:schemeClr val="tx1"/>
                </a:solidFill>
              </a:rPr>
              <a:t>Juan Fang – CBF 				( Result)</a:t>
            </a:r>
          </a:p>
          <a:p>
            <a:r>
              <a:rPr lang="en-US" sz="1400" b="0" i="0" dirty="0">
                <a:solidFill>
                  <a:srgbClr val="222222"/>
                </a:solidFill>
                <a:effectLst/>
              </a:rPr>
              <a:t>Do you support to include the following to the 11bn SFD?</a:t>
            </a:r>
          </a:p>
          <a:p>
            <a:pPr>
              <a:buFont typeface="Arial" panose="020B0604020202020204" pitchFamily="34" charset="0"/>
              <a:buChar char="•"/>
            </a:pPr>
            <a:r>
              <a:rPr lang="en-US" sz="1400" b="0" i="0" dirty="0">
                <a:solidFill>
                  <a:srgbClr val="222222"/>
                </a:solidFill>
                <a:effectLst/>
              </a:rPr>
              <a:t>The cyclic shift for pre-UHR modulated fields in UHR MU PPDU used for Co-BF transmission is based on local transmit chain index at each AP?</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endParaRPr lang="pt-BR" sz="1400" b="0" i="1" dirty="0">
              <a:solidFill>
                <a:srgbClr val="222222"/>
              </a:solidFill>
              <a:latin typeface="Times New Roman"/>
              <a:ea typeface="MS Gothic"/>
            </a:endParaRPr>
          </a:p>
          <a:p>
            <a:pPr marL="0" indent="0"/>
            <a:r>
              <a:rPr lang="pt-BR" sz="1400" b="0" i="1" dirty="0">
                <a:solidFill>
                  <a:srgbClr val="FF0000"/>
                </a:solidFill>
                <a:latin typeface="Times New Roman"/>
                <a:ea typeface="MS Gothic"/>
              </a:rPr>
              <a:t>CONTINUE HERE</a:t>
            </a:r>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A521006E-78AF-B803-CA85-009C117F1BE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D8FF04C3-C1D1-2B5A-A139-A29A4901177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63F92B-15F4-0287-F5D1-C190653DC93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2720766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24/1881r0</a:t>
            </a:r>
            <a:r>
              <a:rPr lang="en-GB" sz="1100" dirty="0"/>
              <a:t> </a:t>
            </a:r>
            <a:r>
              <a:rPr lang="en-GB" sz="1100" b="0" i="0" u="none" strike="noStrike" kern="1200" dirty="0">
                <a:solidFill>
                  <a:schemeClr val="tx1"/>
                </a:solidFill>
                <a:effectLst/>
                <a:ea typeface="MS Gothic" panose="020B0609070205080204" pitchFamily="49" charset="-128"/>
              </a:rPr>
              <a:t>PDT-MAC-Seamless-Roaming</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Duncan Ho</a:t>
            </a:r>
            <a:r>
              <a:rPr lang="en-GB" sz="1100" dirty="0">
                <a:solidFill>
                  <a:schemeClr val="tx1"/>
                </a:solidFill>
              </a:rPr>
              <a:t> 		[SP]</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24/2016r0</a:t>
            </a:r>
            <a:r>
              <a:rPr lang="en-US" sz="1100" dirty="0"/>
              <a:t> </a:t>
            </a:r>
            <a:r>
              <a:rPr lang="en-US" sz="1100" b="0" i="0" u="none" strike="noStrike" kern="1200" dirty="0">
                <a:solidFill>
                  <a:schemeClr val="tx1"/>
                </a:solidFill>
                <a:effectLst/>
                <a:ea typeface="MS Gothic" panose="020B0609070205080204" pitchFamily="49" charset="-128"/>
              </a:rPr>
              <a:t>PDT MAC power save</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Liwen Chu</a:t>
            </a:r>
            <a:r>
              <a:rPr lang="en-US" sz="1100" dirty="0">
                <a:solidFill>
                  <a:schemeClr val="tx1"/>
                </a:solidFill>
              </a:rPr>
              <a:t> 		[SP]</a:t>
            </a:r>
            <a:endParaRPr lang="en-GB" sz="1100" dirty="0">
              <a:solidFill>
                <a:schemeClr val="tx1"/>
              </a:solidFill>
            </a:endParaRP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4"/>
              </a:rPr>
              <a:t>24/1762r5</a:t>
            </a:r>
            <a:r>
              <a:rPr lang="en-GB" sz="1100" dirty="0"/>
              <a:t> </a:t>
            </a:r>
            <a:r>
              <a:rPr lang="en-GB" sz="1100" b="0" i="0" u="none" strike="noStrike" kern="1200" dirty="0">
                <a:solidFill>
                  <a:schemeClr val="tx1"/>
                </a:solidFill>
                <a:effectLst/>
                <a:ea typeface="MS Gothic" panose="020B0609070205080204" pitchFamily="49" charset="-128"/>
              </a:rPr>
              <a:t>PDT-MAC-NPCA</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Matthew Fischer</a:t>
            </a:r>
            <a:r>
              <a:rPr lang="en-GB" sz="1100" dirty="0">
                <a:solidFill>
                  <a:schemeClr val="tx1"/>
                </a:solidFill>
              </a:rPr>
              <a:t> 	[SP]</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24/2068r0</a:t>
            </a:r>
            <a:r>
              <a:rPr lang="en-GB" sz="1100" dirty="0"/>
              <a:t> </a:t>
            </a:r>
            <a:r>
              <a:rPr lang="en-GB" sz="1100" b="0" i="0" u="none" strike="noStrike" kern="1200" dirty="0">
                <a:solidFill>
                  <a:srgbClr val="000000"/>
                </a:solidFill>
                <a:effectLst/>
                <a:ea typeface="MS Gothic" panose="020B0609070205080204" pitchFamily="49" charset="-128"/>
              </a:rPr>
              <a:t>PDT MAC UHR MAC Operation Element</a:t>
            </a:r>
            <a:r>
              <a:rPr lang="en-GB" sz="1100" dirty="0"/>
              <a:t> 					</a:t>
            </a:r>
            <a:r>
              <a:rPr lang="en-GB" sz="1100" b="0" i="0" u="none" strike="noStrike" dirty="0">
                <a:solidFill>
                  <a:srgbClr val="000000"/>
                </a:solidFill>
                <a:effectLst/>
              </a:rPr>
              <a:t>Ming Gan</a:t>
            </a:r>
            <a:r>
              <a:rPr lang="en-GB" sz="1100" dirty="0"/>
              <a:t> </a:t>
            </a: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Roaming Part 3</a:t>
            </a:r>
            <a:endParaRPr lang="en-GB" sz="4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5"/>
              </a:rPr>
              <a:t>24/1882</a:t>
            </a:r>
            <a:r>
              <a:rPr lang="en-US" sz="1100" dirty="0"/>
              <a:t> </a:t>
            </a:r>
            <a:r>
              <a:rPr lang="en-US" sz="1100" b="0" i="0" u="none" strike="noStrike" kern="1200" dirty="0">
                <a:solidFill>
                  <a:srgbClr val="000000"/>
                </a:solidFill>
                <a:effectLst/>
                <a:ea typeface="MS Gothic" panose="020B0609070205080204" pitchFamily="49" charset="-128"/>
              </a:rPr>
              <a:t>Link Setup for Seamless Roaming</a:t>
            </a:r>
            <a:r>
              <a:rPr lang="en-US" sz="1100" dirty="0"/>
              <a:t> 							</a:t>
            </a:r>
            <a:r>
              <a:rPr lang="en-US" sz="1100" b="0" i="0" u="none" strike="noStrike" kern="1200" dirty="0">
                <a:solidFill>
                  <a:srgbClr val="000000"/>
                </a:solidFill>
                <a:effectLst/>
                <a:ea typeface="MS Gothic" panose="020B0609070205080204" pitchFamily="49" charset="-128"/>
              </a:rPr>
              <a:t>Chittabrata Ghosh</a:t>
            </a:r>
            <a:r>
              <a:rPr lang="en-US" sz="1100" dirty="0"/>
              <a:t> </a:t>
            </a:r>
          </a:p>
          <a:p>
            <a:pPr lvl="1">
              <a:buFont typeface="Arial" panose="020B0604020202020204" pitchFamily="34" charset="0"/>
              <a:buChar char="•"/>
            </a:pPr>
            <a:r>
              <a:rPr lang="en-GB" sz="1100" b="0" i="0" u="sng" strike="noStrike" dirty="0">
                <a:solidFill>
                  <a:srgbClr val="0563C1"/>
                </a:solidFill>
                <a:effectLst/>
                <a:hlinkClick r:id="rId6"/>
              </a:rPr>
              <a:t>24/1883</a:t>
            </a:r>
            <a:r>
              <a:rPr lang="en-GB" sz="1100" dirty="0"/>
              <a:t> </a:t>
            </a:r>
            <a:r>
              <a:rPr lang="en-GB" sz="1100" b="0" i="0" u="none" strike="noStrike" kern="1200" dirty="0">
                <a:solidFill>
                  <a:srgbClr val="000000"/>
                </a:solidFill>
                <a:effectLst/>
                <a:ea typeface="MS Gothic" panose="020B0609070205080204" pitchFamily="49" charset="-128"/>
              </a:rPr>
              <a:t>Seamless-Roaming	</a:t>
            </a:r>
            <a:r>
              <a:rPr lang="en-GB" sz="1100" dirty="0"/>
              <a:t> 								</a:t>
            </a:r>
            <a:r>
              <a:rPr lang="en-GB" sz="1100" b="0" i="0" u="none" strike="noStrike" kern="1200" dirty="0">
                <a:solidFill>
                  <a:srgbClr val="000000"/>
                </a:solidFill>
                <a:effectLst/>
                <a:ea typeface="MS Gothic" panose="020B0609070205080204" pitchFamily="49" charset="-128"/>
              </a:rPr>
              <a:t>Giovanni Chisci</a:t>
            </a:r>
            <a:r>
              <a:rPr lang="en-GB" sz="1100" dirty="0"/>
              <a:t> </a:t>
            </a:r>
            <a:endParaRPr lang="en-US" sz="1100" dirty="0"/>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24/1884</a:t>
            </a:r>
            <a:r>
              <a:rPr lang="en-US" sz="1100" dirty="0"/>
              <a:t> </a:t>
            </a:r>
            <a:r>
              <a:rPr lang="en-US" sz="1100" b="0" i="0" u="none" strike="noStrike" kern="1200" dirty="0">
                <a:solidFill>
                  <a:srgbClr val="000000"/>
                </a:solidFill>
                <a:effectLst/>
                <a:ea typeface="MS Gothic" panose="020B0609070205080204" pitchFamily="49" charset="-128"/>
              </a:rPr>
              <a:t>Signaling considerations for seamless roaming</a:t>
            </a:r>
            <a:r>
              <a:rPr lang="en-US" sz="1100" dirty="0"/>
              <a:t> 						</a:t>
            </a:r>
            <a:r>
              <a:rPr lang="en-US" sz="1100" b="0" i="0" u="none" strike="noStrike" dirty="0">
                <a:solidFill>
                  <a:srgbClr val="000000"/>
                </a:solidFill>
                <a:effectLst/>
              </a:rPr>
              <a:t>Abhishek Patil</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24/1889</a:t>
            </a:r>
            <a:r>
              <a:rPr lang="en-US" sz="1100" dirty="0"/>
              <a:t> </a:t>
            </a:r>
            <a:r>
              <a:rPr lang="en-US" sz="1100" b="0" i="0" u="none" strike="noStrike" kern="1200" dirty="0">
                <a:solidFill>
                  <a:srgbClr val="000000"/>
                </a:solidFill>
                <a:effectLst/>
                <a:ea typeface="MS Gothic" panose="020B0609070205080204" pitchFamily="49" charset="-128"/>
              </a:rPr>
              <a:t>Seamless roaming follow up 1</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24/1890</a:t>
            </a:r>
            <a:r>
              <a:rPr lang="en-US" sz="1100" dirty="0"/>
              <a:t> </a:t>
            </a:r>
            <a:r>
              <a:rPr lang="en-US" sz="1100" b="0" i="0" u="none" strike="noStrike" kern="1200" dirty="0">
                <a:solidFill>
                  <a:srgbClr val="000000"/>
                </a:solidFill>
                <a:effectLst/>
                <a:ea typeface="MS Gothic" panose="020B0609070205080204" pitchFamily="49" charset="-128"/>
              </a:rPr>
              <a:t>Seamless roaming follow up 2</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dirty="0">
                <a:solidFill>
                  <a:srgbClr val="0563C1"/>
                </a:solidFill>
                <a:effectLst/>
                <a:hlinkClick r:id="rId7"/>
              </a:rPr>
              <a:t>24/1898</a:t>
            </a:r>
            <a:r>
              <a:rPr lang="en-US" sz="1100" dirty="0"/>
              <a:t> </a:t>
            </a:r>
            <a:r>
              <a:rPr lang="en-US" sz="1100" b="0" i="0" u="none" strike="noStrike" kern="1200" dirty="0">
                <a:solidFill>
                  <a:srgbClr val="000000"/>
                </a:solidFill>
                <a:effectLst/>
                <a:ea typeface="MS Gothic" panose="020B0609070205080204" pitchFamily="49" charset="-128"/>
              </a:rPr>
              <a:t>Low Latency Roaming Flow</a:t>
            </a:r>
            <a:r>
              <a:rPr lang="en-US" sz="1100" dirty="0"/>
              <a:t> 								</a:t>
            </a:r>
            <a:r>
              <a:rPr lang="en-US" sz="1100" b="0" i="0" u="none" strike="noStrike" dirty="0">
                <a:solidFill>
                  <a:srgbClr val="000000"/>
                </a:solidFill>
                <a:effectLst/>
              </a:rPr>
              <a:t>Pooya Monajemi</a:t>
            </a:r>
            <a:r>
              <a:rPr lang="en-US" sz="1100" dirty="0"/>
              <a:t> </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6597581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60EB9-07D1-58D6-D099-40CDBAE28C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EBC35-4E28-7C41-C4C4-CED288EDAFAB}"/>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16E5BA90-E00B-D4BF-3725-3D305F5CFA96}"/>
              </a:ext>
            </a:extLst>
          </p:cNvPr>
          <p:cNvSpPr>
            <a:spLocks noGrp="1"/>
          </p:cNvSpPr>
          <p:nvPr>
            <p:ph idx="1"/>
          </p:nvPr>
        </p:nvSpPr>
        <p:spPr/>
        <p:txBody>
          <a:bodyPr/>
          <a:lstStyle/>
          <a:p>
            <a:r>
              <a:rPr lang="en-GB" sz="1600" i="1" u="none" strike="noStrike" kern="1200" dirty="0">
                <a:solidFill>
                  <a:schemeClr val="tx1"/>
                </a:solidFill>
                <a:effectLst/>
                <a:ea typeface="MS Gothic" panose="020B0609070205080204" pitchFamily="49" charset="-128"/>
              </a:rPr>
              <a:t>SP2 – </a:t>
            </a:r>
            <a:r>
              <a:rPr lang="en-US" sz="1600" i="1" dirty="0">
                <a:solidFill>
                  <a:schemeClr val="tx1"/>
                </a:solidFill>
              </a:rPr>
              <a:t>Dmitry Akhmetov – Channel Access			( Result)</a:t>
            </a:r>
          </a:p>
          <a:p>
            <a:pPr algn="l"/>
            <a:r>
              <a:rPr lang="en-US" sz="1400" b="0" dirty="0">
                <a:solidFill>
                  <a:srgbClr val="222222"/>
                </a:solidFill>
              </a:rPr>
              <a:t>Do you agree to define HIP EDCA in UHR where a STA with Low Latency traffic may be allowed, based on TBD conditions, to send a Defer Signal (e.g. CTS frame or RTS) to start a protected short contention for pending LL data</a:t>
            </a:r>
          </a:p>
          <a:p>
            <a:pPr algn="l">
              <a:buFont typeface="Arial" panose="020B0604020202020204" pitchFamily="34" charset="0"/>
              <a:buChar char="•"/>
            </a:pPr>
            <a:r>
              <a:rPr lang="en-US" sz="1200" b="0" i="0" dirty="0">
                <a:solidFill>
                  <a:srgbClr val="222222"/>
                </a:solidFill>
                <a:effectLst/>
              </a:rPr>
              <a:t>Conditions to be allowed to send a Defer Signal is TBD</a:t>
            </a:r>
          </a:p>
          <a:p>
            <a:pPr algn="l">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algn="l">
              <a:buFont typeface="Arial" panose="020B0604020202020204" pitchFamily="34" charset="0"/>
              <a:buChar char="•"/>
            </a:pPr>
            <a:r>
              <a:rPr lang="en-US" sz="1200" b="0" i="0" dirty="0">
                <a:solidFill>
                  <a:srgbClr val="222222"/>
                </a:solidFill>
                <a:effectLst/>
              </a:rPr>
              <a:t>Duration of protected short contention is TBD.</a:t>
            </a:r>
          </a:p>
          <a:p>
            <a:pPr algn="l">
              <a:buFont typeface="Arial" panose="020B0604020202020204" pitchFamily="34" charset="0"/>
              <a:buChar char="•"/>
            </a:pPr>
            <a:r>
              <a:rPr lang="en-US" sz="1200" b="0" i="0" dirty="0">
                <a:solidFill>
                  <a:srgbClr val="222222"/>
                </a:solidFill>
                <a:effectLst/>
              </a:rPr>
              <a:t>Access parameters (AIFSN, CW and the expansion rules) used to transmit the Defer Signal are TBD.</a:t>
            </a:r>
          </a:p>
          <a:p>
            <a:pPr algn="l">
              <a:buFont typeface="Arial" panose="020B0604020202020204" pitchFamily="34" charset="0"/>
              <a:buChar char="•"/>
            </a:pPr>
            <a:r>
              <a:rPr lang="en-US" sz="1200" b="0" i="0" dirty="0">
                <a:solidFill>
                  <a:srgbClr val="222222"/>
                </a:solidFill>
                <a:effectLst/>
              </a:rPr>
              <a:t>The retry count where the Defer Signal is allowed to be sent is TBD</a:t>
            </a:r>
          </a:p>
          <a:p>
            <a:pPr algn="l">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algn="l">
              <a:buFont typeface="Arial" panose="020B0604020202020204" pitchFamily="34" charset="0"/>
              <a:buChar char="•"/>
            </a:pPr>
            <a:r>
              <a:rPr lang="en-US" sz="1200" b="0" i="0" dirty="0">
                <a:solidFill>
                  <a:srgbClr val="222222"/>
                </a:solidFill>
                <a:effectLst/>
              </a:rPr>
              <a:t>Low Latency traffic is treated as AC_VO traffic. Other cases are TBD.</a:t>
            </a:r>
          </a:p>
          <a:p>
            <a:pPr algn="l">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algn="l">
              <a:buFont typeface="Arial" panose="020B0604020202020204" pitchFamily="34" charset="0"/>
              <a:buChar char="•"/>
            </a:pPr>
            <a:r>
              <a:rPr lang="en-US" sz="1200" b="0" i="0" dirty="0">
                <a:solidFill>
                  <a:srgbClr val="222222"/>
                </a:solidFill>
                <a:effectLst/>
              </a:rPr>
              <a:t>No new synchronization requirement on STA side</a:t>
            </a:r>
          </a:p>
          <a:p>
            <a:r>
              <a:rPr lang="en-US" sz="1400" b="0" dirty="0"/>
              <a:t>Supporting list: [24/1144r1]</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C6FC409-DFAF-3649-875C-8B5B1651D30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86F2D9B1-E7E9-DD72-8D06-24FC086152A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C92B614-8374-6920-9EBE-286631E0ED59}"/>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96241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4F490-BC15-7CF0-4788-1FE1C56582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871B6C-2233-471A-E4C1-64ADCBF8FB54}"/>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31D91BB-15BB-5B65-EE21-5E5898F4E6BB}"/>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SP3 – </a:t>
            </a:r>
            <a:r>
              <a:rPr lang="en-US" sz="1400" i="1" dirty="0">
                <a:solidFill>
                  <a:schemeClr val="tx1"/>
                </a:solidFill>
              </a:rPr>
              <a:t>Jerome Gu  – MAP				( Result)</a:t>
            </a:r>
          </a:p>
          <a:p>
            <a:pPr algn="l"/>
            <a:r>
              <a:rPr lang="en-US" sz="1400" b="0" i="0" dirty="0">
                <a:solidFill>
                  <a:srgbClr val="222222"/>
                </a:solidFill>
                <a:effectLst/>
              </a:rPr>
              <a:t>Do you support adding the following to the 802.11bn SFD?</a:t>
            </a:r>
          </a:p>
          <a:p>
            <a:pPr algn="l">
              <a:buFont typeface="Arial" panose="020B0604020202020204" pitchFamily="34" charset="0"/>
              <a:buChar char="•"/>
            </a:pPr>
            <a:r>
              <a:rPr lang="en-US" sz="1200" b="0" i="0" dirty="0">
                <a:solidFill>
                  <a:srgbClr val="222222"/>
                </a:solidFill>
                <a:effectLst/>
              </a:rPr>
              <a:t>Including low latency traffic notification in multi-AP coordination, to notify the presence of low latency traffic among APs (including UL LL and DL LL.</a:t>
            </a:r>
          </a:p>
          <a:p>
            <a:r>
              <a:rPr lang="en-US" sz="1400" b="0" i="1" dirty="0">
                <a:solidFill>
                  <a:srgbClr val="222222"/>
                </a:solidFill>
                <a:effectLst/>
              </a:rPr>
              <a:t>Supporting document: 24/1145  </a:t>
            </a:r>
            <a:endParaRPr lang="en-GB" sz="1400" b="0" i="1" u="none" strike="noStrike" kern="1200" dirty="0">
              <a:solidFill>
                <a:srgbClr val="FF0000"/>
              </a:solidFill>
              <a:effectLst/>
              <a:ea typeface="MS Gothic" panose="020B0609070205080204" pitchFamily="49" charset="-128"/>
            </a:endParaRPr>
          </a:p>
          <a:p>
            <a:r>
              <a:rPr lang="en-GB" sz="1400" i="1" u="none" strike="noStrike" kern="1200" dirty="0">
                <a:solidFill>
                  <a:schemeClr val="tx1"/>
                </a:solidFill>
                <a:effectLst/>
                <a:ea typeface="MS Gothic" panose="020B0609070205080204" pitchFamily="49" charset="-128"/>
              </a:rPr>
              <a:t>SP4 – </a:t>
            </a:r>
            <a:r>
              <a:rPr lang="en-US" sz="1400" i="1" dirty="0">
                <a:solidFill>
                  <a:schemeClr val="tx1"/>
                </a:solidFill>
              </a:rPr>
              <a:t>Jerome Gu  – Bandwidth Expansion			( Result)</a:t>
            </a:r>
          </a:p>
          <a:p>
            <a:pPr algn="l"/>
            <a:r>
              <a:rPr lang="en-US" sz="1400" b="0" dirty="0">
                <a:solidFill>
                  <a:srgbClr val="222222"/>
                </a:solidFill>
              </a:rPr>
              <a:t>Do you support adding the following to the 802.11bn SFD?</a:t>
            </a:r>
          </a:p>
          <a:p>
            <a:pPr algn="l">
              <a:buFont typeface="Arial" panose="020B0604020202020204" pitchFamily="34" charset="0"/>
              <a:buChar char="•"/>
            </a:pPr>
            <a:r>
              <a:rPr lang="en-US" sz="1400" b="0" dirty="0">
                <a:solidFill>
                  <a:srgbClr val="222222"/>
                </a:solidFill>
              </a:rPr>
              <a:t>In AP-to-AP TXOP sharing, TGbn defines a mechanism for the TXOP bandwidth expansion.</a:t>
            </a:r>
          </a:p>
          <a:p>
            <a:pPr algn="l">
              <a:buFont typeface="Arial" panose="020B0604020202020204" pitchFamily="34" charset="0"/>
              <a:buChar char="•"/>
            </a:pPr>
            <a:r>
              <a:rPr lang="en-US" sz="1400" b="0" dirty="0">
                <a:solidFill>
                  <a:srgbClr val="222222"/>
                </a:solidFill>
              </a:rPr>
              <a:t>The primary channel of the sharing AP and the primary channel of shared AP can be either overlapped, or staggered.</a:t>
            </a:r>
            <a:endParaRPr lang="en-US" sz="1400" b="0" dirty="0">
              <a:solidFill>
                <a:srgbClr val="222222"/>
              </a:solidFill>
              <a:latin typeface="Arial" panose="020B0604020202020204" pitchFamily="34" charset="0"/>
            </a:endParaRPr>
          </a:p>
          <a:p>
            <a:pPr marL="0" indent="0" algn="l"/>
            <a:r>
              <a:rPr lang="en-US" sz="1400" b="0" i="1" dirty="0">
                <a:solidFill>
                  <a:srgbClr val="222222"/>
                </a:solidFill>
              </a:rPr>
              <a:t>Supporting documents: 23/2211, 24/0850</a:t>
            </a:r>
            <a:endParaRPr lang="en-US" sz="1800" dirty="0"/>
          </a:p>
          <a:p>
            <a:endParaRPr lang="en-US" sz="1800" dirty="0"/>
          </a:p>
        </p:txBody>
      </p:sp>
      <p:sp>
        <p:nvSpPr>
          <p:cNvPr id="4" name="Slide Number Placeholder 3">
            <a:extLst>
              <a:ext uri="{FF2B5EF4-FFF2-40B4-BE49-F238E27FC236}">
                <a16:creationId xmlns:a16="http://schemas.microsoft.com/office/drawing/2014/main" id="{CED2EE90-59D6-FC2F-D7C5-9DCD5D613AD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8928F8F-3EF7-CFFF-DE77-A4EB4375C7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9532C16-921E-A86D-B6F4-C0B6A39CD71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5857915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232C2-EF1E-3D49-F61D-54806A3A7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5DE0B3-EE35-CF26-8511-5ACBB20799F6}"/>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1E67F583-2DE6-ED22-315B-3E232BA5D707}"/>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SP5 – </a:t>
            </a:r>
            <a:r>
              <a:rPr lang="en-US" sz="1400" i="1" dirty="0">
                <a:solidFill>
                  <a:schemeClr val="tx1"/>
                </a:solidFill>
              </a:rPr>
              <a:t>DongJu Cha– NPCA			( Result)</a:t>
            </a:r>
          </a:p>
          <a:p>
            <a:r>
              <a:rPr lang="en-US" sz="14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NPCA AP that obtains a TXOP on the NPCA Primary channel shall ensure that the TXOP ends before the end time of OBSS activity that makes the BSS Primary channel busy minus channel switch back delay</a:t>
            </a:r>
          </a:p>
          <a:p>
            <a:r>
              <a:rPr lang="en-US" sz="1400" b="0" dirty="0">
                <a:solidFill>
                  <a:srgbClr val="222222"/>
                </a:solidFill>
              </a:rPr>
              <a:t>Supporting documents: [23/1913]</a:t>
            </a:r>
          </a:p>
          <a:p>
            <a:r>
              <a:rPr lang="en-GB" sz="1400" i="1" u="none" strike="noStrike" kern="1200" dirty="0">
                <a:solidFill>
                  <a:schemeClr val="tx1"/>
                </a:solidFill>
                <a:effectLst/>
                <a:ea typeface="MS Gothic" panose="020B0609070205080204" pitchFamily="49" charset="-128"/>
              </a:rPr>
              <a:t>SP6 – </a:t>
            </a:r>
            <a:r>
              <a:rPr lang="en-US" sz="1400" i="1" dirty="0">
                <a:solidFill>
                  <a:schemeClr val="tx1"/>
                </a:solidFill>
              </a:rPr>
              <a:t>DongJu Cha– NPCA			( Result)</a:t>
            </a:r>
          </a:p>
          <a:p>
            <a:r>
              <a:rPr lang="en-US" sz="1400" b="0" dirty="0"/>
              <a:t>Do you agree to include the following into the 11bn SFD?</a:t>
            </a:r>
          </a:p>
          <a:p>
            <a:pPr>
              <a:buFont typeface="Arial" panose="020B0604020202020204" pitchFamily="34" charset="0"/>
              <a:buChar char="•"/>
            </a:pPr>
            <a:r>
              <a:rPr lang="en-US" sz="1200" b="0" dirty="0"/>
              <a:t>NPCA AP which performs channel access on the NPCA Primary channel shall be switched back to the BSS Primary channel before the duration of the OBSS activity that makes the BSS Primary channel busy ends</a:t>
            </a:r>
          </a:p>
          <a:p>
            <a:r>
              <a:rPr lang="en-US" sz="1400" b="0" dirty="0"/>
              <a:t>Supporting documents: [23/1913]</a:t>
            </a:r>
          </a:p>
          <a:p>
            <a:r>
              <a:rPr lang="en-GB" sz="1400" i="1" u="none" strike="noStrike" kern="1200" dirty="0">
                <a:solidFill>
                  <a:schemeClr val="tx1"/>
                </a:solidFill>
                <a:effectLst/>
                <a:ea typeface="MS Gothic" panose="020B0609070205080204" pitchFamily="49" charset="-128"/>
              </a:rPr>
              <a:t>SP7 – </a:t>
            </a:r>
            <a:r>
              <a:rPr lang="en-US" sz="1400" i="1" dirty="0">
                <a:solidFill>
                  <a:schemeClr val="tx1"/>
                </a:solidFill>
              </a:rPr>
              <a:t>DongJu Cha– NPCA			( Result)</a:t>
            </a:r>
          </a:p>
          <a:p>
            <a:r>
              <a:rPr lang="en-US" sz="1400" b="0" dirty="0"/>
              <a:t>Do you agree to include the following into the 11bn SFD?</a:t>
            </a:r>
          </a:p>
          <a:p>
            <a:pPr>
              <a:buFont typeface="Arial" panose="020B0604020202020204" pitchFamily="34" charset="0"/>
              <a:buChar char="•"/>
            </a:pPr>
            <a:r>
              <a:rPr lang="en-US" sz="1400" b="0" dirty="0"/>
              <a:t>Define a mechanism that allows NPCA non-AP STA to enable or disable the operation of NPCA</a:t>
            </a:r>
          </a:p>
          <a:p>
            <a:r>
              <a:rPr lang="en-US" sz="1400" b="0" dirty="0"/>
              <a:t>Supporting documents: [24/427]</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F6EC0A6-B2ED-3446-0249-D49161C05BC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B27F480E-2CFE-81C8-6959-48E37A378BE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FB946D-17EF-EE7B-F8C0-ABB77698131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263843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C118E-F390-5211-6824-5758275311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B1732A-7943-9427-ADEF-8B2029F44523}"/>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B8761459-CA2A-63BE-24FD-0B0994D2F45E}"/>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SP8 – </a:t>
            </a:r>
            <a:r>
              <a:rPr lang="en-US" sz="1400" i="1" dirty="0">
                <a:solidFill>
                  <a:schemeClr val="tx1"/>
                </a:solidFill>
              </a:rPr>
              <a:t>Jay Yang – MAP				( Result)</a:t>
            </a:r>
          </a:p>
          <a:p>
            <a:r>
              <a:rPr lang="en-US" sz="1400" b="0" dirty="0"/>
              <a:t>Do you agree to include the following into the 11bn SFD?</a:t>
            </a:r>
          </a:p>
          <a:p>
            <a:pPr>
              <a:buFont typeface="Arial" panose="020B0604020202020204" pitchFamily="34" charset="0"/>
              <a:buChar char="•"/>
            </a:pPr>
            <a:r>
              <a:rPr lang="en-US" sz="1200" b="0" dirty="0"/>
              <a:t>In C-TDMA,C-BF and TBD other MAP schemes , the initiator AP and the responder AP may have different primary channels.</a:t>
            </a:r>
            <a:endParaRPr lang="en-US" sz="1400" b="0" dirty="0"/>
          </a:p>
          <a:p>
            <a:pPr>
              <a:buFont typeface="Arial" panose="020B0604020202020204" pitchFamily="34" charset="0"/>
              <a:buChar char="•"/>
            </a:pPr>
            <a:r>
              <a:rPr lang="en-US" sz="1200" b="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400" b="0" dirty="0"/>
              <a:t>Supporting documents: [</a:t>
            </a:r>
            <a:r>
              <a:rPr lang="pt-BR" sz="1400" b="0" i="0" u="none" strike="noStrike" dirty="0">
                <a:solidFill>
                  <a:srgbClr val="000000"/>
                </a:solidFill>
                <a:effectLst/>
                <a:latin typeface="Times New Roman" panose="02020603050405020304" pitchFamily="18" charset="0"/>
              </a:rPr>
              <a:t>24/838r0, 24/1075r1</a:t>
            </a:r>
            <a:r>
              <a:rPr lang="en-US" sz="1400" b="0" dirty="0"/>
              <a:t>]</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9EAD42D1-2E93-1ABE-D048-691CADAF26A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9BD04151-C11B-EC83-CFA0-84322028361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649E1E-D06E-0DD6-DAD8-2C2D52E7741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185340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none" strike="noStrike" kern="1200" dirty="0">
                <a:solidFill>
                  <a:schemeClr val="tx1"/>
                </a:solidFill>
                <a:effectLst/>
                <a:ea typeface="MS Gothic" panose="020B0609070205080204" pitchFamily="49" charset="-128"/>
                <a:hlinkClick r:id="rId2"/>
              </a:rPr>
              <a:t>24/2006r0</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PDT-PHY-Capabilities-Element</a:t>
            </a:r>
            <a:r>
              <a:rPr lang="en-GB" sz="1100" dirty="0">
                <a:solidFill>
                  <a:schemeClr val="tx1"/>
                </a:solidFill>
              </a:rPr>
              <a:t> 				</a:t>
            </a:r>
            <a:r>
              <a:rPr lang="en-GB" sz="1100" b="0" i="0" u="none" strike="noStrike" dirty="0">
                <a:solidFill>
                  <a:schemeClr val="tx1"/>
                </a:solidFill>
                <a:effectLst/>
              </a:rPr>
              <a:t>Eugene Baik</a:t>
            </a:r>
            <a:r>
              <a:rPr lang="en-GB" sz="1100" dirty="0">
                <a:solidFill>
                  <a:schemeClr val="tx1"/>
                </a:solidFill>
              </a:rPr>
              <a:t> 			[SP]</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3"/>
              </a:rPr>
              <a:t>24/2005r0</a:t>
            </a:r>
            <a:r>
              <a:rPr lang="en-GB" sz="1100" dirty="0"/>
              <a:t> </a:t>
            </a:r>
            <a:r>
              <a:rPr lang="en-GB" sz="1100" b="0" i="0" u="none" strike="noStrike" kern="1200" dirty="0">
                <a:solidFill>
                  <a:schemeClr val="tx1"/>
                </a:solidFill>
                <a:effectLst/>
                <a:ea typeface="MS Gothic" panose="020B0609070205080204" pitchFamily="49" charset="-128"/>
              </a:rPr>
              <a:t>PDT-PHY-Introduction</a:t>
            </a:r>
            <a:r>
              <a:rPr lang="en-GB" sz="1100" dirty="0">
                <a:solidFill>
                  <a:schemeClr val="tx1"/>
                </a:solidFill>
              </a:rPr>
              <a:t> 					</a:t>
            </a:r>
            <a:r>
              <a:rPr lang="en-GB" sz="1100" b="0" i="0" u="none" strike="noStrike" dirty="0">
                <a:solidFill>
                  <a:schemeClr val="tx1"/>
                </a:solidFill>
                <a:effectLst/>
              </a:rPr>
              <a:t>Bin Tian</a:t>
            </a:r>
            <a:r>
              <a:rPr lang="en-GB" sz="1100" dirty="0">
                <a:solidFill>
                  <a:schemeClr val="tx1"/>
                </a:solidFill>
              </a:rPr>
              <a:t> 			[SP]</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4"/>
              </a:rPr>
              <a:t>24/2023r0</a:t>
            </a:r>
            <a:r>
              <a:rPr lang="en-US" sz="1100" dirty="0"/>
              <a:t> </a:t>
            </a:r>
            <a:r>
              <a:rPr lang="en-US" sz="1100" b="0" i="0" u="none" strike="noStrike" kern="1200" dirty="0">
                <a:solidFill>
                  <a:schemeClr val="tx1"/>
                </a:solidFill>
                <a:effectLst/>
                <a:ea typeface="MS Gothic" panose="020B0609070205080204" pitchFamily="49" charset="-128"/>
              </a:rPr>
              <a:t>PDT-PHY Overview of the PPDU encoding process</a:t>
            </a:r>
            <a:r>
              <a:rPr lang="en-US" sz="1100" dirty="0">
                <a:solidFill>
                  <a:schemeClr val="tx1"/>
                </a:solidFill>
              </a:rPr>
              <a:t> 		</a:t>
            </a:r>
            <a:r>
              <a:rPr lang="en-US" sz="1100" b="0" i="0" u="none" strike="noStrike" dirty="0">
                <a:solidFill>
                  <a:schemeClr val="tx1"/>
                </a:solidFill>
                <a:effectLst/>
              </a:rPr>
              <a:t>Junghoon Suh</a:t>
            </a:r>
            <a:r>
              <a:rPr lang="en-US" sz="1100" dirty="0">
                <a:solidFill>
                  <a:schemeClr val="tx1"/>
                </a:solidFill>
              </a:rPr>
              <a:t> 			</a:t>
            </a:r>
            <a:r>
              <a:rPr lang="en-GB" sz="1100" dirty="0">
                <a:solidFill>
                  <a:schemeClr val="tx1"/>
                </a:solidFill>
              </a:rPr>
              <a:t>[SP]</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5"/>
              </a:rPr>
              <a:t>24/2135r0</a:t>
            </a:r>
            <a:r>
              <a:rPr lang="en-GB" sz="1100" dirty="0"/>
              <a:t> </a:t>
            </a:r>
            <a:r>
              <a:rPr lang="en-GB" sz="1100" b="0" i="0" u="none" strike="noStrike" kern="1200" dirty="0">
                <a:solidFill>
                  <a:srgbClr val="000000"/>
                </a:solidFill>
                <a:effectLst/>
                <a:ea typeface="MS Gothic" panose="020B0609070205080204" pitchFamily="49" charset="-128"/>
              </a:rPr>
              <a:t>PDT-PHY-Null Subcarriers</a:t>
            </a:r>
            <a:r>
              <a:rPr lang="en-GB" sz="1100" dirty="0"/>
              <a:t> 					</a:t>
            </a:r>
            <a:r>
              <a:rPr lang="en-GB" sz="1100" b="0" i="0" u="none" strike="noStrike" dirty="0">
                <a:solidFill>
                  <a:srgbClr val="000000"/>
                </a:solidFill>
                <a:effectLst/>
              </a:rPr>
              <a:t>Bo Gong</a:t>
            </a:r>
            <a:r>
              <a:rPr lang="en-GB" sz="1100" dirty="0"/>
              <a:t> </a:t>
            </a:r>
            <a:endParaRPr lang="en-GB" sz="1100" dirty="0">
              <a:solidFill>
                <a:schemeClr val="tx1"/>
              </a:solidFill>
            </a:endParaRP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24/2034r0</a:t>
            </a:r>
            <a:r>
              <a:rPr lang="en-US" sz="1100" dirty="0"/>
              <a:t> </a:t>
            </a:r>
            <a:r>
              <a:rPr lang="en-US" sz="1100" b="0" i="0" u="none" strike="noStrike" kern="1200" dirty="0">
                <a:solidFill>
                  <a:srgbClr val="000000"/>
                </a:solidFill>
                <a:effectLst/>
                <a:ea typeface="MS Gothic" panose="020B0609070205080204" pitchFamily="49" charset="-128"/>
              </a:rPr>
              <a:t>PDT-PHY-Pilot Subcarriers</a:t>
            </a:r>
            <a:r>
              <a:rPr lang="en-US" sz="1100" dirty="0"/>
              <a:t> 					</a:t>
            </a:r>
            <a:r>
              <a:rPr lang="en-US" sz="1100" b="0" i="0" u="none" strike="noStrike" dirty="0">
                <a:solidFill>
                  <a:srgbClr val="000000"/>
                </a:solidFill>
                <a:effectLst/>
              </a:rPr>
              <a:t>Chenchen Liu</a:t>
            </a:r>
            <a:r>
              <a:rPr lang="en-US" sz="1100" dirty="0"/>
              <a:t> </a:t>
            </a:r>
            <a:endParaRPr lang="en-GB" sz="1100" dirty="0">
              <a:solidFill>
                <a:schemeClr val="tx1"/>
              </a:solidFill>
            </a:endParaRPr>
          </a:p>
          <a:p>
            <a:pPr lvl="0">
              <a:buFont typeface="Arial" panose="020B0604020202020204" pitchFamily="34" charset="0"/>
              <a:buChar char="•"/>
            </a:pPr>
            <a:r>
              <a:rPr lang="en-GB" sz="1200" dirty="0"/>
              <a:t>Submissions – DRU</a:t>
            </a:r>
            <a:endParaRPr lang="en-GB" sz="4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6"/>
              </a:rPr>
              <a:t>24/1778</a:t>
            </a:r>
            <a:r>
              <a:rPr lang="en-US" sz="1100" dirty="0"/>
              <a:t> </a:t>
            </a:r>
            <a:r>
              <a:rPr lang="en-US" sz="1100" b="0" i="0" u="none" strike="noStrike" kern="1200" dirty="0">
                <a:solidFill>
                  <a:srgbClr val="000000"/>
                </a:solidFill>
                <a:effectLst/>
                <a:ea typeface="MS Gothic" panose="020B0609070205080204" pitchFamily="49" charset="-128"/>
              </a:rPr>
              <a:t>Distributed RU Distortion, Beamforming, Power Control</a:t>
            </a:r>
            <a:r>
              <a:rPr lang="en-US" sz="1100" dirty="0"/>
              <a:t> 		</a:t>
            </a:r>
            <a:r>
              <a:rPr lang="en-US" sz="1100" b="0" i="0" u="none" strike="noStrike" kern="1200" dirty="0">
                <a:solidFill>
                  <a:srgbClr val="000000"/>
                </a:solidFill>
                <a:effectLst/>
                <a:ea typeface="MS Gothic" panose="020B0609070205080204" pitchFamily="49" charset="-128"/>
              </a:rPr>
              <a:t>Rainer Strobel</a:t>
            </a: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25/0060</a:t>
            </a:r>
            <a:r>
              <a:rPr lang="en-GB" sz="800" dirty="0"/>
              <a:t> </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DRU hybrid mode for 20 MHz-only STAs</a:t>
            </a:r>
            <a:r>
              <a:rPr lang="en-GB" sz="800" dirty="0"/>
              <a:t> 			</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Sigurd Schelstraete</a:t>
            </a:r>
            <a:r>
              <a:rPr lang="en-GB" sz="800" dirty="0"/>
              <a:t> </a:t>
            </a:r>
          </a:p>
          <a:p>
            <a:pPr lvl="1">
              <a:buFont typeface="Arial" panose="020B0604020202020204" pitchFamily="34" charset="0"/>
              <a:buChar char="•"/>
            </a:pPr>
            <a:r>
              <a:rPr lang="de-DE" sz="1100" b="0" i="0" u="none" strike="noStrike" kern="1200" dirty="0">
                <a:solidFill>
                  <a:srgbClr val="FF0000"/>
                </a:solidFill>
                <a:effectLst/>
                <a:latin typeface="Times New Roman" panose="02020603050405020304" pitchFamily="18" charset="0"/>
                <a:ea typeface="MS Gothic" panose="020B0609070205080204" pitchFamily="49" charset="-128"/>
              </a:rPr>
              <a:t>25/0064</a:t>
            </a:r>
            <a:r>
              <a:rPr lang="de-DE" sz="800" dirty="0"/>
              <a:t> </a:t>
            </a:r>
            <a:r>
              <a:rPr lang="de-DE" sz="1100" b="0" i="0" u="none" strike="noStrike" kern="1200" dirty="0">
                <a:solidFill>
                  <a:srgbClr val="000000"/>
                </a:solidFill>
                <a:effectLst/>
                <a:latin typeface="Times New Roman" panose="02020603050405020304" pitchFamily="18" charset="0"/>
                <a:ea typeface="MS Gothic" panose="020B0609070205080204" pitchFamily="49" charset="-128"/>
              </a:rPr>
              <a:t>60 MHz DRU Tone Plan</a:t>
            </a:r>
            <a:r>
              <a:rPr lang="de-DE" sz="800" dirty="0"/>
              <a:t> 						</a:t>
            </a:r>
            <a:r>
              <a:rPr lang="de-DE" sz="1100" b="0" i="0" u="none" strike="noStrike" kern="1200" dirty="0">
                <a:solidFill>
                  <a:srgbClr val="000000"/>
                </a:solidFill>
                <a:effectLst/>
                <a:latin typeface="Times New Roman" panose="02020603050405020304" pitchFamily="18" charset="0"/>
                <a:ea typeface="MS Gothic" panose="020B0609070205080204" pitchFamily="49" charset="-128"/>
              </a:rPr>
              <a:t>Eunsung Park</a:t>
            </a:r>
            <a:r>
              <a:rPr lang="de-DE" sz="800" dirty="0"/>
              <a:t> </a:t>
            </a:r>
            <a:endParaRPr lang="en-GB" sz="800" dirty="0"/>
          </a:p>
          <a:p>
            <a:pPr lvl="1">
              <a:buFont typeface="Arial" panose="020B0604020202020204" pitchFamily="34" charset="0"/>
              <a:buChar char="•"/>
            </a:pPr>
            <a:r>
              <a:rPr lang="en-US" sz="1100" b="0" i="0" u="none" strike="noStrike" kern="1200" dirty="0">
                <a:solidFill>
                  <a:srgbClr val="FF0000"/>
                </a:solidFill>
                <a:effectLst/>
                <a:latin typeface="Times New Roman" panose="02020603050405020304" pitchFamily="18" charset="0"/>
                <a:ea typeface="MS Gothic" panose="020B0609070205080204" pitchFamily="49" charset="-128"/>
              </a:rPr>
              <a:t>25/0100</a:t>
            </a:r>
            <a:r>
              <a:rPr lang="en-US" sz="800" dirty="0"/>
              <a:t> </a:t>
            </a:r>
            <a:r>
              <a:rPr lang="en-US" sz="1100" b="0" i="0" u="none" strike="noStrike" kern="1200" dirty="0">
                <a:solidFill>
                  <a:srgbClr val="000000"/>
                </a:solidFill>
                <a:effectLst/>
                <a:latin typeface="Times New Roman" panose="02020603050405020304" pitchFamily="18" charset="0"/>
                <a:ea typeface="MS Gothic" panose="020B0609070205080204" pitchFamily="49" charset="-128"/>
              </a:rPr>
              <a:t>Some Open Issues on DRU</a:t>
            </a:r>
            <a:r>
              <a:rPr lang="en-US" sz="800" dirty="0"/>
              <a:t> 					</a:t>
            </a:r>
            <a:r>
              <a:rPr lang="en-US" sz="1100" b="0" i="0" u="none" strike="noStrike" kern="1200" dirty="0">
                <a:solidFill>
                  <a:srgbClr val="000000"/>
                </a:solidFill>
                <a:effectLst/>
                <a:latin typeface="Times New Roman" panose="02020603050405020304" pitchFamily="18" charset="0"/>
                <a:ea typeface="MS Gothic" panose="020B0609070205080204" pitchFamily="49" charset="-128"/>
              </a:rPr>
              <a:t>Lin Yang</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25/0129</a:t>
            </a:r>
            <a:r>
              <a:rPr lang="en-US" sz="1100" b="0" i="0" u="none" strike="noStrike" kern="1200" dirty="0">
                <a:solidFill>
                  <a:srgbClr val="000000"/>
                </a:solidFill>
                <a:effectLst/>
                <a:ea typeface="MS Gothic" panose="020B0609070205080204" pitchFamily="49" charset="-128"/>
              </a:rPr>
              <a:t> DRU Distribution BW Indication in UHR Trigger Frame		Mahmoud </a:t>
            </a:r>
            <a:r>
              <a:rPr lang="en-US" sz="1100" b="0" i="0" u="none" strike="noStrike" kern="1200" dirty="0" err="1">
                <a:solidFill>
                  <a:srgbClr val="000000"/>
                </a:solidFill>
                <a:effectLst/>
                <a:ea typeface="MS Gothic" panose="020B0609070205080204" pitchFamily="49" charset="-128"/>
              </a:rPr>
              <a:t>Hasabelnaby</a:t>
            </a:r>
            <a:endParaRPr lang="en-US" sz="1100" b="0" i="0" u="none" strike="noStrike" kern="1200" dirty="0">
              <a:solidFill>
                <a:srgbClr val="000000"/>
              </a:solidFill>
              <a:effectLst/>
              <a:ea typeface="MS Gothic" panose="020B0609070205080204" pitchFamily="49" charset="-128"/>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427822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819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24/2049r0</a:t>
            </a:r>
            <a:r>
              <a:rPr lang="en-GB" sz="1100" dirty="0"/>
              <a:t> </a:t>
            </a:r>
            <a:r>
              <a:rPr lang="en-GB" sz="1100" b="0" i="0" u="none" strike="noStrike" kern="1200" dirty="0">
                <a:solidFill>
                  <a:srgbClr val="000000"/>
                </a:solidFill>
                <a:effectLst/>
                <a:ea typeface="MS Gothic" panose="020B0609070205080204" pitchFamily="49" charset="-128"/>
              </a:rPr>
              <a:t>PDT MAC M-AP Coordination Framework</a:t>
            </a:r>
            <a:r>
              <a:rPr lang="en-GB" sz="1100" dirty="0"/>
              <a:t> 					</a:t>
            </a:r>
            <a:r>
              <a:rPr lang="en-GB" sz="1100" b="0" i="0" u="none" strike="noStrike" kern="1200" dirty="0">
                <a:solidFill>
                  <a:srgbClr val="000000"/>
                </a:solidFill>
                <a:effectLst/>
                <a:ea typeface="MS Gothic" panose="020B0609070205080204" pitchFamily="49" charset="-128"/>
              </a:rPr>
              <a:t>Arik Klein		[SP]</a:t>
            </a:r>
            <a:r>
              <a:rPr lang="en-GB"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24/2031r0</a:t>
            </a:r>
            <a:r>
              <a:rPr lang="en-US" sz="1100" dirty="0"/>
              <a:t> </a:t>
            </a:r>
            <a:r>
              <a:rPr lang="en-US" sz="1100" b="0" i="0" u="none" strike="noStrike" kern="1200" dirty="0">
                <a:solidFill>
                  <a:srgbClr val="000000"/>
                </a:solidFill>
                <a:effectLst/>
                <a:ea typeface="MS Gothic" panose="020B0609070205080204" pitchFamily="49" charset="-128"/>
              </a:rPr>
              <a:t>PDT-MAC-Coordinated-Spatial-Reuse</a:t>
            </a:r>
            <a:r>
              <a:rPr lang="en-US" sz="1100" dirty="0"/>
              <a:t> 						</a:t>
            </a:r>
            <a:r>
              <a:rPr lang="en-US" sz="1100" b="0" i="0" u="none" strike="noStrike" kern="1200" dirty="0">
                <a:solidFill>
                  <a:srgbClr val="000000"/>
                </a:solidFill>
                <a:effectLst/>
                <a:ea typeface="MS Gothic" panose="020B0609070205080204" pitchFamily="49" charset="-128"/>
              </a:rPr>
              <a:t>Jason Yuchen Guo</a:t>
            </a:r>
            <a:r>
              <a:rPr lang="en-US" sz="1100" dirty="0"/>
              <a:t> 	[SP]</a:t>
            </a:r>
            <a:endParaRPr lang="en-GB" sz="1100" dirty="0"/>
          </a:p>
          <a:p>
            <a:pPr lvl="1">
              <a:buFont typeface="Arial" panose="020B0604020202020204" pitchFamily="34" charset="0"/>
              <a:buChar char="•"/>
            </a:pPr>
            <a:r>
              <a:rPr lang="fr-FR" sz="1100" b="0" i="0" u="sng" strike="noStrike" kern="1200" dirty="0">
                <a:solidFill>
                  <a:srgbClr val="0563C1"/>
                </a:solidFill>
                <a:effectLst/>
                <a:ea typeface="MS Gothic" panose="020B0609070205080204" pitchFamily="49" charset="-128"/>
                <a:hlinkClick r:id="rId4"/>
              </a:rPr>
              <a:t>24/2040r0</a:t>
            </a:r>
            <a:r>
              <a:rPr lang="fr-FR" sz="1100" dirty="0"/>
              <a:t> </a:t>
            </a:r>
            <a:r>
              <a:rPr lang="fr-FR" sz="1100" b="0" i="0" u="none" strike="noStrike" kern="1200" dirty="0">
                <a:solidFill>
                  <a:schemeClr val="tx1"/>
                </a:solidFill>
                <a:effectLst/>
                <a:ea typeface="MS Gothic" panose="020B0609070205080204" pitchFamily="49" charset="-128"/>
              </a:rPr>
              <a:t>PDT MAC Coexistence</a:t>
            </a:r>
            <a:r>
              <a:rPr lang="fr-FR" sz="1100" dirty="0">
                <a:solidFill>
                  <a:schemeClr val="tx1"/>
                </a:solidFill>
              </a:rPr>
              <a:t> 							</a:t>
            </a:r>
            <a:r>
              <a:rPr lang="fr-FR" sz="1100" b="0" i="0" u="none" strike="noStrike" kern="1200" dirty="0">
                <a:solidFill>
                  <a:schemeClr val="tx1"/>
                </a:solidFill>
                <a:effectLst/>
                <a:ea typeface="MS Gothic" panose="020B0609070205080204" pitchFamily="49" charset="-128"/>
              </a:rPr>
              <a:t>Laurent Cariou</a:t>
            </a:r>
            <a:r>
              <a:rPr lang="fr-FR" sz="1100" dirty="0">
                <a:solidFill>
                  <a:schemeClr val="tx1"/>
                </a:solidFill>
              </a:rPr>
              <a:t> 		[SP]</a:t>
            </a:r>
            <a:endParaRPr lang="en-GB" sz="1100" dirty="0">
              <a:solidFill>
                <a:schemeClr val="tx1"/>
              </a:solidFill>
            </a:endParaRP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24/2067r0</a:t>
            </a:r>
            <a:r>
              <a:rPr lang="en-GB" sz="1100" dirty="0"/>
              <a:t> </a:t>
            </a:r>
            <a:r>
              <a:rPr lang="en-GB" sz="1100" b="0" i="0" u="none" strike="noStrike" kern="1200" dirty="0">
                <a:solidFill>
                  <a:srgbClr val="000000"/>
                </a:solidFill>
                <a:effectLst/>
                <a:ea typeface="MS Gothic" panose="020B0609070205080204" pitchFamily="49" charset="-128"/>
              </a:rPr>
              <a:t>PDT MAC UHR BSS Operation</a:t>
            </a:r>
            <a:r>
              <a:rPr lang="en-GB" sz="1100" dirty="0"/>
              <a:t> 						</a:t>
            </a:r>
            <a:r>
              <a:rPr lang="en-GB" sz="1100" b="0" i="0" u="none" strike="noStrike" dirty="0">
                <a:solidFill>
                  <a:srgbClr val="000000"/>
                </a:solidFill>
                <a:effectLst/>
              </a:rPr>
              <a:t>Ming Gan</a:t>
            </a:r>
            <a:r>
              <a:rPr lang="en-GB" sz="1100" dirty="0"/>
              <a:t> </a:t>
            </a:r>
            <a:endParaRPr lang="en-GB" sz="1100" dirty="0">
              <a:solidFill>
                <a:schemeClr val="tx1"/>
              </a:solidFill>
            </a:endParaRP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Regulatory + Low Latency</a:t>
            </a:r>
            <a:endParaRPr lang="en-GB" sz="400" b="1" strike="sngStrike" dirty="0">
              <a:solidFill>
                <a:schemeClr val="bg1">
                  <a:lumMod val="65000"/>
                </a:schemeClr>
              </a:solidFill>
            </a:endParaRP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rPr>
              <a:t>24/1545</a:t>
            </a:r>
            <a:r>
              <a:rPr lang="en-US" sz="500" dirty="0">
                <a:effectLst/>
              </a:rPr>
              <a:t> </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Providing Granular Transmit PSD Limits</a:t>
            </a:r>
            <a:r>
              <a:rPr lang="en-US" sz="500" dirty="0">
                <a:effectLst/>
              </a:rPr>
              <a:t> 						</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100" b="0" i="0" u="sng" strike="noStrike" dirty="0">
                <a:solidFill>
                  <a:srgbClr val="0563C1"/>
                </a:solidFill>
                <a:effectLst/>
                <a:hlinkClick r:id="rId5"/>
              </a:rPr>
              <a:t>24/1453</a:t>
            </a:r>
            <a:r>
              <a:rPr lang="en-US" sz="1100" dirty="0">
                <a:effectLst/>
              </a:rPr>
              <a:t> </a:t>
            </a:r>
            <a:r>
              <a:rPr lang="en-GB" sz="1100" b="0" i="0" u="none" strike="noStrike" kern="1200" dirty="0">
                <a:solidFill>
                  <a:srgbClr val="000000"/>
                </a:solidFill>
                <a:effectLst/>
                <a:ea typeface="MS Gothic" panose="020B0609070205080204" pitchFamily="49" charset="-128"/>
              </a:rPr>
              <a:t>Concurrent Messaging</a:t>
            </a:r>
            <a:r>
              <a:rPr lang="en-US" sz="1100" dirty="0">
                <a:effectLst/>
              </a:rPr>
              <a:t> 								</a:t>
            </a:r>
            <a:r>
              <a:rPr lang="en-GB" sz="1100" b="0" i="0" u="none" strike="noStrike" kern="1200" dirty="0">
                <a:solidFill>
                  <a:srgbClr val="000000"/>
                </a:solidFill>
                <a:effectLst/>
                <a:ea typeface="MS Gothic" panose="020B0609070205080204" pitchFamily="49" charset="-128"/>
              </a:rPr>
              <a:t>Yue Xu</a:t>
            </a:r>
            <a:r>
              <a:rPr lang="en-US" sz="1100" dirty="0">
                <a:effectLst/>
              </a:rPr>
              <a:t> </a:t>
            </a:r>
            <a:endParaRPr lang="en-GB" sz="1100" dirty="0"/>
          </a:p>
          <a:p>
            <a:pPr lvl="1">
              <a:buFont typeface="Arial" panose="020B0604020202020204" pitchFamily="34" charset="0"/>
              <a:buChar char="•"/>
            </a:pPr>
            <a:r>
              <a:rPr lang="en-GB" sz="1100" b="0" i="0" u="sng" strike="noStrike" dirty="0">
                <a:solidFill>
                  <a:srgbClr val="0563C1"/>
                </a:solidFill>
                <a:effectLst/>
                <a:hlinkClick r:id="rId6"/>
              </a:rPr>
              <a:t>24/1692</a:t>
            </a:r>
            <a:r>
              <a:rPr lang="en-US" sz="1100" dirty="0">
                <a:effectLst/>
              </a:rPr>
              <a:t> </a:t>
            </a:r>
            <a:r>
              <a:rPr lang="en-GB" sz="1100" b="0" i="0" u="none" strike="noStrike" kern="1200" dirty="0">
                <a:solidFill>
                  <a:srgbClr val="000000"/>
                </a:solidFill>
                <a:effectLst/>
                <a:ea typeface="MS Gothic" panose="020B0609070205080204" pitchFamily="49" charset="-128"/>
              </a:rPr>
              <a:t>Usage of Expiration Time for LL Traffic</a:t>
            </a:r>
            <a:r>
              <a:rPr lang="en-US" sz="1100" dirty="0">
                <a:effectLst/>
              </a:rPr>
              <a:t> 						</a:t>
            </a:r>
            <a:r>
              <a:rPr lang="en-GB" sz="1100" b="0" i="0" u="none" strike="noStrike" kern="1200" dirty="0">
                <a:solidFill>
                  <a:srgbClr val="000000"/>
                </a:solidFill>
                <a:effectLst/>
                <a:ea typeface="MS Gothic" panose="020B0609070205080204" pitchFamily="49" charset="-128"/>
              </a:rPr>
              <a:t>Liangxiao Xin</a:t>
            </a:r>
            <a:r>
              <a:rPr lang="en-US" sz="1100" dirty="0">
                <a:effectLst/>
              </a:rPr>
              <a:t> </a:t>
            </a:r>
            <a:endParaRPr lang="en-GB" sz="1100" dirty="0"/>
          </a:p>
          <a:p>
            <a:pPr lvl="1">
              <a:buFont typeface="Arial" panose="020B0604020202020204" pitchFamily="34" charset="0"/>
              <a:buChar char="•"/>
            </a:pPr>
            <a:r>
              <a:rPr lang="en-US" sz="1100" b="0" i="0" u="sng" strike="noStrike" dirty="0">
                <a:solidFill>
                  <a:srgbClr val="0563C1"/>
                </a:solidFill>
                <a:effectLst/>
                <a:hlinkClick r:id="rId7"/>
              </a:rPr>
              <a:t>24/1870</a:t>
            </a:r>
            <a:r>
              <a:rPr lang="en-US" sz="1100" dirty="0"/>
              <a:t> </a:t>
            </a:r>
            <a:r>
              <a:rPr lang="en-US" sz="1100" b="0" i="0" u="none" strike="noStrike" kern="1200" dirty="0">
                <a:solidFill>
                  <a:srgbClr val="000000"/>
                </a:solidFill>
                <a:effectLst/>
                <a:ea typeface="MS Gothic" panose="020B0609070205080204" pitchFamily="49" charset="-128"/>
              </a:rPr>
              <a:t>On the Scalability and Overhead of Utilizing Polling for Soliciting …</a:t>
            </a:r>
            <a:r>
              <a:rPr lang="en-US" sz="1100" dirty="0"/>
              <a:t> 		</a:t>
            </a:r>
            <a:r>
              <a:rPr lang="en-US" sz="1100" b="0" i="0" u="none" strike="noStrike" kern="1200" dirty="0">
                <a:solidFill>
                  <a:srgbClr val="000000"/>
                </a:solidFill>
                <a:effectLst/>
                <a:ea typeface="MS Gothic" panose="020B0609070205080204" pitchFamily="49" charset="-128"/>
              </a:rPr>
              <a:t>Behnam </a:t>
            </a:r>
            <a:r>
              <a:rPr lang="en-US" sz="1100" b="0" i="0" u="none" strike="noStrike" kern="1200" dirty="0" err="1">
                <a:solidFill>
                  <a:srgbClr val="000000"/>
                </a:solidFill>
                <a:effectLst/>
                <a:ea typeface="MS Gothic" panose="020B0609070205080204" pitchFamily="49" charset="-128"/>
              </a:rPr>
              <a:t>Dezfouli</a:t>
            </a:r>
            <a:r>
              <a:rPr lang="en-US" sz="1100" dirty="0"/>
              <a:t> </a:t>
            </a:r>
          </a:p>
          <a:p>
            <a:pPr lvl="1">
              <a:buFont typeface="Arial" panose="020B0604020202020204" pitchFamily="34" charset="0"/>
              <a:buChar char="•"/>
            </a:pPr>
            <a:r>
              <a:rPr lang="en-US" sz="1100" b="0" i="0" u="sng" strike="noStrike" dirty="0">
                <a:solidFill>
                  <a:srgbClr val="0563C1"/>
                </a:solidFill>
                <a:effectLst/>
                <a:hlinkClick r:id="rId8"/>
              </a:rPr>
              <a:t>24/1871</a:t>
            </a:r>
            <a:r>
              <a:rPr lang="en-US" sz="1100" dirty="0"/>
              <a:t> </a:t>
            </a:r>
            <a:r>
              <a:rPr lang="en-US" sz="1100" b="0" i="0" u="none" strike="noStrike" kern="1200" dirty="0">
                <a:solidFill>
                  <a:srgbClr val="000000"/>
                </a:solidFill>
                <a:effectLst/>
                <a:ea typeface="MS Gothic" panose="020B0609070205080204" pitchFamily="49" charset="-128"/>
              </a:rPr>
              <a:t>ERD: Enhanced Reverse Direction Protocol to Support TXOP Sharing … 		Behnam </a:t>
            </a:r>
            <a:r>
              <a:rPr lang="en-US" sz="1100" b="0" i="0" u="none" strike="noStrike" kern="1200" dirty="0" err="1">
                <a:solidFill>
                  <a:srgbClr val="000000"/>
                </a:solidFill>
                <a:effectLst/>
                <a:ea typeface="MS Gothic" panose="020B0609070205080204" pitchFamily="49" charset="-128"/>
              </a:rPr>
              <a:t>Dezfouli</a:t>
            </a:r>
            <a:r>
              <a:rPr lang="en-US" sz="1100" dirty="0"/>
              <a:t> </a:t>
            </a: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24/0909</a:t>
            </a:r>
            <a:r>
              <a:rPr lang="en-US" sz="1100" dirty="0">
                <a:effectLst/>
              </a:rPr>
              <a:t> </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R-TWT Announcement in Multi-BSS - Follow up</a:t>
            </a:r>
            <a:r>
              <a:rPr lang="en-US" sz="1100" dirty="0">
                <a:effectLst/>
              </a:rPr>
              <a:t> 				</a:t>
            </a:r>
            <a:r>
              <a:rPr lang="en-GB" sz="1100" b="0" i="0" u="none" strike="noStrike" kern="1200" dirty="0" err="1">
                <a:solidFill>
                  <a:srgbClr val="000000"/>
                </a:solidFill>
                <a:effectLst/>
                <a:latin typeface="Times New Roman" panose="02020603050405020304" pitchFamily="18" charset="0"/>
                <a:ea typeface="MS Gothic" panose="020B0609070205080204" pitchFamily="49" charset="-128"/>
              </a:rPr>
              <a:t>SunHee</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 Baek</a:t>
            </a:r>
            <a:r>
              <a:rPr lang="en-US" sz="1100" dirty="0">
                <a:effectLst/>
              </a:rPr>
              <a:t> </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3194798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Jay Yang  – MAP 						( Result)</a:t>
            </a:r>
          </a:p>
          <a:p>
            <a:r>
              <a:rPr lang="en-US" sz="1400" b="0" dirty="0"/>
              <a:t>Do you agree to have a mechanism to protect the management frames between two APs during M-AP agreement negotiation procedure?</a:t>
            </a:r>
          </a:p>
          <a:p>
            <a:pPr>
              <a:buFont typeface="Arial" panose="020B0604020202020204" pitchFamily="34" charset="0"/>
              <a:buChar char="•"/>
            </a:pPr>
            <a:r>
              <a:rPr lang="en-US" sz="1400" b="0" dirty="0"/>
              <a:t>The mechanism is TBD</a:t>
            </a:r>
          </a:p>
          <a:p>
            <a:r>
              <a:rPr lang="en-US" sz="1400" b="0" dirty="0"/>
              <a:t>Supporting documents: 23/1836r3 , 24/1693r0</a:t>
            </a:r>
          </a:p>
          <a:p>
            <a:r>
              <a:rPr lang="en-US" sz="1600" i="1" kern="1200" dirty="0">
                <a:solidFill>
                  <a:schemeClr val="tx1"/>
                </a:solidFill>
                <a:latin typeface="Times New Roman"/>
                <a:ea typeface="MS Gothic" panose="020B0609070205080204" pitchFamily="49" charset="-128"/>
              </a:rPr>
              <a:t>SP2 – Jay Yang  – Roaming 					( Result)</a:t>
            </a:r>
          </a:p>
          <a:p>
            <a:r>
              <a:rPr lang="en-US" sz="1400" b="0" dirty="0"/>
              <a:t>Do you agree with the following:</a:t>
            </a:r>
          </a:p>
          <a:p>
            <a:pPr>
              <a:buFont typeface="Arial" panose="020B0604020202020204" pitchFamily="34" charset="0"/>
              <a:buChar char="•"/>
            </a:pPr>
            <a:r>
              <a:rPr lang="en-US" sz="1400" b="0" dirty="0"/>
              <a:t>As part of seamless roaming procedure, the non-AP MLD may indicate whether to receive to DL buffered data frame from the current AP MLD , and send the UL data frame to the current AP MLD via a TBD signaling?</a:t>
            </a:r>
          </a:p>
          <a:p>
            <a:r>
              <a:rPr lang="en-US" sz="1400" b="0" dirty="0"/>
              <a:t>Supporting documents:  24/1476r2, 24/1701</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7883118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5EB82-C0EC-F391-359A-86381DE1E2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870D99-28C5-1E96-5A7F-3ACCBA9633E6}"/>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4367DA0C-7B26-0B96-5F7D-0E8887721C44}"/>
              </a:ext>
            </a:extLst>
          </p:cNvPr>
          <p:cNvSpPr>
            <a:spLocks noGrp="1"/>
          </p:cNvSpPr>
          <p:nvPr>
            <p:ph idx="1"/>
          </p:nvPr>
        </p:nvSpPr>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400" i="1" kern="1200" dirty="0">
                <a:solidFill>
                  <a:schemeClr val="tx1"/>
                </a:solidFill>
                <a:latin typeface="Times New Roman"/>
                <a:ea typeface="MS Gothic" panose="020B0609070205080204" pitchFamily="49" charset="-128"/>
              </a:rPr>
              <a:t>3</a:t>
            </a: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Frank Hsu  – Feedback 						( Result)</a:t>
            </a:r>
          </a:p>
          <a:p>
            <a:r>
              <a:rPr lang="en-US" sz="1200" b="0" dirty="0"/>
              <a:t>Do you agree to define an Enhanced BSR Control subfield in A-ctrl to report a larger per TID queue size?</a:t>
            </a:r>
          </a:p>
          <a:p>
            <a:pPr>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a:buFont typeface="Arial" panose="020B0604020202020204" pitchFamily="34" charset="0"/>
              <a:buChar char="•"/>
            </a:pPr>
            <a:r>
              <a:rPr lang="en-US" sz="1100" b="0" dirty="0"/>
              <a:t>The reported QS is equal to 2147328 Octets + the value reported in the Queue Size field of the defined Enhanced BSR Control subfield</a:t>
            </a:r>
          </a:p>
          <a:p>
            <a:pPr>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a:buFont typeface="Arial" panose="020B0604020202020204" pitchFamily="34" charset="0"/>
              <a:buChar char="•"/>
            </a:pPr>
            <a:r>
              <a:rPr lang="en-US" sz="1100" b="0" dirty="0"/>
              <a:t>TBD if the Enhanced BSR Control subfield shares the control ID with other Control subfield proposals in UHR</a:t>
            </a:r>
          </a:p>
          <a:p>
            <a:pPr>
              <a:buFont typeface="Arial" panose="020B0604020202020204" pitchFamily="34" charset="0"/>
              <a:buChar char="•"/>
            </a:pPr>
            <a:r>
              <a:rPr lang="en-US" sz="1100" b="0" dirty="0"/>
              <a:t>Note: The baseline rules which regulate HT control field to be the same in all MPDUs of the same frame type in an A-MPDU do not change</a:t>
            </a:r>
          </a:p>
          <a:p>
            <a:pPr>
              <a:buFont typeface="Arial" panose="020B0604020202020204" pitchFamily="34" charset="0"/>
              <a:buChar char="•"/>
            </a:pPr>
            <a:r>
              <a:rPr lang="en-US" sz="1100" b="0" dirty="0"/>
              <a:t>Note: Encoding of the baseline QS subfield in QoS Control does not change.</a:t>
            </a:r>
          </a:p>
          <a:p>
            <a:pPr>
              <a:buFont typeface="Arial" panose="020B0604020202020204" pitchFamily="34" charset="0"/>
              <a:buChar char="•"/>
            </a:pPr>
            <a:r>
              <a:rPr lang="en-US" sz="1100" b="0" dirty="0"/>
              <a:t>Note: Length of the Enhanced BSR Control subfield allows to aggregate the UPH in the same A-Control subfield</a:t>
            </a:r>
          </a:p>
          <a:p>
            <a:r>
              <a:rPr lang="en-US" sz="1200" b="0" dirty="0"/>
              <a:t>Supporting documents: 11-24/0963, 11-23/2007</a:t>
            </a:r>
          </a:p>
          <a:p>
            <a:endParaRPr lang="en-US" sz="1200" b="0" dirty="0"/>
          </a:p>
        </p:txBody>
      </p:sp>
      <p:sp>
        <p:nvSpPr>
          <p:cNvPr id="4" name="Slide Number Placeholder 3">
            <a:extLst>
              <a:ext uri="{FF2B5EF4-FFF2-40B4-BE49-F238E27FC236}">
                <a16:creationId xmlns:a16="http://schemas.microsoft.com/office/drawing/2014/main" id="{92C20C79-8C40-0EA3-FBC3-69D09FEE0BB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2C2BBC0C-8EEA-3D26-99CF-94C7560F1B7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B23A3A5-9CEE-8B37-DADE-AE643228F34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1108897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3AD47-F0BA-17B9-8A3A-157C3F6EFA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3B75D8-1F20-5348-C836-2959CD5554D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25A07A9-383A-BE86-9E2F-EAA67ACEE646}"/>
              </a:ext>
            </a:extLst>
          </p:cNvPr>
          <p:cNvSpPr>
            <a:spLocks noGrp="1"/>
          </p:cNvSpPr>
          <p:nvPr>
            <p:ph idx="1"/>
          </p:nvPr>
        </p:nvSpPr>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400" i="1" kern="1200" dirty="0">
                <a:solidFill>
                  <a:schemeClr val="tx1"/>
                </a:solidFill>
                <a:latin typeface="Times New Roman"/>
                <a:ea typeface="MS Gothic" panose="020B0609070205080204" pitchFamily="49" charset="-128"/>
              </a:rPr>
              <a:t>4</a:t>
            </a: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Guogang</a:t>
            </a:r>
            <a:r>
              <a:rPr lang="en-US" sz="1400" i="1" dirty="0">
                <a:solidFill>
                  <a:schemeClr val="tx1"/>
                </a:solidFill>
                <a:latin typeface="Times New Roman"/>
                <a:ea typeface="MS Gothic"/>
              </a:rPr>
              <a:t> Huang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QoS 						( Result)</a:t>
            </a:r>
          </a:p>
          <a:p>
            <a:pPr algn="l"/>
            <a:r>
              <a:rPr lang="en-US" sz="1200" b="0" i="0" dirty="0">
                <a:solidFill>
                  <a:srgbClr val="222222"/>
                </a:solidFill>
                <a:effectLst/>
                <a:ea typeface="宋体" panose="02010600030101010101" pitchFamily="2" charset="-122"/>
              </a:rPr>
              <a:t>Do you support to optionally include an QoS Map element within the SCS Response frame transmitted by the AP MLD to update the DSCP-to-UP mapping for UL if the following conditions are true?</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TID and the User Priority subfields of the Control Info field in the associated QoS Characteristics element are set to different values within 0~7</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AP MLD and the non-AP MLD supports the QoS map operation</a:t>
            </a:r>
          </a:p>
          <a:p>
            <a:r>
              <a:rPr lang="en-US" sz="1200" b="0" dirty="0"/>
              <a:t>Supporting documents: 24/2123r0</a:t>
            </a:r>
          </a:p>
          <a:p>
            <a:endParaRPr lang="en-US" sz="1200" b="0" dirty="0"/>
          </a:p>
          <a:p>
            <a:r>
              <a:rPr lang="en-US" sz="1200" b="0" dirty="0">
                <a:solidFill>
                  <a:srgbClr val="FF0000"/>
                </a:solidFill>
              </a:rPr>
              <a:t>CONTINUE HERE</a:t>
            </a:r>
          </a:p>
          <a:p>
            <a:endParaRPr lang="en-US" sz="1200" b="0" dirty="0"/>
          </a:p>
        </p:txBody>
      </p:sp>
      <p:sp>
        <p:nvSpPr>
          <p:cNvPr id="4" name="Slide Number Placeholder 3">
            <a:extLst>
              <a:ext uri="{FF2B5EF4-FFF2-40B4-BE49-F238E27FC236}">
                <a16:creationId xmlns:a16="http://schemas.microsoft.com/office/drawing/2014/main" id="{26DC6FB5-6522-11EC-E8C2-99734177FD5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BD915703-BDE7-1626-4151-62431BDFE8B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65A6632-9725-9884-A3A0-827F9A3AD36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686511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(45 mins)</a:t>
            </a:r>
          </a:p>
          <a:p>
            <a:pPr>
              <a:buFont typeface="Arial" panose="020B0604020202020204" pitchFamily="34" charset="0"/>
              <a:buChar char="•"/>
            </a:pPr>
            <a:r>
              <a:rPr lang="en-GB" sz="1400" dirty="0"/>
              <a:t>PDTs (30 mins)</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24/2011r0</a:t>
            </a:r>
            <a:r>
              <a:rPr lang="en-GB" sz="1200" dirty="0"/>
              <a:t> </a:t>
            </a:r>
            <a:r>
              <a:rPr lang="en-GB" sz="1200" b="0" i="0" u="none" strike="noStrike" kern="1200" dirty="0">
                <a:solidFill>
                  <a:schemeClr val="tx1"/>
                </a:solidFill>
                <a:effectLst/>
                <a:ea typeface="MS Gothic" panose="020B0609070205080204" pitchFamily="49" charset="-128"/>
              </a:rPr>
              <a:t>PDT-PHY- Timing-Related Parameters</a:t>
            </a:r>
            <a:r>
              <a:rPr lang="en-GB" sz="1200" dirty="0">
                <a:solidFill>
                  <a:schemeClr val="tx1"/>
                </a:solidFill>
              </a:rPr>
              <a:t> 						</a:t>
            </a:r>
            <a:r>
              <a:rPr lang="en-GB" sz="1200" b="0" i="0" u="none" strike="noStrike" dirty="0">
                <a:solidFill>
                  <a:schemeClr val="tx1"/>
                </a:solidFill>
                <a:effectLst/>
              </a:rPr>
              <a:t>Mengshi Hu</a:t>
            </a:r>
            <a:r>
              <a:rPr lang="en-GB" sz="1200" dirty="0">
                <a:solidFill>
                  <a:schemeClr val="tx1"/>
                </a:solidFill>
              </a:rPr>
              <a:t> 	[SP]</a:t>
            </a:r>
          </a:p>
          <a:p>
            <a:pPr lvl="1">
              <a:buFont typeface="Arial" panose="020B0604020202020204" pitchFamily="34" charset="0"/>
              <a:buChar char="•"/>
            </a:pPr>
            <a:r>
              <a:rPr lang="sv-SE" sz="1200" b="0" i="0" u="sng" strike="noStrike" kern="1200" dirty="0">
                <a:solidFill>
                  <a:srgbClr val="0563C1"/>
                </a:solidFill>
                <a:effectLst/>
                <a:ea typeface="MS Gothic" panose="020B0609070205080204" pitchFamily="49" charset="-128"/>
                <a:hlinkClick r:id="rId3"/>
              </a:rPr>
              <a:t>24/2012r1</a:t>
            </a:r>
            <a:r>
              <a:rPr lang="sv-SE" sz="1200" dirty="0"/>
              <a:t> </a:t>
            </a:r>
            <a:r>
              <a:rPr lang="sv-SE" sz="1200" b="0" i="0" u="none" strike="noStrike" kern="1200" dirty="0">
                <a:solidFill>
                  <a:schemeClr val="tx1"/>
                </a:solidFill>
                <a:effectLst/>
                <a:ea typeface="MS Gothic" panose="020B0609070205080204" pitchFamily="49" charset="-128"/>
              </a:rPr>
              <a:t>PDT-PHY- Packet Extension</a:t>
            </a:r>
            <a:r>
              <a:rPr lang="sv-SE" sz="1200" dirty="0">
                <a:solidFill>
                  <a:schemeClr val="tx1"/>
                </a:solidFill>
              </a:rPr>
              <a:t> 							</a:t>
            </a:r>
            <a:r>
              <a:rPr lang="sv-SE" sz="1200" b="0" i="0" u="none" strike="noStrike" dirty="0">
                <a:solidFill>
                  <a:schemeClr val="tx1"/>
                </a:solidFill>
                <a:effectLst/>
              </a:rPr>
              <a:t>Mengshi Hu</a:t>
            </a:r>
            <a:r>
              <a:rPr lang="sv-SE" sz="1200" dirty="0">
                <a:solidFill>
                  <a:schemeClr val="tx1"/>
                </a:solidFill>
              </a:rPr>
              <a:t> 	[SP]</a:t>
            </a:r>
            <a:endParaRPr lang="en-GB" sz="1200" dirty="0">
              <a:solidFill>
                <a:schemeClr val="tx1"/>
              </a:solidFill>
            </a:endParaRP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4"/>
              </a:rPr>
              <a:t>24/2042r0</a:t>
            </a:r>
            <a:r>
              <a:rPr lang="en-US" sz="1200" dirty="0"/>
              <a:t> </a:t>
            </a:r>
            <a:r>
              <a:rPr lang="en-US" sz="1200" b="0" i="0" u="none" strike="noStrike" kern="1200" dirty="0">
                <a:solidFill>
                  <a:schemeClr val="tx1"/>
                </a:solidFill>
                <a:effectLst/>
                <a:ea typeface="MS Gothic" panose="020B0609070205080204" pitchFamily="49" charset="-128"/>
              </a:rPr>
              <a:t>PDT-PHY- TX requirements for PPDUs sent in response to a triggering frame	</a:t>
            </a:r>
            <a:r>
              <a:rPr lang="en-US" sz="1200" b="0" i="0" u="none" strike="noStrike" dirty="0">
                <a:solidFill>
                  <a:schemeClr val="tx1"/>
                </a:solidFill>
                <a:effectLst/>
              </a:rPr>
              <a:t>Juan Fang</a:t>
            </a:r>
            <a:r>
              <a:rPr lang="en-US" sz="1200" dirty="0">
                <a:solidFill>
                  <a:schemeClr val="tx1"/>
                </a:solidFill>
              </a:rPr>
              <a:t> 	[SP]</a:t>
            </a:r>
          </a:p>
          <a:p>
            <a:pPr lvl="1">
              <a:buFont typeface="Arial" panose="020B0604020202020204" pitchFamily="34" charset="0"/>
              <a:buChar char="•"/>
            </a:pPr>
            <a:r>
              <a:rPr lang="de-DE" sz="1200" b="0" i="0" u="none" strike="noStrike" kern="1200" dirty="0">
                <a:solidFill>
                  <a:srgbClr val="FF0000"/>
                </a:solidFill>
                <a:effectLst/>
                <a:ea typeface="MS Gothic" panose="020B0609070205080204" pitchFamily="49" charset="-128"/>
                <a:hlinkClick r:id="rId5"/>
              </a:rPr>
              <a:t>24/2024r0</a:t>
            </a:r>
            <a:r>
              <a:rPr lang="de-DE" sz="1200" dirty="0"/>
              <a:t> </a:t>
            </a:r>
            <a:r>
              <a:rPr lang="de-DE" sz="1200" b="0" i="0" u="none" strike="noStrike" kern="1200" dirty="0">
                <a:solidFill>
                  <a:srgbClr val="000000"/>
                </a:solidFill>
                <a:effectLst/>
                <a:ea typeface="MS Gothic" panose="020B0609070205080204" pitchFamily="49" charset="-128"/>
              </a:rPr>
              <a:t>PDT PHY UHR-STF</a:t>
            </a:r>
            <a:r>
              <a:rPr lang="de-DE" sz="1200" dirty="0"/>
              <a:t> 								</a:t>
            </a:r>
            <a:r>
              <a:rPr lang="de-DE" sz="1200" b="0" i="0" u="none" strike="noStrike" dirty="0">
                <a:solidFill>
                  <a:srgbClr val="000000"/>
                </a:solidFill>
                <a:effectLst/>
              </a:rPr>
              <a:t>Eunsung Park</a:t>
            </a:r>
            <a:r>
              <a:rPr lang="de-DE" sz="1200" dirty="0"/>
              <a:t> </a:t>
            </a:r>
            <a:endParaRPr lang="en-GB" sz="1200" dirty="0">
              <a:solidFill>
                <a:schemeClr val="tx1"/>
              </a:solidFill>
            </a:endParaRP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24/2035r0</a:t>
            </a:r>
            <a:r>
              <a:rPr lang="en-GB" sz="1200" dirty="0"/>
              <a:t> </a:t>
            </a:r>
            <a:r>
              <a:rPr lang="en-GB" sz="1200" b="0" i="0" u="none" strike="noStrike" kern="1200" dirty="0">
                <a:solidFill>
                  <a:srgbClr val="000000"/>
                </a:solidFill>
                <a:effectLst/>
                <a:ea typeface="MS Gothic" panose="020B0609070205080204" pitchFamily="49" charset="-128"/>
              </a:rPr>
              <a:t>PDT-PHY-UHR-LTF </a:t>
            </a:r>
            <a:r>
              <a:rPr lang="en-GB" sz="1200" dirty="0"/>
              <a:t> 								</a:t>
            </a:r>
            <a:r>
              <a:rPr lang="en-GB" sz="1200" b="0" i="0" u="none" strike="noStrike" dirty="0">
                <a:solidFill>
                  <a:srgbClr val="000000"/>
                </a:solidFill>
                <a:effectLst/>
              </a:rPr>
              <a:t>Chenchen Liu</a:t>
            </a:r>
            <a:r>
              <a:rPr lang="en-GB" sz="1200" dirty="0"/>
              <a:t> </a:t>
            </a:r>
            <a:endParaRPr lang="en-GB" sz="1200" dirty="0">
              <a:solidFill>
                <a:schemeClr val="tx1"/>
              </a:solidFill>
            </a:endParaRPr>
          </a:p>
          <a:p>
            <a:pPr lvl="0">
              <a:buFont typeface="Arial" panose="020B0604020202020204" pitchFamily="34" charset="0"/>
              <a:buChar char="•"/>
            </a:pPr>
            <a:r>
              <a:rPr lang="en-GB" sz="1400" dirty="0"/>
              <a:t>Submissions – IM + MU MIMO + Sounding + Miscellaneous + UEQM</a:t>
            </a:r>
            <a:endParaRPr lang="en-GB" sz="500" b="1" strike="sngStrike" dirty="0">
              <a:solidFill>
                <a:schemeClr val="bg1">
                  <a:lumMod val="65000"/>
                </a:schemeClr>
              </a:solidFill>
            </a:endParaRPr>
          </a:p>
          <a:p>
            <a:pPr lvl="1">
              <a:buFont typeface="Arial" panose="020B0604020202020204" pitchFamily="34" charset="0"/>
              <a:buChar char="•"/>
            </a:pPr>
            <a:r>
              <a:rPr lang="en-GB" sz="1200" b="0" i="0" u="sng" strike="noStrike" dirty="0">
                <a:solidFill>
                  <a:srgbClr val="0563C1"/>
                </a:solidFill>
                <a:effectLst/>
                <a:hlinkClick r:id="rId6"/>
              </a:rPr>
              <a:t>24/1785</a:t>
            </a:r>
            <a:r>
              <a:rPr lang="en-GB" sz="1200" dirty="0"/>
              <a:t> </a:t>
            </a:r>
            <a:r>
              <a:rPr lang="en-GB" sz="1200" b="0" i="0" u="none" strike="noStrike" kern="1200" dirty="0">
                <a:solidFill>
                  <a:srgbClr val="000000"/>
                </a:solidFill>
                <a:effectLst/>
                <a:ea typeface="MS Gothic" panose="020B0609070205080204" pitchFamily="49" charset="-128"/>
              </a:rPr>
              <a:t>Interference Mitigation Pilots – Definitions</a:t>
            </a:r>
            <a:r>
              <a:rPr lang="en-GB" sz="1200" dirty="0"/>
              <a:t> 						</a:t>
            </a:r>
            <a:r>
              <a:rPr lang="en-GB" sz="1200" b="0" i="0" u="none" strike="noStrike" kern="1200" dirty="0">
                <a:solidFill>
                  <a:srgbClr val="000000"/>
                </a:solidFill>
                <a:effectLst/>
                <a:ea typeface="MS Gothic" panose="020B0609070205080204" pitchFamily="49" charset="-128"/>
              </a:rPr>
              <a:t>Shimi Shilo</a:t>
            </a:r>
            <a:r>
              <a:rPr lang="en-GB" sz="1200" dirty="0"/>
              <a:t> </a:t>
            </a:r>
          </a:p>
          <a:p>
            <a:pPr lvl="1">
              <a:buFont typeface="Arial" panose="020B0604020202020204" pitchFamily="34" charset="0"/>
              <a:buChar char="•"/>
            </a:pPr>
            <a:r>
              <a:rPr lang="en-US" sz="1200" b="0" i="0" u="none" strike="noStrike" dirty="0">
                <a:solidFill>
                  <a:srgbClr val="FF0000"/>
                </a:solidFill>
                <a:effectLst/>
              </a:rPr>
              <a:t>25/0078</a:t>
            </a:r>
            <a:r>
              <a:rPr lang="en-US" sz="1200" dirty="0">
                <a:effectLst/>
              </a:rPr>
              <a:t> </a:t>
            </a:r>
            <a:r>
              <a:rPr lang="en-US" sz="1200" b="0" i="0" u="none" strike="noStrike" dirty="0">
                <a:solidFill>
                  <a:srgbClr val="000000"/>
                </a:solidFill>
                <a:effectLst/>
              </a:rPr>
              <a:t>Special STA Info Field in UHR NDPA</a:t>
            </a:r>
            <a:r>
              <a:rPr lang="en-US" sz="1200" dirty="0">
                <a:effectLst/>
              </a:rPr>
              <a:t> 						</a:t>
            </a:r>
            <a:r>
              <a:rPr lang="en-US" sz="1200" b="0" i="0" u="none" strike="noStrike" dirty="0">
                <a:solidFill>
                  <a:srgbClr val="000000"/>
                </a:solidFill>
                <a:effectLst/>
              </a:rPr>
              <a:t>Junghoon Suh</a:t>
            </a:r>
            <a:endParaRPr lang="en-GB" sz="1200" b="0" i="0" u="none" strike="noStrike" dirty="0">
              <a:solidFill>
                <a:srgbClr val="000000"/>
              </a:solidFill>
              <a:effectLst/>
            </a:endParaRPr>
          </a:p>
          <a:p>
            <a:pPr lvl="1">
              <a:buFont typeface="Arial" panose="020B0604020202020204" pitchFamily="34" charset="0"/>
              <a:buChar char="•"/>
            </a:pPr>
            <a:r>
              <a:rPr lang="en-US" sz="1200" b="0" i="0" u="none" strike="noStrike" dirty="0">
                <a:solidFill>
                  <a:srgbClr val="FF0000"/>
                </a:solidFill>
                <a:effectLst/>
              </a:rPr>
              <a:t>25/0127</a:t>
            </a:r>
            <a:r>
              <a:rPr lang="en-US" sz="1200" dirty="0">
                <a:effectLst/>
              </a:rPr>
              <a:t> </a:t>
            </a:r>
            <a:r>
              <a:rPr lang="en-US" sz="1200" b="0" i="0" u="none" strike="noStrike" dirty="0">
                <a:solidFill>
                  <a:srgbClr val="000000"/>
                </a:solidFill>
                <a:effectLst/>
              </a:rPr>
              <a:t>Discussion on supported MCS and NSS set</a:t>
            </a:r>
            <a:r>
              <a:rPr lang="en-US" sz="1200" dirty="0">
                <a:effectLst/>
              </a:rPr>
              <a:t> 						</a:t>
            </a:r>
            <a:r>
              <a:rPr lang="en-US" sz="1200" b="0" i="0" u="none" strike="noStrike" dirty="0">
                <a:solidFill>
                  <a:srgbClr val="000000"/>
                </a:solidFill>
                <a:effectLst/>
              </a:rPr>
              <a:t>Mengshi Hu</a:t>
            </a:r>
          </a:p>
          <a:p>
            <a:pPr lvl="1">
              <a:buFont typeface="Arial" panose="020B0604020202020204" pitchFamily="34" charset="0"/>
              <a:buChar char="•"/>
            </a:pPr>
            <a:r>
              <a:rPr lang="en-US" sz="1200" b="0" i="0" u="none" strike="noStrike" dirty="0">
                <a:solidFill>
                  <a:srgbClr val="FF0000"/>
                </a:solidFill>
                <a:effectLst/>
              </a:rPr>
              <a:t>25/0128</a:t>
            </a:r>
            <a:r>
              <a:rPr lang="en-US" sz="1200" dirty="0">
                <a:effectLst/>
              </a:rPr>
              <a:t> </a:t>
            </a:r>
            <a:r>
              <a:rPr lang="en-US" sz="1200" b="0" i="0" u="none" strike="noStrike" dirty="0">
                <a:solidFill>
                  <a:srgbClr val="000000"/>
                </a:solidFill>
                <a:effectLst/>
              </a:rPr>
              <a:t>Discussion on PE requirement for UEQM</a:t>
            </a:r>
            <a:r>
              <a:rPr lang="en-US" sz="1200" dirty="0">
                <a:effectLst/>
              </a:rPr>
              <a:t> 						</a:t>
            </a:r>
            <a:r>
              <a:rPr lang="en-US" sz="1200" b="0" i="0" u="none" strike="noStrike" dirty="0">
                <a:solidFill>
                  <a:srgbClr val="000000"/>
                </a:solidFill>
                <a:effectLst/>
              </a:rPr>
              <a:t>Mengshi Hu</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585751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4794149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 –PM2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24/2056r0</a:t>
            </a:r>
            <a:r>
              <a:rPr lang="en-GB" sz="1100" dirty="0"/>
              <a:t> </a:t>
            </a:r>
            <a:r>
              <a:rPr lang="en-GB" sz="1100" b="0" i="0" u="none" strike="noStrike" kern="1200" dirty="0">
                <a:solidFill>
                  <a:schemeClr val="tx1"/>
                </a:solidFill>
                <a:effectLst/>
                <a:ea typeface="MS Gothic" panose="020B0609070205080204" pitchFamily="49" charset="-128"/>
              </a:rPr>
              <a:t>PDT-MAC-TWT SP Management</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Kumail Haider</a:t>
            </a:r>
            <a:r>
              <a:rPr lang="en-GB" sz="1100" dirty="0">
                <a:solidFill>
                  <a:schemeClr val="tx1"/>
                </a:solidFill>
              </a:rPr>
              <a:t> 	[SP]</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24/2020r0</a:t>
            </a:r>
            <a:r>
              <a:rPr lang="en-US" sz="1100" dirty="0"/>
              <a:t> </a:t>
            </a:r>
            <a:r>
              <a:rPr lang="en-US" sz="1100" b="0" i="0" u="none" strike="noStrike" kern="1200" dirty="0">
                <a:solidFill>
                  <a:schemeClr val="tx1"/>
                </a:solidFill>
                <a:effectLst/>
                <a:ea typeface="MS Gothic" panose="020B0609070205080204" pitchFamily="49" charset="-128"/>
              </a:rPr>
              <a:t>PDT for UHR MAC Introduction section</a:t>
            </a:r>
            <a:r>
              <a:rPr lang="en-US" sz="1100" dirty="0">
                <a:solidFill>
                  <a:schemeClr val="tx1"/>
                </a:solidFill>
              </a:rPr>
              <a:t> 					</a:t>
            </a:r>
            <a:r>
              <a:rPr lang="en-US" sz="1100" b="0" i="0" u="none" strike="noStrike" dirty="0">
                <a:solidFill>
                  <a:schemeClr val="tx1"/>
                </a:solidFill>
                <a:effectLst/>
              </a:rPr>
              <a:t>George Cherian</a:t>
            </a:r>
            <a:r>
              <a:rPr lang="en-US" sz="1100" dirty="0">
                <a:solidFill>
                  <a:schemeClr val="tx1"/>
                </a:solidFill>
              </a:rPr>
              <a:t>	[SP]</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24/2066r0</a:t>
            </a:r>
            <a:r>
              <a:rPr lang="en-GB" sz="1100" dirty="0"/>
              <a:t> </a:t>
            </a:r>
            <a:r>
              <a:rPr lang="en-GB" sz="1100" b="0" i="0" u="none" strike="noStrike" kern="1200" dirty="0">
                <a:solidFill>
                  <a:srgbClr val="000000"/>
                </a:solidFill>
                <a:effectLst/>
                <a:ea typeface="MS Gothic" panose="020B0609070205080204" pitchFamily="49" charset="-128"/>
              </a:rPr>
              <a:t>PDT MAC Acknolwedgement Procedure</a:t>
            </a:r>
            <a:r>
              <a:rPr lang="en-GB" sz="1100" dirty="0"/>
              <a:t> 					</a:t>
            </a:r>
            <a:r>
              <a:rPr lang="en-GB" sz="1100" b="0" i="0" u="none" strike="noStrike" kern="1200" dirty="0">
                <a:solidFill>
                  <a:srgbClr val="000000"/>
                </a:solidFill>
                <a:effectLst/>
                <a:ea typeface="MS Gothic" panose="020B0609070205080204" pitchFamily="49" charset="-128"/>
              </a:rPr>
              <a:t>Ming Gan</a:t>
            </a:r>
            <a:r>
              <a:rPr lang="en-GB" sz="1100" dirty="0"/>
              <a:t> </a:t>
            </a:r>
            <a:endParaRPr lang="en-GB" sz="1100" dirty="0">
              <a:solidFill>
                <a:schemeClr val="tx1"/>
              </a:solidFill>
            </a:endParaRPr>
          </a:p>
          <a:p>
            <a:pPr lvl="1">
              <a:buFont typeface="Arial" panose="020B0604020202020204" pitchFamily="34" charset="0"/>
              <a:buChar char="•"/>
            </a:pPr>
            <a:r>
              <a:rPr lang="en-GB" sz="1100" b="0" i="0" u="sng" strike="noStrike" dirty="0">
                <a:solidFill>
                  <a:srgbClr val="0563C1"/>
                </a:solidFill>
                <a:effectLst/>
                <a:hlinkClick r:id="rId4"/>
              </a:rPr>
              <a:t>24/0088r0</a:t>
            </a:r>
            <a:r>
              <a:rPr lang="en-GB" sz="1100" dirty="0"/>
              <a:t> </a:t>
            </a:r>
            <a:r>
              <a:rPr lang="en-GB" sz="1100" b="0" i="0" u="none" strike="noStrike" kern="1200" dirty="0">
                <a:solidFill>
                  <a:srgbClr val="000000"/>
                </a:solidFill>
                <a:effectLst/>
                <a:ea typeface="MS Gothic" panose="020B0609070205080204" pitchFamily="49" charset="-128"/>
              </a:rPr>
              <a:t>PDT MAC P2P</a:t>
            </a:r>
            <a:r>
              <a:rPr lang="en-GB" sz="1100" dirty="0"/>
              <a:t> 								</a:t>
            </a:r>
            <a:r>
              <a:rPr lang="en-GB" sz="1100" b="0" i="0" u="none" strike="noStrike" kern="1200" dirty="0">
                <a:solidFill>
                  <a:srgbClr val="000000"/>
                </a:solidFill>
                <a:effectLst/>
                <a:ea typeface="MS Gothic" panose="020B0609070205080204" pitchFamily="49" charset="-128"/>
              </a:rPr>
              <a:t>Rubayet Shafin</a:t>
            </a:r>
            <a:r>
              <a:rPr lang="en-GB" sz="1100" dirty="0"/>
              <a:t> </a:t>
            </a:r>
            <a:endParaRPr lang="en-GB" sz="1100" dirty="0">
              <a:solidFill>
                <a:schemeClr val="tx1"/>
              </a:solidFill>
            </a:endParaRP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MAP Part 1</a:t>
            </a:r>
            <a:endParaRPr lang="en-GB" sz="4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5"/>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24/0677</a:t>
            </a:r>
            <a:r>
              <a:rPr lang="en-US" sz="1100" dirty="0"/>
              <a:t> </a:t>
            </a:r>
            <a:r>
              <a:rPr lang="en-US" sz="1100" b="0" i="0" u="none" strike="noStrike" kern="1200" dirty="0">
                <a:solidFill>
                  <a:srgbClr val="000000"/>
                </a:solidFill>
                <a:effectLst/>
                <a:ea typeface="MS Gothic" panose="020B0609070205080204" pitchFamily="49" charset="-128"/>
              </a:rPr>
              <a:t>TWT Information Sharing in MAP Operation</a:t>
            </a:r>
            <a:r>
              <a:rPr lang="en-US" sz="1100" dirty="0"/>
              <a:t> 					</a:t>
            </a:r>
            <a:r>
              <a:rPr lang="en-US" sz="1100" b="0" i="0" u="none" strike="noStrike" kern="1200" dirty="0">
                <a:solidFill>
                  <a:srgbClr val="000000"/>
                </a:solidFill>
                <a:effectLst/>
                <a:ea typeface="MS Gothic" panose="020B0609070205080204" pitchFamily="49" charset="-128"/>
              </a:rPr>
              <a:t>Rubayet Shafin</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24/1239</a:t>
            </a:r>
            <a:r>
              <a:rPr lang="en-US" sz="1100" dirty="0"/>
              <a:t> </a:t>
            </a:r>
            <a:r>
              <a:rPr lang="en-US" sz="1100" b="0" i="0" u="none" strike="noStrike" kern="1200" dirty="0">
                <a:solidFill>
                  <a:srgbClr val="000000"/>
                </a:solidFill>
                <a:effectLst/>
                <a:ea typeface="MS Gothic" panose="020B0609070205080204" pitchFamily="49" charset="-128"/>
              </a:rPr>
              <a:t>MAP Framework--Follow-up</a:t>
            </a:r>
            <a:r>
              <a:rPr lang="en-US" sz="1100" dirty="0"/>
              <a:t> 							</a:t>
            </a:r>
            <a:r>
              <a:rPr lang="en-US" sz="1100" b="0" i="0" u="none" strike="noStrike" kern="1200" dirty="0">
                <a:solidFill>
                  <a:srgbClr val="000000"/>
                </a:solidFill>
                <a:effectLst/>
                <a:ea typeface="MS Gothic" panose="020B0609070205080204" pitchFamily="49" charset="-128"/>
              </a:rPr>
              <a:t>Rubayet Shafin</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6"/>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7"/>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8"/>
              </a:rPr>
              <a:t>24/1693</a:t>
            </a:r>
            <a:r>
              <a:rPr lang="en-US" sz="1100" dirty="0"/>
              <a:t> </a:t>
            </a:r>
            <a:r>
              <a:rPr lang="en-US" sz="1100" b="0" i="0" u="none" strike="noStrike" kern="1200" dirty="0">
                <a:solidFill>
                  <a:srgbClr val="000000"/>
                </a:solidFill>
                <a:effectLst/>
                <a:ea typeface="MS Gothic" panose="020B0609070205080204" pitchFamily="49" charset="-128"/>
              </a:rPr>
              <a:t>The MAPC security framework</a:t>
            </a:r>
            <a:r>
              <a:rPr lang="en-US" sz="1100" dirty="0"/>
              <a:t> 							</a:t>
            </a:r>
            <a:r>
              <a:rPr lang="en-US" sz="1100" b="0" i="0" u="none" strike="noStrike" kern="1200" dirty="0">
                <a:solidFill>
                  <a:srgbClr val="000000"/>
                </a:solidFill>
                <a:effectLst/>
                <a:ea typeface="MS Gothic" panose="020B0609070205080204" pitchFamily="49" charset="-128"/>
              </a:rPr>
              <a:t>Jay Yang</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656569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204156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PDTs/Submissions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1B037692-B6E0-6EED-3828-78674B9E942C}"/>
              </a:ext>
            </a:extLst>
          </p:cNvPr>
          <p:cNvSpPr>
            <a:spLocks noGrp="1"/>
          </p:cNvSpPr>
          <p:nvPr>
            <p:ph idx="1"/>
          </p:nvPr>
        </p:nvSpPr>
        <p:spPr/>
        <p:txBody>
          <a:bodyPr/>
          <a:lstStyle/>
          <a:p>
            <a:r>
              <a:rPr lang="en-US" dirty="0"/>
              <a:t>11-25-0014-00-00bn-tgbn-motions-list-part-2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4ACEE768-0B70-7A0C-E02B-C185FCF2DDAD}"/>
              </a:ext>
            </a:extLst>
          </p:cNvPr>
          <p:cNvSpPr>
            <a:spLocks noGrp="1"/>
          </p:cNvSpPr>
          <p:nvPr>
            <p:ph idx="1"/>
          </p:nvPr>
        </p:nvSpPr>
        <p:spPr>
          <a:xfrm>
            <a:off x="685800" y="1981200"/>
            <a:ext cx="7770813" cy="4494213"/>
          </a:xfrm>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Jason Y. Guo – CSR ( Result)</a:t>
            </a:r>
          </a:p>
          <a:p>
            <a:r>
              <a:rPr lang="en-US" sz="1400" b="0" dirty="0"/>
              <a:t>Do you support to include in the 11bn SFD:</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000" b="0" dirty="0"/>
              <a:t>An AP that intends to initiate a Coordinated Spatial Reuse transmission shall transmit a Trigger frame to initiate concurrent CSR transmissions with one other AP within its obtained TXOP BW;</a:t>
            </a:r>
          </a:p>
          <a:p>
            <a:pPr lvl="1">
              <a:buFont typeface="Arial" panose="020B0604020202020204" pitchFamily="34" charset="0"/>
              <a:buChar char="•"/>
            </a:pPr>
            <a:r>
              <a:rPr lang="en-US" sz="1000" b="0" dirty="0"/>
              <a:t>When all addressed non-AP STAs are UHR STAs, the concurrent CSR transmission starts SIFS after the Trigger frame</a:t>
            </a:r>
          </a:p>
          <a:p>
            <a:pPr lvl="1">
              <a:buFont typeface="Arial" panose="020B0604020202020204" pitchFamily="34" charset="0"/>
              <a:buChar char="•"/>
            </a:pPr>
            <a:r>
              <a:rPr lang="en-US" sz="1000" b="0" dirty="0"/>
              <a:t>Which trigger frame is TBD</a:t>
            </a:r>
          </a:p>
          <a:p>
            <a:pPr marL="0" indent="0"/>
            <a:r>
              <a:rPr lang="en-US" sz="1400" b="0" dirty="0"/>
              <a:t>Note-it is TBD whether to allow more than one “other AP” to be identified by the Trigger frame</a:t>
            </a:r>
          </a:p>
          <a:p>
            <a:r>
              <a:rPr lang="en-US" sz="1400" b="0" dirty="0"/>
              <a:t>Supporting document: 11-23/1868</a:t>
            </a:r>
          </a:p>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SP2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Jason Y. Guo – CSR ( Result)</a:t>
            </a:r>
          </a:p>
          <a:p>
            <a:r>
              <a:rPr lang="en-US" sz="1400" b="0" dirty="0"/>
              <a:t>Do you support to include in the 11bn SFD:</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0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000" b="0" dirty="0"/>
              <a:t>Other parameters TBD</a:t>
            </a:r>
          </a:p>
          <a:p>
            <a:r>
              <a:rPr lang="en-US" sz="1400" b="0" dirty="0"/>
              <a:t>Supporting document: 11-23/1868</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PDTs/Submissions</a:t>
            </a:r>
          </a:p>
        </p:txBody>
      </p:sp>
      <p:sp>
        <p:nvSpPr>
          <p:cNvPr id="10" name="Content Placeholder 9">
            <a:extLst>
              <a:ext uri="{FF2B5EF4-FFF2-40B4-BE49-F238E27FC236}">
                <a16:creationId xmlns:a16="http://schemas.microsoft.com/office/drawing/2014/main" id="{AA124AC3-6DFC-5F90-EEAF-23DFDA3F0CCF}"/>
              </a:ext>
            </a:extLst>
          </p:cNvPr>
          <p:cNvSpPr>
            <a:spLocks noGrp="1"/>
          </p:cNvSpPr>
          <p:nvPr>
            <p:ph idx="1"/>
          </p:nvPr>
        </p:nvSpPr>
        <p:spPr/>
        <p:txBody>
          <a:bodyPr/>
          <a:lstStyle/>
          <a:p>
            <a:r>
              <a:rPr lang="en-GB" sz="1600" b="0" i="0" u="sng" strike="noStrike" kern="1200" dirty="0">
                <a:solidFill>
                  <a:srgbClr val="0563C1"/>
                </a:solidFill>
                <a:effectLst/>
                <a:ea typeface="MS Gothic" panose="020B0609070205080204" pitchFamily="49" charset="-128"/>
                <a:hlinkClick r:id="rId2"/>
              </a:rPr>
              <a:t>24/2026r0</a:t>
            </a:r>
            <a:r>
              <a:rPr lang="en-GB" sz="1600" dirty="0"/>
              <a:t> </a:t>
            </a:r>
            <a:r>
              <a:rPr lang="en-GB" sz="1600" b="0" i="0" u="none" strike="noStrike" kern="1200" dirty="0">
                <a:solidFill>
                  <a:schemeClr val="tx1"/>
                </a:solidFill>
                <a:effectLst/>
                <a:ea typeface="MS Gothic" panose="020B0609070205080204" pitchFamily="49" charset="-128"/>
              </a:rPr>
              <a:t>PDT-Joint-MLME-SAP</a:t>
            </a:r>
            <a:r>
              <a:rPr lang="en-GB" sz="1600" dirty="0">
                <a:solidFill>
                  <a:schemeClr val="tx1"/>
                </a:solidFill>
              </a:rPr>
              <a:t> 						</a:t>
            </a:r>
            <a:r>
              <a:rPr lang="en-GB" sz="1600" b="0" i="0" u="none" strike="noStrike" dirty="0">
                <a:solidFill>
                  <a:schemeClr val="tx1"/>
                </a:solidFill>
                <a:effectLst/>
              </a:rPr>
              <a:t>Yan Li		[SP]</a:t>
            </a:r>
          </a:p>
          <a:p>
            <a:r>
              <a:rPr lang="en-GB" sz="1600" b="0" i="0" u="none" strike="noStrike" kern="1200" dirty="0">
                <a:solidFill>
                  <a:srgbClr val="FF0000"/>
                </a:solidFill>
                <a:effectLst/>
                <a:ea typeface="MS Gothic" panose="020B0609070205080204" pitchFamily="49" charset="-128"/>
              </a:rPr>
              <a:t>24/2013r0</a:t>
            </a:r>
            <a:r>
              <a:rPr lang="en-GB" sz="1600" dirty="0"/>
              <a:t> </a:t>
            </a:r>
            <a:r>
              <a:rPr lang="en-GB" sz="1600" b="0" i="0" u="none" strike="noStrike" kern="1200" dirty="0">
                <a:solidFill>
                  <a:srgbClr val="000000"/>
                </a:solidFill>
                <a:effectLst/>
                <a:ea typeface="MS Gothic" panose="020B0609070205080204" pitchFamily="49" charset="-128"/>
              </a:rPr>
              <a:t>PDT-Joint-PICS</a:t>
            </a:r>
            <a:r>
              <a:rPr lang="en-GB" sz="1600" dirty="0"/>
              <a:t> 							</a:t>
            </a:r>
            <a:r>
              <a:rPr lang="en-GB" sz="1600" b="0" i="0" u="none" strike="noStrike" kern="1200" dirty="0">
                <a:solidFill>
                  <a:srgbClr val="000000"/>
                </a:solidFill>
                <a:effectLst/>
                <a:ea typeface="MS Gothic" panose="020B0609070205080204" pitchFamily="49" charset="-128"/>
              </a:rPr>
              <a:t>Edward Au</a:t>
            </a:r>
          </a:p>
          <a:p>
            <a:r>
              <a:rPr lang="en-US" sz="1600" b="0" i="0" u="none" strike="noStrike" kern="1200" dirty="0">
                <a:solidFill>
                  <a:srgbClr val="FF0000"/>
                </a:solidFill>
                <a:effectLst/>
                <a:ea typeface="MS Gothic" panose="020B0609070205080204" pitchFamily="49" charset="-128"/>
              </a:rPr>
              <a:t>25/0006</a:t>
            </a:r>
            <a:r>
              <a:rPr lang="en-US" sz="1600" dirty="0"/>
              <a:t> </a:t>
            </a:r>
            <a:r>
              <a:rPr lang="en-US" sz="1600" b="0" i="0" u="none" strike="noStrike" kern="1200" dirty="0">
                <a:solidFill>
                  <a:srgbClr val="000000"/>
                </a:solidFill>
                <a:effectLst/>
                <a:ea typeface="MS Gothic" panose="020B0609070205080204" pitchFamily="49" charset="-128"/>
              </a:rPr>
              <a:t>Sounding procedure follow up</a:t>
            </a:r>
            <a:r>
              <a:rPr lang="en-US" sz="1600" dirty="0"/>
              <a:t> 					</a:t>
            </a:r>
            <a:r>
              <a:rPr lang="en-US" sz="1600" b="0" i="0" u="none" strike="noStrike" kern="1200" dirty="0">
                <a:solidFill>
                  <a:srgbClr val="000000"/>
                </a:solidFill>
                <a:effectLst/>
                <a:ea typeface="MS Gothic" panose="020B0609070205080204" pitchFamily="49" charset="-128"/>
              </a:rPr>
              <a:t>Jay Yang</a:t>
            </a:r>
            <a:endParaRPr lang="en-GB" sz="1600" b="0" kern="1200" dirty="0">
              <a:ea typeface="MS Gothic" panose="020B0609070205080204" pitchFamily="49" charset="-128"/>
            </a:endParaRPr>
          </a:p>
          <a:p>
            <a:r>
              <a:rPr lang="en-US" sz="1600" b="0" i="0" u="none" strike="noStrike" kern="1200" dirty="0">
                <a:solidFill>
                  <a:srgbClr val="FF0000"/>
                </a:solidFill>
                <a:effectLst/>
                <a:ea typeface="MS Gothic" panose="020B0609070205080204" pitchFamily="49" charset="-128"/>
              </a:rPr>
              <a:t>25/0007</a:t>
            </a:r>
            <a:r>
              <a:rPr lang="en-US" sz="1600" dirty="0"/>
              <a:t> </a:t>
            </a:r>
            <a:r>
              <a:rPr lang="en-US" sz="1600" b="0" i="0" u="none" strike="noStrike" kern="1200" dirty="0">
                <a:solidFill>
                  <a:srgbClr val="000000"/>
                </a:solidFill>
                <a:effectLst/>
                <a:ea typeface="MS Gothic" panose="020B0609070205080204" pitchFamily="49" charset="-128"/>
              </a:rPr>
              <a:t>AP ID design in sounding</a:t>
            </a:r>
            <a:r>
              <a:rPr lang="en-US" sz="1600" dirty="0"/>
              <a:t> 						</a:t>
            </a:r>
            <a:r>
              <a:rPr lang="en-US" sz="1600" b="0" i="0" u="none" strike="noStrike" kern="1200" dirty="0">
                <a:solidFill>
                  <a:srgbClr val="000000"/>
                </a:solidFill>
                <a:effectLst/>
                <a:ea typeface="MS Gothic" panose="020B0609070205080204" pitchFamily="49" charset="-128"/>
              </a:rPr>
              <a:t>Jay Yang</a:t>
            </a:r>
            <a:endParaRPr lang="en-GB" sz="1600" b="0" i="0" u="none" strike="noStrike" kern="1200" dirty="0">
              <a:solidFill>
                <a:srgbClr val="000000"/>
              </a:solidFill>
              <a:effectLst/>
              <a:ea typeface="MS Gothic" panose="020B0609070205080204" pitchFamily="49" charset="-128"/>
            </a:endParaRPr>
          </a:p>
          <a:p>
            <a:r>
              <a:rPr lang="en-US" sz="1600" b="0" i="0" u="none" strike="noStrike" kern="1200" dirty="0">
                <a:solidFill>
                  <a:srgbClr val="FF0000"/>
                </a:solidFill>
                <a:effectLst/>
                <a:ea typeface="MS Gothic" panose="020B0609070205080204" pitchFamily="49" charset="-128"/>
              </a:rPr>
              <a:t>25/0081</a:t>
            </a:r>
            <a:r>
              <a:rPr lang="en-US" sz="1600" dirty="0"/>
              <a:t> </a:t>
            </a:r>
            <a:r>
              <a:rPr lang="en-US" sz="1600" b="0" i="0" u="none" strike="noStrike" kern="1200" dirty="0">
                <a:solidFill>
                  <a:srgbClr val="000000"/>
                </a:solidFill>
                <a:effectLst/>
                <a:ea typeface="MS Gothic" panose="020B0609070205080204" pitchFamily="49" charset="-128"/>
              </a:rPr>
              <a:t>Sounding PDT related issues</a:t>
            </a:r>
            <a:r>
              <a:rPr lang="en-US" sz="1600" dirty="0"/>
              <a:t> 						</a:t>
            </a:r>
            <a:r>
              <a:rPr lang="en-US" sz="1600" b="0" i="0" u="none" strike="noStrike" kern="1200" dirty="0">
                <a:solidFill>
                  <a:srgbClr val="000000"/>
                </a:solidFill>
                <a:effectLst/>
                <a:ea typeface="MS Gothic" panose="020B0609070205080204" pitchFamily="49" charset="-128"/>
              </a:rPr>
              <a:t>You-Wei Chen</a:t>
            </a: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38BA2-D63D-63EF-AF1A-ACD2C675B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2635B8-2F63-851A-A819-9962B7755B2B}"/>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FF6344D8-D0FC-E8B6-1DF0-7ADD79E8478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(30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US" sz="1100" b="0" i="0" u="none" strike="noStrike" kern="1200" dirty="0">
                <a:solidFill>
                  <a:schemeClr val="tx1"/>
                </a:solidFill>
                <a:effectLst/>
                <a:ea typeface="MS Gothic" panose="020B0609070205080204" pitchFamily="49" charset="-128"/>
                <a:hlinkClick r:id="rId2"/>
              </a:rPr>
              <a:t>24/2043r0</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PDT-PHY- Receiver specification</a:t>
            </a:r>
            <a:r>
              <a:rPr lang="en-US" sz="1100" dirty="0">
                <a:solidFill>
                  <a:schemeClr val="tx1"/>
                </a:solidFill>
              </a:rPr>
              <a:t> 					</a:t>
            </a:r>
            <a:r>
              <a:rPr lang="en-US" sz="1100" b="0" i="0" u="none" strike="noStrike" dirty="0">
                <a:solidFill>
                  <a:schemeClr val="tx1"/>
                </a:solidFill>
                <a:effectLst/>
              </a:rPr>
              <a:t>Juan Fang		[SP]</a:t>
            </a:r>
            <a:r>
              <a:rPr lang="en-US" sz="1100" dirty="0">
                <a:solidFill>
                  <a:schemeClr val="tx1"/>
                </a:solidFill>
              </a:rPr>
              <a:t> </a:t>
            </a:r>
            <a:endParaRPr lang="en-GB" sz="1100" dirty="0">
              <a:solidFill>
                <a:schemeClr val="tx1"/>
              </a:solidFill>
            </a:endParaRPr>
          </a:p>
          <a:p>
            <a:pPr lvl="1">
              <a:buFont typeface="Arial" panose="020B0604020202020204" pitchFamily="34" charset="0"/>
              <a:buChar char="•"/>
            </a:pPr>
            <a:r>
              <a:rPr lang="en-GB" sz="1100" b="0" i="0" strike="noStrike" kern="1200" dirty="0">
                <a:solidFill>
                  <a:schemeClr val="tx1"/>
                </a:solidFill>
                <a:effectLst/>
                <a:ea typeface="MS Gothic" panose="020B0609070205080204" pitchFamily="49" charset="-128"/>
                <a:hlinkClick r:id="rId3"/>
              </a:rPr>
              <a:t>24/2015r5</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PDT-PHY-</a:t>
            </a:r>
            <a:r>
              <a:rPr lang="en-GB" sz="1100" b="0" i="0" u="none" strike="noStrike" kern="1200" dirty="0" err="1">
                <a:solidFill>
                  <a:schemeClr val="tx1"/>
                </a:solidFill>
                <a:effectLst/>
                <a:ea typeface="MS Gothic" panose="020B0609070205080204" pitchFamily="49" charset="-128"/>
              </a:rPr>
              <a:t>CoBF</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Ron Porat</a:t>
            </a:r>
            <a:r>
              <a:rPr lang="en-GB" sz="1100" dirty="0">
                <a:solidFill>
                  <a:schemeClr val="tx1"/>
                </a:solidFill>
              </a:rPr>
              <a:t> 		[SP]</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24/2036r0</a:t>
            </a:r>
            <a:r>
              <a:rPr lang="en-US" sz="1100" dirty="0"/>
              <a:t> </a:t>
            </a:r>
            <a:r>
              <a:rPr lang="en-US" sz="1100" b="0" i="0" u="none" strike="noStrike" kern="1200" dirty="0">
                <a:solidFill>
                  <a:srgbClr val="000000"/>
                </a:solidFill>
                <a:effectLst/>
                <a:ea typeface="MS Gothic" panose="020B0609070205080204" pitchFamily="49" charset="-128"/>
              </a:rPr>
              <a:t>PDT-PHY-Data field</a:t>
            </a:r>
            <a:r>
              <a:rPr lang="en-US" sz="1100" dirty="0"/>
              <a:t> 							</a:t>
            </a:r>
            <a:r>
              <a:rPr lang="en-US" sz="1100" b="0" i="0" u="none" strike="noStrike" dirty="0">
                <a:solidFill>
                  <a:srgbClr val="000000"/>
                </a:solidFill>
                <a:effectLst/>
              </a:rPr>
              <a:t>Chenchen Liu</a:t>
            </a:r>
            <a:r>
              <a:rPr lang="en-US" sz="1100" dirty="0"/>
              <a:t> </a:t>
            </a:r>
            <a:endParaRPr lang="en-GB" sz="1100" dirty="0">
              <a:solidFill>
                <a:schemeClr val="tx1"/>
              </a:solidFill>
            </a:endParaRP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24/2014r0</a:t>
            </a:r>
            <a:r>
              <a:rPr lang="en-US" sz="1100" dirty="0"/>
              <a:t> </a:t>
            </a:r>
            <a:r>
              <a:rPr lang="en-US" sz="1100" b="0" i="0" u="none" strike="noStrike" kern="1200" dirty="0">
                <a:solidFill>
                  <a:srgbClr val="000000"/>
                </a:solidFill>
                <a:effectLst/>
                <a:ea typeface="MS Gothic" panose="020B0609070205080204" pitchFamily="49" charset="-128"/>
              </a:rPr>
              <a:t>PDT-PHY-Mathematical Description of Signals</a:t>
            </a:r>
            <a:r>
              <a:rPr lang="en-US" sz="1100" dirty="0"/>
              <a:t> 			</a:t>
            </a:r>
            <a:r>
              <a:rPr lang="en-US" sz="1100" b="0" i="0" u="none" strike="noStrike" dirty="0">
                <a:solidFill>
                  <a:srgbClr val="000000"/>
                </a:solidFill>
                <a:effectLst/>
              </a:rPr>
              <a:t>Edward Au</a:t>
            </a:r>
            <a:r>
              <a:rPr lang="en-US" sz="1100" dirty="0"/>
              <a:t> </a:t>
            </a:r>
            <a:endParaRPr lang="en-GB" sz="1100" dirty="0">
              <a:solidFill>
                <a:schemeClr val="tx1"/>
              </a:solidFill>
            </a:endParaRPr>
          </a:p>
          <a:p>
            <a:pPr lvl="0">
              <a:buFont typeface="Arial" panose="020B0604020202020204" pitchFamily="34" charset="0"/>
              <a:buChar char="•"/>
            </a:pPr>
            <a:r>
              <a:rPr lang="en-GB" sz="1200" dirty="0"/>
              <a:t>Submissions – CBF + Sounding</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563C1"/>
                </a:solidFill>
                <a:effectLst/>
                <a:hlinkClick r:id="rId4"/>
              </a:rPr>
              <a:t>24/1836</a:t>
            </a:r>
            <a:r>
              <a:rPr lang="en-US" sz="1100" dirty="0">
                <a:effectLst/>
              </a:rPr>
              <a:t> </a:t>
            </a:r>
            <a:r>
              <a:rPr lang="en-GB" sz="1100" b="0" i="0" u="none" strike="noStrike" kern="1200" dirty="0">
                <a:solidFill>
                  <a:srgbClr val="000000"/>
                </a:solidFill>
                <a:effectLst/>
                <a:ea typeface="MS Gothic" panose="020B0609070205080204" pitchFamily="49" charset="-128"/>
              </a:rPr>
              <a:t>On </a:t>
            </a:r>
            <a:r>
              <a:rPr lang="en-GB" sz="1100" b="0" i="0" u="none" strike="noStrike" kern="1200" dirty="0" err="1">
                <a:solidFill>
                  <a:srgbClr val="000000"/>
                </a:solidFill>
                <a:effectLst/>
                <a:ea typeface="MS Gothic" panose="020B0609070205080204" pitchFamily="49" charset="-128"/>
              </a:rPr>
              <a:t>CoBF</a:t>
            </a:r>
            <a:r>
              <a:rPr lang="en-GB" sz="1100" b="0" i="0" u="none" strike="noStrike" kern="1200" dirty="0">
                <a:solidFill>
                  <a:srgbClr val="000000"/>
                </a:solidFill>
                <a:effectLst/>
                <a:ea typeface="MS Gothic" panose="020B0609070205080204" pitchFamily="49" charset="-128"/>
              </a:rPr>
              <a:t> Capabilities</a:t>
            </a:r>
            <a:r>
              <a:rPr lang="en-US" sz="1100" dirty="0">
                <a:effectLst/>
              </a:rPr>
              <a:t> 							</a:t>
            </a:r>
            <a:r>
              <a:rPr lang="en-GB" sz="1100" b="0" i="0" u="none" strike="noStrike" kern="1200" dirty="0">
                <a:solidFill>
                  <a:srgbClr val="000000"/>
                </a:solidFill>
                <a:effectLst/>
                <a:ea typeface="MS Gothic" panose="020B0609070205080204" pitchFamily="49" charset="-128"/>
              </a:rPr>
              <a:t>Aiguo Yan</a:t>
            </a:r>
            <a:r>
              <a:rPr lang="en-US" sz="1100" dirty="0">
                <a:effectLst/>
              </a:rPr>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5"/>
              </a:rPr>
              <a:t>24/2142</a:t>
            </a:r>
            <a:r>
              <a:rPr lang="en-US" sz="1100" dirty="0"/>
              <a:t> </a:t>
            </a:r>
            <a:r>
              <a:rPr lang="en-US" sz="1100" b="0" i="0" u="none" strike="noStrike" kern="1200" dirty="0">
                <a:solidFill>
                  <a:srgbClr val="000000"/>
                </a:solidFill>
                <a:effectLst/>
                <a:ea typeface="MS Gothic" panose="020B0609070205080204" pitchFamily="49" charset="-128"/>
              </a:rPr>
              <a:t>Multi-AP Sounding Analysis</a:t>
            </a:r>
            <a:r>
              <a:rPr lang="en-US" sz="1100" dirty="0"/>
              <a:t> 						</a:t>
            </a:r>
            <a:r>
              <a:rPr lang="en-US" sz="1100" b="0" i="0" u="none" strike="noStrike" kern="1200" dirty="0">
                <a:solidFill>
                  <a:srgbClr val="000000"/>
                </a:solidFill>
                <a:effectLst/>
                <a:ea typeface="MS Gothic" panose="020B0609070205080204" pitchFamily="49" charset="-128"/>
              </a:rPr>
              <a:t>Rainer Strobel</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25/0083</a:t>
            </a:r>
            <a:r>
              <a:rPr lang="en-US" sz="1100" dirty="0"/>
              <a:t> </a:t>
            </a:r>
            <a:r>
              <a:rPr lang="en-US" sz="1100" b="0" i="0" u="none" strike="noStrike" kern="1200" dirty="0">
                <a:solidFill>
                  <a:srgbClr val="000000"/>
                </a:solidFill>
                <a:effectLst/>
                <a:ea typeface="MS Gothic" panose="020B0609070205080204" pitchFamily="49" charset="-128"/>
              </a:rPr>
              <a:t>CFO correction and related simplifications for COBF</a:t>
            </a:r>
            <a:r>
              <a:rPr lang="en-US" sz="1100" dirty="0"/>
              <a:t> 			</a:t>
            </a:r>
            <a:r>
              <a:rPr lang="en-US" sz="1100" b="0" i="0" u="none" strike="noStrike" kern="1200" dirty="0">
                <a:solidFill>
                  <a:srgbClr val="000000"/>
                </a:solidFill>
                <a:effectLst/>
                <a:ea typeface="MS Gothic" panose="020B0609070205080204" pitchFamily="49" charset="-128"/>
              </a:rPr>
              <a:t>Sameer Vermani</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25/0103</a:t>
            </a:r>
            <a:r>
              <a:rPr lang="en-US" sz="1100" dirty="0"/>
              <a:t> </a:t>
            </a:r>
            <a:r>
              <a:rPr lang="en-US" sz="1100" b="0" i="0" u="none" strike="noStrike" kern="1200" dirty="0">
                <a:solidFill>
                  <a:srgbClr val="000000"/>
                </a:solidFill>
                <a:effectLst/>
                <a:ea typeface="MS Gothic" panose="020B0609070205080204" pitchFamily="49" charset="-128"/>
              </a:rPr>
              <a:t>Simplified carrier synchronization for </a:t>
            </a:r>
            <a:r>
              <a:rPr lang="en-US" sz="1100" b="0" i="0" u="none" strike="noStrike" kern="1200" dirty="0" err="1">
                <a:solidFill>
                  <a:srgbClr val="000000"/>
                </a:solidFill>
                <a:effectLst/>
                <a:ea typeface="MS Gothic" panose="020B0609070205080204" pitchFamily="49" charset="-128"/>
              </a:rPr>
              <a:t>CoBF</a:t>
            </a:r>
            <a:r>
              <a:rPr lang="en-US" sz="1100" b="0" i="0" u="none" strike="noStrike" kern="1200" dirty="0">
                <a:solidFill>
                  <a:srgbClr val="000000"/>
                </a:solidFill>
                <a:effectLst/>
                <a:ea typeface="MS Gothic" panose="020B0609070205080204" pitchFamily="49" charset="-128"/>
              </a:rPr>
              <a:t> transmissions</a:t>
            </a:r>
            <a:r>
              <a:rPr lang="en-US" sz="1100" dirty="0"/>
              <a:t> 		</a:t>
            </a:r>
            <a:r>
              <a:rPr lang="en-US" sz="1100" dirty="0" err="1"/>
              <a:t>Shuling</a:t>
            </a:r>
            <a:r>
              <a:rPr lang="en-US" sz="1100" dirty="0"/>
              <a:t> Feng</a:t>
            </a:r>
          </a:p>
          <a:p>
            <a:pPr lvl="1">
              <a:buFont typeface="Arial" panose="020B0604020202020204" pitchFamily="34" charset="0"/>
              <a:buChar char="•"/>
            </a:pPr>
            <a:r>
              <a:rPr lang="en-US" sz="1100" b="0" i="0" u="none" strike="noStrike" dirty="0">
                <a:solidFill>
                  <a:srgbClr val="FF0000"/>
                </a:solidFill>
                <a:effectLst/>
                <a:hlinkClick r:id="rId6"/>
              </a:rPr>
              <a:t>25/0111</a:t>
            </a:r>
            <a:r>
              <a:rPr lang="en-US" sz="1100" dirty="0"/>
              <a:t> </a:t>
            </a:r>
            <a:r>
              <a:rPr lang="en-US" sz="1100" b="0" i="0" u="none" strike="noStrike" dirty="0">
                <a:solidFill>
                  <a:srgbClr val="000000"/>
                </a:solidFill>
                <a:effectLst/>
              </a:rPr>
              <a:t>Robust Beamforming Nulling for CBF - follow up</a:t>
            </a:r>
            <a:r>
              <a:rPr lang="en-US" sz="1100" dirty="0"/>
              <a:t> 			</a:t>
            </a:r>
            <a:r>
              <a:rPr lang="en-US" sz="1100" b="0" i="0" u="none" strike="noStrike" dirty="0">
                <a:solidFill>
                  <a:srgbClr val="000000"/>
                </a:solidFill>
                <a:effectLst/>
              </a:rPr>
              <a:t>Ken Tanaka</a:t>
            </a:r>
          </a:p>
          <a:p>
            <a:pPr lvl="1">
              <a:buFont typeface="Arial" panose="020B0604020202020204" pitchFamily="34" charset="0"/>
              <a:buChar char="•"/>
            </a:pPr>
            <a:r>
              <a:rPr lang="en-US" sz="1100" b="0" i="0" u="none" strike="noStrike" dirty="0">
                <a:solidFill>
                  <a:srgbClr val="FF0000"/>
                </a:solidFill>
                <a:effectLst/>
              </a:rPr>
              <a:t>25/0078</a:t>
            </a:r>
            <a:r>
              <a:rPr lang="en-US" sz="1100" b="0" i="0" u="none" strike="noStrike" dirty="0">
                <a:solidFill>
                  <a:srgbClr val="000000"/>
                </a:solidFill>
                <a:effectLst/>
              </a:rPr>
              <a:t> Special STA Info Field in UHR NDPA					Junghoon Suh</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6BB0028-BD3E-8EBE-43C0-7ED17EFCDE9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AE47A6F0-CFF2-3C43-372B-39E5D5332C2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0BF71E2-ECA2-113C-46B6-8B4477EA6C87}"/>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267068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7BDE9-D128-07E2-26B6-FB409EBE61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96308E-756C-6054-E1DF-972A0A697138}"/>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0E25E268-3CB2-7803-D133-B5AC7D6E295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6723B133-95AD-F81C-4E49-9C163165570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8C4C355C-1E5D-8522-3F41-C99A4DF025E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F91C7B8-C305-6617-C978-100F3EBD210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9736203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75214-BFCE-FA46-4978-1245DE3DFE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B1F202-BEE9-D04E-53D2-75668D801D6C}"/>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39D22D2D-0DE1-E42C-9745-53B2849E654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lvl="1">
              <a:buFont typeface="Arial" panose="020B0604020202020204" pitchFamily="34" charset="0"/>
              <a:buChar char="•"/>
            </a:pPr>
            <a:r>
              <a:rPr lang="en-GB" sz="1200" b="0" i="0" u="none" strike="noStrike" dirty="0">
                <a:solidFill>
                  <a:srgbClr val="FF0000"/>
                </a:solidFill>
                <a:effectLst/>
              </a:rPr>
              <a:t>25/0102r0</a:t>
            </a:r>
            <a:r>
              <a:rPr lang="en-GB" sz="1200" dirty="0"/>
              <a:t> </a:t>
            </a:r>
            <a:r>
              <a:rPr lang="en-GB" sz="1200" b="0" i="0" u="none" strike="noStrike" kern="1200" dirty="0">
                <a:solidFill>
                  <a:srgbClr val="000000"/>
                </a:solidFill>
                <a:effectLst/>
                <a:ea typeface="MS Gothic" panose="020B0609070205080204" pitchFamily="49" charset="-128"/>
              </a:rPr>
              <a:t>PDT-MAC-MLME-for-MAPC</a:t>
            </a:r>
            <a:r>
              <a:rPr lang="en-GB" sz="1200" dirty="0"/>
              <a:t> 							</a:t>
            </a:r>
            <a:r>
              <a:rPr lang="en-GB" sz="1200" b="0" i="0" u="none" strike="noStrike" kern="1200" dirty="0">
                <a:solidFill>
                  <a:srgbClr val="000000"/>
                </a:solidFill>
                <a:effectLst/>
                <a:ea typeface="MS Gothic" panose="020B0609070205080204" pitchFamily="49" charset="-128"/>
              </a:rPr>
              <a:t>Brian Hart</a:t>
            </a:r>
            <a:r>
              <a:rPr lang="en-GB" sz="1200" dirty="0"/>
              <a:t> </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MAP Part 2</a:t>
            </a:r>
            <a:endParaRPr lang="en-GB" sz="5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2"/>
              </a:rPr>
              <a:t>24/1713</a:t>
            </a:r>
            <a:r>
              <a:rPr lang="en-US" sz="1200" dirty="0"/>
              <a:t> </a:t>
            </a:r>
            <a:r>
              <a:rPr lang="en-US" sz="1200" b="0" i="0" u="none" strike="noStrike" kern="1200" dirty="0">
                <a:solidFill>
                  <a:srgbClr val="000000"/>
                </a:solidFill>
                <a:effectLst/>
                <a:ea typeface="MS Gothic" panose="020B0609070205080204" pitchFamily="49" charset="-128"/>
              </a:rPr>
              <a:t>Further Considerations For Generalized MAP Framework-follow up</a:t>
            </a:r>
            <a:r>
              <a:rPr lang="en-US" sz="1200" dirty="0"/>
              <a:t> 		</a:t>
            </a:r>
            <a:r>
              <a:rPr lang="en-US" sz="1200" b="0" i="0" u="none" strike="noStrike" kern="1200" dirty="0">
                <a:solidFill>
                  <a:srgbClr val="000000"/>
                </a:solidFill>
                <a:effectLst/>
                <a:ea typeface="MS Gothic" panose="020B0609070205080204" pitchFamily="49" charset="-128"/>
              </a:rPr>
              <a:t>Salim Yahya</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24/1761</a:t>
            </a:r>
            <a:r>
              <a:rPr lang="en-US" sz="1200" dirty="0">
                <a:effectLst/>
              </a:rPr>
              <a:t> </a:t>
            </a:r>
            <a:r>
              <a:rPr lang="en-GB" sz="1200" b="0" i="0" u="none" strike="noStrike" kern="1200" dirty="0">
                <a:solidFill>
                  <a:srgbClr val="000000"/>
                </a:solidFill>
                <a:effectLst/>
                <a:ea typeface="MS Gothic" panose="020B0609070205080204" pitchFamily="49" charset="-128"/>
              </a:rPr>
              <a:t>Aspects of M-AP Coordination agreement</a:t>
            </a:r>
            <a:r>
              <a:rPr lang="en-US" sz="1200" dirty="0">
                <a:effectLst/>
              </a:rPr>
              <a:t> 						</a:t>
            </a:r>
            <a:r>
              <a:rPr lang="en-GB" sz="1200" b="0" i="0" u="none" strike="noStrike" kern="1200" dirty="0">
                <a:solidFill>
                  <a:srgbClr val="000000"/>
                </a:solidFill>
                <a:effectLst/>
                <a:ea typeface="MS Gothic" panose="020B0609070205080204" pitchFamily="49" charset="-128"/>
              </a:rPr>
              <a:t>Arik Klein</a:t>
            </a:r>
            <a:r>
              <a:rPr lang="en-US" sz="1200" dirty="0">
                <a:effectLst/>
              </a:rPr>
              <a:t> </a:t>
            </a:r>
          </a:p>
          <a:p>
            <a:pPr lvl="1">
              <a:buFont typeface="Arial" panose="020B0604020202020204" pitchFamily="34" charset="0"/>
              <a:buChar char="•"/>
            </a:pPr>
            <a:r>
              <a:rPr lang="it-IT" sz="1200" b="0" i="0" u="none" strike="noStrike" kern="1200" dirty="0">
                <a:solidFill>
                  <a:srgbClr val="FF0000"/>
                </a:solidFill>
                <a:effectLst/>
                <a:ea typeface="MS Gothic" panose="020B0609070205080204" pitchFamily="49" charset="-128"/>
                <a:hlinkClick r:id="rId3"/>
              </a:rPr>
              <a:t>24/1818</a:t>
            </a:r>
            <a:r>
              <a:rPr lang="it-IT" sz="1200" dirty="0"/>
              <a:t> </a:t>
            </a:r>
            <a:r>
              <a:rPr lang="it-IT" sz="1200" b="0" i="0" u="none" strike="noStrike" kern="1200" dirty="0">
                <a:solidFill>
                  <a:srgbClr val="000000"/>
                </a:solidFill>
                <a:effectLst/>
                <a:ea typeface="MS Gothic" panose="020B0609070205080204" pitchFamily="49" charset="-128"/>
              </a:rPr>
              <a:t>AP Identification in Multi-AP</a:t>
            </a:r>
            <a:r>
              <a:rPr lang="it-IT" sz="1200" dirty="0"/>
              <a:t> 							</a:t>
            </a:r>
            <a:r>
              <a:rPr lang="it-IT" sz="1200" b="0" i="0" u="none" strike="noStrike" kern="1200" dirty="0">
                <a:solidFill>
                  <a:srgbClr val="000000"/>
                </a:solidFill>
                <a:effectLst/>
                <a:ea typeface="MS Gothic" panose="020B0609070205080204" pitchFamily="49" charset="-128"/>
              </a:rPr>
              <a:t>GeonHwan Kim</a:t>
            </a:r>
            <a:r>
              <a:rPr lang="it-IT" sz="1200" dirty="0"/>
              <a:t> </a:t>
            </a:r>
            <a:endParaRPr lang="en-US" sz="1200" dirty="0"/>
          </a:p>
          <a:p>
            <a:pPr lvl="1">
              <a:buFont typeface="Arial" panose="020B0604020202020204" pitchFamily="34" charset="0"/>
              <a:buChar char="•"/>
            </a:pPr>
            <a:r>
              <a:rPr lang="en-US" sz="1200" b="0" i="0" u="sng" strike="noStrike" dirty="0">
                <a:solidFill>
                  <a:srgbClr val="0563C1"/>
                </a:solidFill>
                <a:effectLst/>
                <a:hlinkClick r:id="rId4"/>
              </a:rPr>
              <a:t>24/1849</a:t>
            </a:r>
            <a:r>
              <a:rPr lang="en-US" sz="1200" dirty="0"/>
              <a:t> </a:t>
            </a:r>
            <a:r>
              <a:rPr lang="en-US" sz="1200" b="0" i="0" u="none" strike="noStrike" kern="1200" dirty="0">
                <a:solidFill>
                  <a:srgbClr val="000000"/>
                </a:solidFill>
                <a:effectLst/>
                <a:ea typeface="MS Gothic" panose="020B0609070205080204" pitchFamily="49" charset="-128"/>
              </a:rPr>
              <a:t>Management of the Established Multi-AP Coordination</a:t>
            </a:r>
            <a:r>
              <a:rPr lang="en-US" sz="1200" dirty="0"/>
              <a:t> 				</a:t>
            </a:r>
            <a:r>
              <a:rPr lang="en-US" sz="1200" b="0" i="0" u="none" strike="noStrike" kern="1200" dirty="0">
                <a:solidFill>
                  <a:srgbClr val="000000"/>
                </a:solidFill>
                <a:effectLst/>
                <a:ea typeface="MS Gothic" panose="020B0609070205080204" pitchFamily="49" charset="-128"/>
              </a:rPr>
              <a:t>Shawn Kim</a:t>
            </a:r>
            <a:r>
              <a:rPr lang="en-US" sz="1200" dirty="0"/>
              <a:t> </a:t>
            </a:r>
          </a:p>
          <a:p>
            <a:pPr lvl="1">
              <a:buFont typeface="Arial" panose="020B0604020202020204" pitchFamily="34" charset="0"/>
              <a:buChar char="•"/>
            </a:pPr>
            <a:r>
              <a:rPr lang="en-US" sz="1200" b="0" i="0" u="sng" strike="noStrike" dirty="0">
                <a:solidFill>
                  <a:srgbClr val="0563C1"/>
                </a:solidFill>
                <a:effectLst/>
                <a:hlinkClick r:id="rId5"/>
              </a:rPr>
              <a:t>24/1862</a:t>
            </a:r>
            <a:r>
              <a:rPr lang="en-US" sz="1200" dirty="0"/>
              <a:t> </a:t>
            </a:r>
            <a:r>
              <a:rPr lang="en-US" sz="1200" b="0" i="0" u="none" strike="noStrike" kern="1200" dirty="0">
                <a:solidFill>
                  <a:srgbClr val="000000"/>
                </a:solidFill>
                <a:effectLst/>
                <a:ea typeface="MS Gothic" panose="020B0609070205080204" pitchFamily="49" charset="-128"/>
              </a:rPr>
              <a:t>Control Frames And MAPC For </a:t>
            </a:r>
            <a:r>
              <a:rPr lang="en-US" sz="1200" b="0" i="0" u="none" strike="noStrike" kern="1200" dirty="0" err="1">
                <a:solidFill>
                  <a:srgbClr val="000000"/>
                </a:solidFill>
                <a:effectLst/>
                <a:ea typeface="MS Gothic" panose="020B0609070205080204" pitchFamily="49" charset="-128"/>
              </a:rPr>
              <a:t>Colocated</a:t>
            </a:r>
            <a:r>
              <a:rPr lang="en-US" sz="1200" b="0" i="0" u="none" strike="noStrike" kern="1200" dirty="0">
                <a:solidFill>
                  <a:srgbClr val="000000"/>
                </a:solidFill>
                <a:effectLst/>
                <a:ea typeface="MS Gothic" panose="020B0609070205080204" pitchFamily="49" charset="-128"/>
              </a:rPr>
              <a:t> BSSID Set</a:t>
            </a:r>
            <a:r>
              <a:rPr lang="en-US" sz="1200" dirty="0"/>
              <a:t> 				</a:t>
            </a:r>
            <a:r>
              <a:rPr lang="en-US" sz="1200" b="0" i="0" u="none" strike="noStrike" kern="1200" dirty="0">
                <a:solidFill>
                  <a:srgbClr val="000000"/>
                </a:solidFill>
                <a:effectLst/>
                <a:ea typeface="MS Gothic" panose="020B0609070205080204" pitchFamily="49" charset="-128"/>
              </a:rPr>
              <a:t>Brian Hart</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24/1877</a:t>
            </a:r>
            <a:r>
              <a:rPr lang="en-GB" sz="1200" dirty="0"/>
              <a:t> </a:t>
            </a:r>
            <a:r>
              <a:rPr lang="en-GB" sz="1200" b="0" i="0" u="none" strike="noStrike" kern="1200" dirty="0">
                <a:solidFill>
                  <a:srgbClr val="000000"/>
                </a:solidFill>
                <a:effectLst/>
                <a:ea typeface="MS Gothic" panose="020B0609070205080204" pitchFamily="49" charset="-128"/>
              </a:rPr>
              <a:t>M-AP Coordination-AP Identifier</a:t>
            </a:r>
            <a:r>
              <a:rPr lang="en-GB" sz="1200" dirty="0"/>
              <a:t> 							</a:t>
            </a:r>
            <a:r>
              <a:rPr lang="en-GB" sz="1200" b="0" i="0" u="none" strike="noStrike" kern="1200" dirty="0">
                <a:solidFill>
                  <a:srgbClr val="000000"/>
                </a:solidFill>
                <a:effectLst/>
                <a:ea typeface="MS Gothic" panose="020B0609070205080204" pitchFamily="49" charset="-128"/>
              </a:rPr>
              <a:t>Kaiying Lu</a:t>
            </a:r>
            <a:r>
              <a:rPr lang="en-GB" sz="1200" dirty="0"/>
              <a:t>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DF10D5F-844A-F72F-E630-0C73EFF6092C}"/>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63CF623D-696D-014C-8448-00C12E3803E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DA6B268-8ACC-6EFB-8AB0-5768D68A179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483034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33273-0BF2-002C-D012-B85A5F4C97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257EB4-C0C3-6DA7-1F01-7F1AB57C0E8A}"/>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3DB4F7D-F485-8004-1699-8E48AB52BF4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0" cap="none" spc="0" normalizeH="0" baseline="0" noProof="0" dirty="0">
                <a:ln>
                  <a:noFill/>
                </a:ln>
                <a:solidFill>
                  <a:prstClr val="black"/>
                </a:solidFill>
                <a:effectLst/>
                <a:uLnTx/>
                <a:uFillTx/>
                <a:latin typeface="Times New Roman"/>
                <a:ea typeface="MS Gothic"/>
                <a:cs typeface="+mn-cs"/>
              </a:rPr>
              <a:t>SP1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priority channel access for non-AP STAs affiliated with non-AP MLDs that have EPCS activated for transmission of management frames prior to the non-AP MLDs’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Priority channel access may be assigned to the non-AP MLD by the AP MLD when the AP MLD is triggered to do so by an external entity (e.g., when emergency is declared and/or be based on pre-determined rules/conditions)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0" cap="none" spc="0" normalizeH="0" baseline="0" noProof="0" dirty="0">
                <a:ln>
                  <a:noFill/>
                </a:ln>
                <a:solidFill>
                  <a:prstClr val="black"/>
                </a:solidFill>
                <a:effectLst/>
                <a:uLnTx/>
                <a:uFillTx/>
                <a:latin typeface="Times New Roman"/>
                <a:ea typeface="MS Gothic"/>
                <a:cs typeface="+mn-cs"/>
              </a:rPr>
              <a:t>SP2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endParaRPr lang="en-US" dirty="0"/>
          </a:p>
        </p:txBody>
      </p:sp>
      <p:sp>
        <p:nvSpPr>
          <p:cNvPr id="4" name="Slide Number Placeholder 3">
            <a:extLst>
              <a:ext uri="{FF2B5EF4-FFF2-40B4-BE49-F238E27FC236}">
                <a16:creationId xmlns:a16="http://schemas.microsoft.com/office/drawing/2014/main" id="{D5160AA3-39E0-C9E5-F6FA-FD662D3B17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7A28BAA3-F238-65A5-E065-432BA2128C6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FC993A8-4887-A081-8FB7-FF4A493908C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3110377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(30 mins)</a:t>
            </a:r>
          </a:p>
          <a:p>
            <a:pPr>
              <a:buFont typeface="Arial" panose="020B0604020202020204" pitchFamily="34" charset="0"/>
              <a:buChar char="•"/>
            </a:pPr>
            <a:r>
              <a:rPr lang="en-GB" sz="1400" dirty="0"/>
              <a:t>PDTs (30 mins)</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24/2021r0</a:t>
            </a:r>
            <a:r>
              <a:rPr lang="en-GB" sz="1200" dirty="0"/>
              <a:t> </a:t>
            </a:r>
            <a:r>
              <a:rPr lang="en-GB" sz="1200" b="0" i="0" u="none" strike="noStrike" kern="1200" dirty="0">
                <a:solidFill>
                  <a:srgbClr val="000000"/>
                </a:solidFill>
                <a:effectLst/>
                <a:ea typeface="MS Gothic" panose="020B0609070205080204" pitchFamily="49" charset="-128"/>
              </a:rPr>
              <a:t>PDT PHY Transmit Specification</a:t>
            </a:r>
            <a:r>
              <a:rPr lang="en-GB" sz="1200" dirty="0"/>
              <a:t> 					</a:t>
            </a:r>
            <a:r>
              <a:rPr lang="en-GB" sz="1200" b="0" i="0" u="none" strike="noStrike" dirty="0">
                <a:solidFill>
                  <a:srgbClr val="000000"/>
                </a:solidFill>
                <a:effectLst/>
              </a:rPr>
              <a:t>Genadiy </a:t>
            </a:r>
            <a:r>
              <a:rPr lang="en-GB" sz="1200" b="0" i="0" u="none" strike="noStrike" dirty="0" err="1">
                <a:solidFill>
                  <a:srgbClr val="000000"/>
                </a:solidFill>
                <a:effectLst/>
              </a:rPr>
              <a:t>Tsodiz</a:t>
            </a:r>
            <a:r>
              <a:rPr lang="en-GB" sz="1200" dirty="0"/>
              <a:t> </a:t>
            </a:r>
            <a:endParaRPr lang="en-GB" sz="1400" dirty="0"/>
          </a:p>
          <a:p>
            <a:pPr lvl="0">
              <a:buFont typeface="Arial" panose="020B0604020202020204" pitchFamily="34" charset="0"/>
              <a:buChar char="•"/>
            </a:pPr>
            <a:r>
              <a:rPr lang="en-GB" sz="1400" dirty="0"/>
              <a:t>Submissions – Miscellaneous</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25/0098</a:t>
            </a:r>
            <a:r>
              <a:rPr lang="en-US" sz="1200" dirty="0"/>
              <a:t> </a:t>
            </a:r>
            <a:r>
              <a:rPr lang="en-US" sz="1200" b="0" i="0" u="none" strike="noStrike" kern="1200" dirty="0">
                <a:solidFill>
                  <a:srgbClr val="000000"/>
                </a:solidFill>
                <a:effectLst/>
                <a:ea typeface="MS Gothic" panose="020B0609070205080204" pitchFamily="49" charset="-128"/>
              </a:rPr>
              <a:t>Receiver specification</a:t>
            </a:r>
            <a:r>
              <a:rPr lang="en-US" sz="1200" dirty="0"/>
              <a:t> 							</a:t>
            </a:r>
            <a:r>
              <a:rPr lang="en-US" sz="1200" b="0" i="0" u="none" strike="noStrike" kern="1200" dirty="0">
                <a:solidFill>
                  <a:srgbClr val="000000"/>
                </a:solidFill>
                <a:effectLst/>
                <a:ea typeface="MS Gothic" panose="020B0609070205080204" pitchFamily="49" charset="-128"/>
              </a:rPr>
              <a:t>Fang, Juan</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25/0101</a:t>
            </a:r>
            <a:r>
              <a:rPr lang="en-US" sz="1200" dirty="0"/>
              <a:t> </a:t>
            </a:r>
            <a:r>
              <a:rPr lang="en-US" sz="1200" b="0" i="0" u="none" strike="noStrike" kern="1200" dirty="0">
                <a:solidFill>
                  <a:srgbClr val="000000"/>
                </a:solidFill>
                <a:effectLst/>
                <a:ea typeface="MS Gothic" panose="020B0609070205080204" pitchFamily="49" charset="-128"/>
              </a:rPr>
              <a:t>On Mandatory and Optional 11bn Feature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25/0109</a:t>
            </a:r>
            <a:r>
              <a:rPr lang="en-US" sz="1200" dirty="0"/>
              <a:t> </a:t>
            </a:r>
            <a:r>
              <a:rPr lang="en-US" sz="1200" b="0" i="0" u="none" strike="noStrike" kern="1200" dirty="0">
                <a:solidFill>
                  <a:srgbClr val="000000"/>
                </a:solidFill>
                <a:effectLst/>
                <a:ea typeface="MS Gothic" panose="020B0609070205080204" pitchFamily="49" charset="-128"/>
              </a:rPr>
              <a:t>UHR Receive Procedure</a:t>
            </a:r>
            <a:r>
              <a:rPr lang="en-US" sz="1200" dirty="0"/>
              <a:t> 						</a:t>
            </a:r>
            <a:r>
              <a:rPr lang="en-US" sz="1200" b="0" i="0" u="none" strike="noStrike" kern="1200" dirty="0">
                <a:solidFill>
                  <a:srgbClr val="000000"/>
                </a:solidFill>
                <a:effectLst/>
                <a:ea typeface="MS Gothic" panose="020B0609070205080204" pitchFamily="49" charset="-128"/>
              </a:rPr>
              <a:t>Lin Yang</a:t>
            </a:r>
          </a:p>
          <a:p>
            <a:pPr lvl="1">
              <a:buFont typeface="Arial" panose="020B0604020202020204" pitchFamily="34" charset="0"/>
              <a:buChar char="•"/>
            </a:pPr>
            <a:r>
              <a:rPr lang="en-US" sz="1200" dirty="0">
                <a:solidFill>
                  <a:srgbClr val="FF0000"/>
                </a:solidFill>
              </a:rPr>
              <a:t>25/0127</a:t>
            </a:r>
            <a:r>
              <a:rPr lang="en-US" sz="1200" dirty="0"/>
              <a:t>	Discussion on supported MCS and NSS set				Mengshi Hu</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15895928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551444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Relay + CSR + C-TDMA + Security</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latin typeface="Times New Roman" panose="02020603050405020304" pitchFamily="18" charset="0"/>
                <a:ea typeface="MS Gothic" panose="020B0609070205080204" pitchFamily="49" charset="-128"/>
              </a:rPr>
              <a:t>24/1358</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Enabling opportunistic relay operation via 11bn</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Peshal Nayak</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24/1514</a:t>
            </a:r>
            <a:r>
              <a:rPr lang="en-US" sz="1200" dirty="0">
                <a:effectLst/>
              </a:rPr>
              <a:t> </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Multi-AP framework for C-SR</a:t>
            </a:r>
            <a:r>
              <a:rPr lang="en-US" sz="1200" dirty="0">
                <a:effectLst/>
              </a:rPr>
              <a:t> 							</a:t>
            </a:r>
            <a:r>
              <a:rPr lang="en-GB" sz="1200" b="0" i="0" u="none" strike="noStrike" kern="1200" dirty="0" err="1">
                <a:solidFill>
                  <a:srgbClr val="000000"/>
                </a:solidFill>
                <a:effectLst/>
                <a:latin typeface="Times New Roman" panose="02020603050405020304" pitchFamily="18" charset="0"/>
                <a:ea typeface="MS Gothic" panose="020B0609070205080204" pitchFamily="49" charset="-128"/>
              </a:rPr>
              <a:t>GeonHwan</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 Kim</a:t>
            </a:r>
          </a:p>
          <a:p>
            <a:pPr lvl="1">
              <a:buFont typeface="Arial" panose="020B0604020202020204" pitchFamily="34" charset="0"/>
              <a:buChar char="•"/>
            </a:pPr>
            <a:r>
              <a:rPr lang="en-US" sz="1200" b="0" i="0" u="sng" strike="noStrike" dirty="0">
                <a:solidFill>
                  <a:srgbClr val="0563C1"/>
                </a:solidFill>
                <a:effectLst/>
                <a:latin typeface="Times New Roman" panose="02020603050405020304" pitchFamily="18" charset="0"/>
                <a:hlinkClick r:id="rId3"/>
              </a:rPr>
              <a:t>24/1651</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Iñaki Val Beitia</a:t>
            </a:r>
            <a:r>
              <a:rPr lang="en-US" sz="1200" dirty="0"/>
              <a:t> </a:t>
            </a:r>
            <a:endParaRPr lang="en-GB" sz="1200" kern="1200" dirty="0">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sng" strike="noStrike" dirty="0">
                <a:solidFill>
                  <a:srgbClr val="0563C1"/>
                </a:solidFill>
                <a:effectLst/>
                <a:hlinkClick r:id="rId4"/>
              </a:rPr>
              <a:t>24/1701</a:t>
            </a:r>
            <a:r>
              <a:rPr lang="en-US" sz="1200" dirty="0"/>
              <a:t> </a:t>
            </a:r>
            <a:r>
              <a:rPr lang="en-US" sz="1200" b="0" i="0" u="none" strike="noStrike" kern="1200" dirty="0">
                <a:solidFill>
                  <a:srgbClr val="000000"/>
                </a:solidFill>
                <a:effectLst/>
                <a:ea typeface="MS Gothic" panose="020B0609070205080204" pitchFamily="49" charset="-128"/>
              </a:rPr>
              <a:t>NAV protection for C-TDMA follow up</a:t>
            </a:r>
            <a:r>
              <a:rPr lang="en-US" sz="1200" dirty="0"/>
              <a:t> 						</a:t>
            </a:r>
            <a:r>
              <a:rPr lang="en-US" sz="1200" b="0" i="0" u="none" strike="noStrike" kern="1200" dirty="0">
                <a:solidFill>
                  <a:srgbClr val="000000"/>
                </a:solidFill>
                <a:effectLst/>
                <a:ea typeface="MS Gothic" panose="020B0609070205080204" pitchFamily="49" charset="-128"/>
              </a:rPr>
              <a:t>Si-Chan Noh</a:t>
            </a:r>
            <a:r>
              <a:rPr lang="en-US" sz="1200" dirty="0"/>
              <a:t> </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5"/>
              </a:rPr>
              <a:t>24/1661</a:t>
            </a:r>
            <a:r>
              <a:rPr lang="en-US" sz="1200" dirty="0"/>
              <a:t> </a:t>
            </a:r>
            <a:r>
              <a:rPr lang="en-US" sz="1200" b="0" i="0" u="none" strike="noStrike" kern="1200" dirty="0">
                <a:solidFill>
                  <a:srgbClr val="000000"/>
                </a:solidFill>
                <a:effectLst/>
                <a:ea typeface="MS Gothic" panose="020B0609070205080204" pitchFamily="49" charset="-128"/>
              </a:rPr>
              <a:t>Control frame protection in multiple BSSID</a:t>
            </a:r>
            <a:r>
              <a:rPr lang="en-US" sz="1200" dirty="0"/>
              <a:t> 						</a:t>
            </a:r>
            <a:r>
              <a:rPr lang="en-US" sz="1200" b="0" i="0" u="none" strike="noStrike" kern="1200" dirty="0">
                <a:solidFill>
                  <a:srgbClr val="000000"/>
                </a:solidFill>
                <a:effectLst/>
                <a:ea typeface="MS Gothic" panose="020B0609070205080204" pitchFamily="49" charset="-128"/>
              </a:rPr>
              <a:t>Yongho Seok</a:t>
            </a:r>
            <a:r>
              <a:rPr lang="en-US" sz="1200" dirty="0"/>
              <a:t> </a:t>
            </a:r>
            <a:endParaRPr lang="en-US" sz="1200" dirty="0">
              <a:highlight>
                <a:srgbClr val="FFFF00"/>
              </a:highlight>
            </a:endParaRPr>
          </a:p>
          <a:p>
            <a:pPr lvl="1">
              <a:buFont typeface="Arial" panose="020B0604020202020204" pitchFamily="34" charset="0"/>
              <a:buChar char="•"/>
            </a:pPr>
            <a:r>
              <a:rPr lang="en-US" sz="1200" b="0" i="0" u="sng" strike="noStrike" dirty="0">
                <a:solidFill>
                  <a:srgbClr val="0563C1"/>
                </a:solidFill>
                <a:effectLst/>
                <a:hlinkClick r:id="rId6"/>
              </a:rPr>
              <a:t>24/1897</a:t>
            </a:r>
            <a:r>
              <a:rPr lang="en-US" sz="1200" dirty="0"/>
              <a:t> </a:t>
            </a:r>
            <a:r>
              <a:rPr lang="en-US" sz="1200" b="0" i="0" u="none" strike="noStrike" kern="1200" dirty="0">
                <a:solidFill>
                  <a:srgbClr val="000000"/>
                </a:solidFill>
                <a:effectLst/>
                <a:ea typeface="MS Gothic" panose="020B0609070205080204" pitchFamily="49" charset="-128"/>
              </a:rPr>
              <a:t>Control frame protection keys</a:t>
            </a:r>
            <a:r>
              <a:rPr lang="en-US" sz="1200" dirty="0"/>
              <a:t> 							</a:t>
            </a:r>
            <a:r>
              <a:rPr lang="en-US" sz="1200" b="0" i="0" u="none" strike="noStrike" kern="1200" dirty="0">
                <a:solidFill>
                  <a:srgbClr val="000000"/>
                </a:solidFill>
                <a:effectLst/>
                <a:ea typeface="MS Gothic" panose="020B0609070205080204" pitchFamily="49" charset="-128"/>
              </a:rPr>
              <a:t>Thomas Derham</a:t>
            </a:r>
            <a:r>
              <a:rPr lang="en-US" sz="1200" dirty="0"/>
              <a:t> </a:t>
            </a:r>
            <a:endParaRPr lang="en-GB" sz="1200" dirty="0">
              <a:highlight>
                <a:srgbClr val="FFFF00"/>
              </a:highlight>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2348677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5260801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(30 mins)</a:t>
            </a:r>
          </a:p>
          <a:p>
            <a:pPr>
              <a:buFont typeface="Arial" panose="020B0604020202020204" pitchFamily="34" charset="0"/>
              <a:buChar char="•"/>
            </a:pPr>
            <a:r>
              <a:rPr lang="en-GB" sz="1600" dirty="0"/>
              <a:t>PDTs (30 mins)</a:t>
            </a:r>
          </a:p>
          <a:p>
            <a:pPr lvl="0">
              <a:buFont typeface="Arial" panose="020B0604020202020204" pitchFamily="34" charset="0"/>
              <a:buChar char="•"/>
            </a:pPr>
            <a:r>
              <a:rPr lang="en-GB" sz="1600" dirty="0"/>
              <a:t>Submissions – CSR + Channel Access + UEQM</a:t>
            </a:r>
            <a:endParaRPr lang="en-GB" sz="6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25/0093</a:t>
            </a:r>
            <a:r>
              <a:rPr lang="en-US" sz="1200" dirty="0"/>
              <a:t> </a:t>
            </a:r>
            <a:r>
              <a:rPr lang="en-US" sz="1200" b="0" i="0" u="none" strike="noStrike" kern="1200" dirty="0">
                <a:solidFill>
                  <a:srgbClr val="000000"/>
                </a:solidFill>
                <a:effectLst/>
                <a:ea typeface="MS Gothic" panose="020B0609070205080204" pitchFamily="49" charset="-128"/>
              </a:rPr>
              <a:t>On the Maximum number of spatial streams support in Coordinated spatial reuse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25/0104</a:t>
            </a:r>
            <a:r>
              <a:rPr lang="en-US" sz="1200" dirty="0"/>
              <a:t> </a:t>
            </a:r>
            <a:r>
              <a:rPr lang="en-US" sz="1200" b="0" i="0" u="none" strike="noStrike" kern="1200" dirty="0">
                <a:solidFill>
                  <a:srgbClr val="000000"/>
                </a:solidFill>
                <a:effectLst/>
                <a:ea typeface="MS Gothic" panose="020B0609070205080204" pitchFamily="49" charset="-128"/>
              </a:rPr>
              <a:t>Co-SR Preamble Signaling</a:t>
            </a:r>
            <a:r>
              <a:rPr lang="en-US" sz="1200" dirty="0"/>
              <a:t> 								</a:t>
            </a:r>
            <a:r>
              <a:rPr lang="en-US" sz="1200" b="0" i="0" u="none" strike="noStrike" kern="1200" dirty="0">
                <a:solidFill>
                  <a:srgbClr val="000000"/>
                </a:solidFill>
                <a:effectLst/>
                <a:ea typeface="MS Gothic" panose="020B0609070205080204" pitchFamily="49" charset="-128"/>
              </a:rPr>
              <a:t>Ross Jian Yu</a:t>
            </a:r>
            <a:r>
              <a:rPr lang="en-US" sz="1200" dirty="0"/>
              <a:t> </a:t>
            </a:r>
          </a:p>
          <a:p>
            <a:pPr lvl="1">
              <a:buFont typeface="Arial" panose="020B0604020202020204" pitchFamily="34" charset="0"/>
              <a:buChar char="•"/>
            </a:pPr>
            <a:r>
              <a:rPr lang="en-US" sz="1200" dirty="0">
                <a:solidFill>
                  <a:srgbClr val="FF0000"/>
                </a:solidFill>
              </a:rPr>
              <a:t>25/0128</a:t>
            </a:r>
            <a:r>
              <a:rPr lang="en-US" sz="1200" dirty="0"/>
              <a:t> Discussion on PE requirement for UEQM						Mengshi Hu</a:t>
            </a:r>
            <a:endParaRPr lang="en-GB" sz="12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7901279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290478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NPCA Part 1</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24/1655</a:t>
            </a:r>
            <a:r>
              <a:rPr lang="en-US" sz="1200" dirty="0"/>
              <a:t> </a:t>
            </a:r>
            <a:r>
              <a:rPr lang="en-US" sz="1200" b="0" i="0" u="none" strike="noStrike" kern="1200" dirty="0">
                <a:solidFill>
                  <a:srgbClr val="000000"/>
                </a:solidFill>
                <a:effectLst/>
                <a:ea typeface="MS Gothic" panose="020B0609070205080204" pitchFamily="49" charset="-128"/>
              </a:rPr>
              <a:t>Considerations of Non-Primary Channel Access</a:t>
            </a:r>
            <a:r>
              <a:rPr lang="en-US" sz="1200" dirty="0"/>
              <a:t> 				</a:t>
            </a:r>
            <a:r>
              <a:rPr lang="en-US" sz="1200" b="0" i="0" u="none" strike="noStrike" kern="1200" dirty="0">
                <a:solidFill>
                  <a:srgbClr val="000000"/>
                </a:solidFill>
                <a:effectLst/>
                <a:ea typeface="MS Gothic" panose="020B0609070205080204" pitchFamily="49" charset="-128"/>
              </a:rPr>
              <a:t>Hanqing Lou</a:t>
            </a:r>
            <a:r>
              <a:rPr lang="en-US" sz="1200" dirty="0"/>
              <a:t> </a:t>
            </a:r>
          </a:p>
          <a:p>
            <a:pPr lvl="1">
              <a:buFont typeface="Arial" panose="020B0604020202020204" pitchFamily="34" charset="0"/>
              <a:buChar char="•"/>
            </a:pPr>
            <a:r>
              <a:rPr lang="en-US" sz="1200" b="0" i="0" u="sng" strike="noStrike" dirty="0">
                <a:solidFill>
                  <a:srgbClr val="0563C1"/>
                </a:solidFill>
                <a:effectLst/>
                <a:hlinkClick r:id="rId2"/>
              </a:rPr>
              <a:t>24/1688</a:t>
            </a:r>
            <a:r>
              <a:rPr lang="en-US" sz="1200" dirty="0"/>
              <a:t> </a:t>
            </a:r>
            <a:r>
              <a:rPr lang="en-US" sz="1200" b="0" i="0" u="none" strike="noStrike" kern="1200" dirty="0">
                <a:solidFill>
                  <a:srgbClr val="000000"/>
                </a:solidFill>
                <a:effectLst/>
                <a:ea typeface="MS Gothic" panose="020B0609070205080204" pitchFamily="49" charset="-128"/>
              </a:rPr>
              <a:t>NPCA fairness for unsupported STA</a:t>
            </a:r>
            <a:r>
              <a:rPr lang="en-US" sz="1200" dirty="0"/>
              <a:t> 						</a:t>
            </a:r>
            <a:r>
              <a:rPr lang="en-US" sz="1200" b="0" i="0" u="none" strike="noStrike" kern="1200" dirty="0" err="1">
                <a:solidFill>
                  <a:srgbClr val="000000"/>
                </a:solidFill>
                <a:effectLst/>
                <a:ea typeface="MS Gothic" panose="020B0609070205080204" pitchFamily="49" charset="-128"/>
              </a:rPr>
              <a:t>Haorui</a:t>
            </a:r>
            <a:r>
              <a:rPr lang="en-US" sz="1200" b="0" i="0" u="none" strike="noStrike" kern="1200" dirty="0">
                <a:solidFill>
                  <a:srgbClr val="000000"/>
                </a:solidFill>
                <a:effectLst/>
                <a:ea typeface="MS Gothic" panose="020B0609070205080204" pitchFamily="49" charset="-128"/>
              </a:rPr>
              <a:t> Yang</a:t>
            </a:r>
            <a:r>
              <a:rPr lang="en-US" sz="1200" dirty="0"/>
              <a:t> </a:t>
            </a:r>
          </a:p>
          <a:p>
            <a:pPr lvl="1">
              <a:buFont typeface="Arial" panose="020B0604020202020204" pitchFamily="34" charset="0"/>
              <a:buChar char="•"/>
            </a:pPr>
            <a:r>
              <a:rPr lang="en-GB" sz="1200" b="0" i="0" u="sng" strike="noStrike" dirty="0">
                <a:solidFill>
                  <a:srgbClr val="0563C1"/>
                </a:solidFill>
                <a:effectLst/>
                <a:hlinkClick r:id="rId3"/>
              </a:rPr>
              <a:t>24/1699</a:t>
            </a:r>
            <a:r>
              <a:rPr lang="en-GB" sz="1200" dirty="0"/>
              <a:t> </a:t>
            </a:r>
            <a:r>
              <a:rPr lang="en-GB" sz="1200" b="0" i="0" u="none" strike="noStrike" kern="1200" dirty="0">
                <a:solidFill>
                  <a:srgbClr val="000000"/>
                </a:solidFill>
                <a:effectLst/>
                <a:ea typeface="MS Gothic" panose="020B0609070205080204" pitchFamily="49" charset="-128"/>
              </a:rPr>
              <a:t>Considerations on NPCA</a:t>
            </a:r>
            <a:r>
              <a:rPr lang="en-GB" sz="1200" dirty="0"/>
              <a:t> 							</a:t>
            </a:r>
            <a:r>
              <a:rPr lang="en-GB" sz="1200" b="0" i="0" u="none" strike="noStrike" kern="1200" dirty="0" err="1">
                <a:solidFill>
                  <a:srgbClr val="000000"/>
                </a:solidFill>
                <a:effectLst/>
                <a:ea typeface="MS Gothic" panose="020B0609070205080204" pitchFamily="49" charset="-128"/>
              </a:rPr>
              <a:t>Hirohiko</a:t>
            </a:r>
            <a:r>
              <a:rPr lang="en-GB" sz="1200" b="0" i="0" u="none" strike="noStrike" kern="1200" dirty="0">
                <a:solidFill>
                  <a:srgbClr val="000000"/>
                </a:solidFill>
                <a:effectLst/>
                <a:ea typeface="MS Gothic" panose="020B0609070205080204" pitchFamily="49" charset="-128"/>
              </a:rPr>
              <a:t> </a:t>
            </a:r>
            <a:r>
              <a:rPr lang="en-GB" sz="1200" b="0" i="0" u="none" strike="noStrike" kern="1200" dirty="0" err="1">
                <a:solidFill>
                  <a:srgbClr val="000000"/>
                </a:solidFill>
                <a:effectLst/>
                <a:ea typeface="MS Gothic" panose="020B0609070205080204" pitchFamily="49" charset="-128"/>
              </a:rPr>
              <a:t>Inohiza</a:t>
            </a:r>
            <a:r>
              <a:rPr lang="en-GB" sz="1200" dirty="0"/>
              <a:t> </a:t>
            </a:r>
            <a:endParaRPr lang="en-US" sz="1200" dirty="0"/>
          </a:p>
          <a:p>
            <a:pPr lvl="1">
              <a:buFont typeface="Arial" panose="020B0604020202020204" pitchFamily="34" charset="0"/>
              <a:buChar char="•"/>
            </a:pPr>
            <a:r>
              <a:rPr lang="en-GB" sz="1200" b="0" i="0" u="sng" strike="noStrike" dirty="0">
                <a:solidFill>
                  <a:srgbClr val="0563C1"/>
                </a:solidFill>
                <a:effectLst/>
                <a:hlinkClick r:id="rId4"/>
              </a:rPr>
              <a:t>24/1706</a:t>
            </a:r>
            <a:r>
              <a:rPr lang="en-US" sz="1200" dirty="0">
                <a:effectLst/>
              </a:rPr>
              <a:t> </a:t>
            </a:r>
            <a:r>
              <a:rPr lang="en-GB" sz="1200" b="0" i="0" u="none" strike="noStrike" kern="1200" dirty="0">
                <a:solidFill>
                  <a:srgbClr val="000000"/>
                </a:solidFill>
                <a:effectLst/>
                <a:ea typeface="MS Gothic" panose="020B0609070205080204" pitchFamily="49" charset="-128"/>
              </a:rPr>
              <a:t>Multi-user EDCA Parameter Management in NPCA Operation</a:t>
            </a:r>
            <a:r>
              <a:rPr lang="en-US" sz="1200" dirty="0">
                <a:effectLst/>
              </a:rPr>
              <a:t> 		</a:t>
            </a:r>
            <a:r>
              <a:rPr lang="en-GB" sz="1200" b="0" i="0" u="none" strike="noStrike" kern="1200" dirty="0">
                <a:solidFill>
                  <a:srgbClr val="000000"/>
                </a:solidFill>
                <a:effectLst/>
                <a:ea typeface="MS Gothic" panose="020B0609070205080204" pitchFamily="49" charset="-128"/>
              </a:rPr>
              <a:t>Juseong Moon</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5"/>
              </a:rPr>
              <a:t>24/1783</a:t>
            </a:r>
            <a:r>
              <a:rPr lang="en-US" sz="1200" dirty="0"/>
              <a:t> </a:t>
            </a:r>
            <a:r>
              <a:rPr lang="en-US" sz="1200" b="0" i="0" u="none" strike="noStrike" kern="1200" dirty="0">
                <a:solidFill>
                  <a:srgbClr val="000000"/>
                </a:solidFill>
                <a:effectLst/>
                <a:ea typeface="MS Gothic" panose="020B0609070205080204" pitchFamily="49" charset="-128"/>
              </a:rPr>
              <a:t>NPCA Listening Channel</a:t>
            </a:r>
            <a:r>
              <a:rPr lang="en-US" sz="1200" dirty="0"/>
              <a:t> 							</a:t>
            </a:r>
            <a:r>
              <a:rPr lang="en-US" sz="1200" b="0" i="0" u="none" strike="noStrike" kern="1200" dirty="0">
                <a:solidFill>
                  <a:srgbClr val="000000"/>
                </a:solidFill>
                <a:effectLst/>
                <a:ea typeface="MS Gothic" panose="020B0609070205080204" pitchFamily="49" charset="-128"/>
              </a:rPr>
              <a:t>Shawn Kim</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24/1800</a:t>
            </a:r>
            <a:r>
              <a:rPr lang="en-US" sz="1200" dirty="0">
                <a:effectLst/>
              </a:rPr>
              <a:t> </a:t>
            </a:r>
            <a:r>
              <a:rPr lang="en-GB" sz="1200" b="0" i="0" u="none" strike="noStrike" kern="1200" dirty="0">
                <a:solidFill>
                  <a:srgbClr val="000000"/>
                </a:solidFill>
                <a:effectLst/>
                <a:ea typeface="MS Gothic" panose="020B0609070205080204" pitchFamily="49" charset="-128"/>
              </a:rPr>
              <a:t>On The Switching Criteria​For Non-Primary Channel Access</a:t>
            </a:r>
            <a:r>
              <a:rPr lang="en-US" sz="1200" dirty="0">
                <a:effectLst/>
              </a:rPr>
              <a:t> 		</a:t>
            </a:r>
            <a:r>
              <a:rPr lang="en-GB" sz="1200" b="0" i="0" u="none" strike="noStrike" kern="1200" dirty="0">
                <a:solidFill>
                  <a:srgbClr val="000000"/>
                </a:solidFill>
                <a:effectLst/>
                <a:ea typeface="MS Gothic" panose="020B0609070205080204" pitchFamily="49" charset="-128"/>
              </a:rPr>
              <a:t>Salvatore Talarico</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6"/>
              </a:rPr>
              <a:t>24/1838</a:t>
            </a:r>
            <a:r>
              <a:rPr lang="en-US" sz="1200" dirty="0"/>
              <a:t> </a:t>
            </a:r>
            <a:r>
              <a:rPr lang="en-US" sz="1200" b="0" i="0" u="none" strike="noStrike" kern="1200" dirty="0">
                <a:solidFill>
                  <a:srgbClr val="000000"/>
                </a:solidFill>
                <a:effectLst/>
                <a:ea typeface="MS Gothic" panose="020B0609070205080204" pitchFamily="49" charset="-128"/>
              </a:rPr>
              <a:t>Considerations on Coordinated NPCA</a:t>
            </a:r>
            <a:r>
              <a:rPr lang="en-US" sz="1200" dirty="0"/>
              <a:t> 					</a:t>
            </a:r>
            <a:r>
              <a:rPr lang="en-US" sz="1200" b="0" i="0" u="none" strike="noStrike" kern="1200" dirty="0">
                <a:solidFill>
                  <a:srgbClr val="000000"/>
                </a:solidFill>
                <a:effectLst/>
                <a:ea typeface="MS Gothic" panose="020B0609070205080204" pitchFamily="49" charset="-128"/>
              </a:rPr>
              <a:t>Mahmoud </a:t>
            </a:r>
            <a:r>
              <a:rPr lang="en-US" sz="1200" b="0" i="0" u="none" strike="noStrike" kern="1200" dirty="0" err="1">
                <a:solidFill>
                  <a:srgbClr val="000000"/>
                </a:solidFill>
                <a:effectLst/>
                <a:ea typeface="MS Gothic" panose="020B0609070205080204" pitchFamily="49" charset="-128"/>
              </a:rPr>
              <a:t>Hasabelnaby</a:t>
            </a:r>
            <a:r>
              <a:rPr lang="en-US" sz="1200" dirty="0"/>
              <a:t> </a:t>
            </a:r>
          </a:p>
          <a:p>
            <a:pPr lvl="1">
              <a:buFont typeface="Arial" panose="020B0604020202020204" pitchFamily="34" charset="0"/>
              <a:buChar char="•"/>
            </a:pPr>
            <a:r>
              <a:rPr lang="en-US" sz="1200" b="0" i="0" u="sng" strike="noStrike" dirty="0">
                <a:solidFill>
                  <a:srgbClr val="0563C1"/>
                </a:solidFill>
                <a:effectLst/>
                <a:hlinkClick r:id="rId7"/>
              </a:rPr>
              <a:t>24/1842</a:t>
            </a:r>
            <a:r>
              <a:rPr lang="en-US" sz="1200" dirty="0"/>
              <a:t> </a:t>
            </a:r>
            <a:r>
              <a:rPr lang="en-US" sz="1200" b="0" i="0" u="none" strike="noStrike" kern="1200" dirty="0">
                <a:solidFill>
                  <a:srgbClr val="000000"/>
                </a:solidFill>
                <a:effectLst/>
                <a:ea typeface="MS Gothic" panose="020B0609070205080204" pitchFamily="49" charset="-128"/>
              </a:rPr>
              <a:t>Consideration on cascading channel switching for NPCA</a:t>
            </a:r>
            <a:r>
              <a:rPr lang="en-US" sz="1200" dirty="0"/>
              <a:t> 			</a:t>
            </a:r>
            <a:r>
              <a:rPr lang="en-US" sz="1200" b="0" i="0" u="none" strike="noStrike" kern="1200" dirty="0">
                <a:solidFill>
                  <a:srgbClr val="000000"/>
                </a:solidFill>
                <a:effectLst/>
                <a:ea typeface="MS Gothic" panose="020B0609070205080204" pitchFamily="49" charset="-128"/>
              </a:rPr>
              <a:t>Si-Chan Noh</a:t>
            </a:r>
            <a:r>
              <a:rPr lang="en-US" sz="1200" dirty="0"/>
              <a:t>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61600083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145354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(30 mins)</a:t>
            </a:r>
          </a:p>
          <a:p>
            <a:pPr>
              <a:buFont typeface="Arial" panose="020B0604020202020204" pitchFamily="34" charset="0"/>
              <a:buChar char="•"/>
            </a:pPr>
            <a:r>
              <a:rPr lang="en-GB" sz="1400" dirty="0"/>
              <a:t>PDTs (30 mins)</a:t>
            </a:r>
          </a:p>
          <a:p>
            <a:pPr lvl="0">
              <a:buFont typeface="Arial" panose="020B0604020202020204" pitchFamily="34" charset="0"/>
              <a:buChar char="•"/>
            </a:pPr>
            <a:r>
              <a:rPr lang="en-GB" sz="1400" dirty="0"/>
              <a:t>Submissions – Topic</a:t>
            </a:r>
            <a:endParaRPr lang="en-GB" sz="500" strike="sngStrike" dirty="0">
              <a:solidFill>
                <a:schemeClr val="bg1">
                  <a:lumMod val="65000"/>
                </a:schemeClr>
              </a:solidFill>
            </a:endParaRPr>
          </a:p>
          <a:p>
            <a:pPr lvl="0">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25/0126 </a:t>
            </a:r>
            <a:r>
              <a:rPr lang="en-US" sz="1200" b="0" i="0" u="none" strike="noStrike" kern="1200" dirty="0">
                <a:solidFill>
                  <a:srgbClr val="000000"/>
                </a:solidFill>
                <a:effectLst/>
                <a:ea typeface="MS Gothic" panose="020B0609070205080204" pitchFamily="49" charset="-128"/>
              </a:rPr>
              <a:t>PPDU Parameters for Multi-AP Coordination 				Leonardo Lanante</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67808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40554483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NPCA Part 2</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2"/>
              </a:rPr>
              <a:t>24/1852</a:t>
            </a:r>
            <a:r>
              <a:rPr lang="en-US" sz="1200" dirty="0"/>
              <a:t> </a:t>
            </a:r>
            <a:r>
              <a:rPr lang="en-US" sz="1200" b="0" i="0" u="none" strike="noStrike" kern="1200" dirty="0">
                <a:solidFill>
                  <a:srgbClr val="000000"/>
                </a:solidFill>
                <a:effectLst/>
                <a:ea typeface="MS Gothic" panose="020B0609070205080204" pitchFamily="49" charset="-128"/>
              </a:rPr>
              <a:t>Some Details on NPCA Operation</a:t>
            </a:r>
            <a:r>
              <a:rPr lang="en-US" sz="1200" dirty="0"/>
              <a:t> 					</a:t>
            </a:r>
            <a:r>
              <a:rPr lang="en-US" sz="1200" b="0" i="0" u="none" strike="noStrike" kern="1200" dirty="0">
                <a:solidFill>
                  <a:srgbClr val="000000"/>
                </a:solidFill>
                <a:effectLst/>
                <a:ea typeface="MS Gothic" panose="020B0609070205080204" pitchFamily="49" charset="-128"/>
              </a:rPr>
              <a:t>Serhat Erkucuk </a:t>
            </a:r>
            <a:r>
              <a:rPr lang="en-US" sz="1200" dirty="0"/>
              <a:t> </a:t>
            </a:r>
            <a:endParaRPr lang="en-GB" sz="1200" dirty="0"/>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3"/>
              </a:rPr>
              <a:t>24/1853</a:t>
            </a:r>
            <a:r>
              <a:rPr lang="en-GB" sz="1200" dirty="0"/>
              <a:t> </a:t>
            </a:r>
            <a:r>
              <a:rPr lang="en-GB" sz="1200" b="0" i="0" u="none" strike="noStrike" kern="1200" dirty="0">
                <a:solidFill>
                  <a:srgbClr val="000000"/>
                </a:solidFill>
                <a:effectLst/>
                <a:ea typeface="MS Gothic" panose="020B0609070205080204" pitchFamily="49" charset="-128"/>
              </a:rPr>
              <a:t>Channel Access for NPCA Operation</a:t>
            </a:r>
            <a:r>
              <a:rPr lang="en-GB" sz="1200" dirty="0"/>
              <a:t> 					</a:t>
            </a:r>
            <a:r>
              <a:rPr lang="en-GB" sz="1200" b="0" i="0" u="none" strike="noStrike" kern="1200" dirty="0">
                <a:solidFill>
                  <a:srgbClr val="000000"/>
                </a:solidFill>
                <a:effectLst/>
                <a:ea typeface="MS Gothic" panose="020B0609070205080204" pitchFamily="49" charset="-128"/>
              </a:rPr>
              <a:t>Serhat Erkucuk </a:t>
            </a:r>
            <a:r>
              <a:rPr lang="en-GB"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24/1867</a:t>
            </a:r>
            <a:r>
              <a:rPr lang="en-US" sz="1200" dirty="0"/>
              <a:t> </a:t>
            </a:r>
            <a:r>
              <a:rPr lang="en-US" sz="1200" b="0" i="0" u="none" strike="noStrike" kern="1200" dirty="0">
                <a:solidFill>
                  <a:srgbClr val="000000"/>
                </a:solidFill>
                <a:effectLst/>
                <a:ea typeface="MS Gothic" panose="020B0609070205080204" pitchFamily="49" charset="-128"/>
              </a:rPr>
              <a:t>Further Consideration for NPCA Operation</a:t>
            </a:r>
            <a:r>
              <a:rPr lang="en-US" sz="1200" dirty="0"/>
              <a:t> 				</a:t>
            </a:r>
            <a:r>
              <a:rPr lang="en-US" sz="1200" b="0" i="0" u="none" strike="noStrike" kern="1200" dirty="0">
                <a:solidFill>
                  <a:srgbClr val="000000"/>
                </a:solidFill>
                <a:effectLst/>
                <a:ea typeface="MS Gothic" panose="020B0609070205080204" pitchFamily="49" charset="-128"/>
              </a:rPr>
              <a:t>Jeongki Kim</a:t>
            </a:r>
            <a:r>
              <a:rPr lang="en-US" sz="1200" dirty="0"/>
              <a:t> </a:t>
            </a:r>
            <a:endParaRPr lang="en-GB" sz="1200" dirty="0"/>
          </a:p>
          <a:p>
            <a:pPr lvl="1">
              <a:buFont typeface="Arial" panose="020B0604020202020204" pitchFamily="34" charset="0"/>
              <a:buChar char="•"/>
            </a:pPr>
            <a:r>
              <a:rPr lang="en-GB" sz="1200" b="0" i="0" u="sng" strike="noStrike" dirty="0">
                <a:solidFill>
                  <a:srgbClr val="0563C1"/>
                </a:solidFill>
                <a:effectLst/>
                <a:hlinkClick r:id="rId4"/>
              </a:rPr>
              <a:t>24/1878</a:t>
            </a:r>
            <a:r>
              <a:rPr lang="en-GB" sz="1200" dirty="0"/>
              <a:t> </a:t>
            </a:r>
            <a:r>
              <a:rPr lang="en-GB" sz="1200" b="0" i="0" u="none" strike="noStrike" kern="1200" dirty="0">
                <a:solidFill>
                  <a:srgbClr val="000000"/>
                </a:solidFill>
                <a:effectLst/>
                <a:ea typeface="MS Gothic" panose="020B0609070205080204" pitchFamily="49" charset="-128"/>
              </a:rPr>
              <a:t>OBSS bandwidth ambiguity in NPCA</a:t>
            </a:r>
            <a:r>
              <a:rPr lang="en-GB" sz="1200" dirty="0"/>
              <a:t> 				</a:t>
            </a:r>
            <a:r>
              <a:rPr lang="en-GB" sz="1200" b="0" i="0" u="none" strike="noStrike" kern="1200" dirty="0">
                <a:solidFill>
                  <a:srgbClr val="000000"/>
                </a:solidFill>
                <a:effectLst/>
                <a:ea typeface="MS Gothic" panose="020B0609070205080204" pitchFamily="49" charset="-128"/>
              </a:rPr>
              <a:t>Gaurang Naik</a:t>
            </a:r>
            <a:r>
              <a:rPr lang="en-GB" sz="1200" dirty="0"/>
              <a:t> </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5"/>
              </a:rPr>
              <a:t>24/1885</a:t>
            </a:r>
            <a:r>
              <a:rPr lang="en-GB" sz="1200" dirty="0"/>
              <a:t> </a:t>
            </a:r>
            <a:r>
              <a:rPr lang="en-GB" sz="1200" b="0" i="0" u="none" strike="noStrike" kern="1200" dirty="0">
                <a:solidFill>
                  <a:srgbClr val="000000"/>
                </a:solidFill>
                <a:effectLst/>
                <a:ea typeface="MS Gothic" panose="020B0609070205080204" pitchFamily="49" charset="-128"/>
              </a:rPr>
              <a:t>NPCA Hidden Node Problem</a:t>
            </a:r>
            <a:r>
              <a:rPr lang="en-GB" sz="1200" dirty="0"/>
              <a:t> 						</a:t>
            </a:r>
            <a:r>
              <a:rPr lang="en-GB" sz="1200" b="0" i="0" u="none" strike="noStrike" kern="1200" dirty="0" err="1">
                <a:solidFill>
                  <a:srgbClr val="000000"/>
                </a:solidFill>
                <a:effectLst/>
                <a:ea typeface="MS Gothic" panose="020B0609070205080204" pitchFamily="49" charset="-128"/>
              </a:rPr>
              <a:t>Gwangho</a:t>
            </a:r>
            <a:r>
              <a:rPr lang="en-GB" sz="1200" b="0" i="0" u="none" strike="noStrike" kern="1200" dirty="0">
                <a:solidFill>
                  <a:srgbClr val="000000"/>
                </a:solidFill>
                <a:effectLst/>
                <a:ea typeface="MS Gothic" panose="020B0609070205080204" pitchFamily="49" charset="-128"/>
              </a:rPr>
              <a:t> Lee</a:t>
            </a:r>
            <a:endParaRPr lang="en-GB" sz="1200" dirty="0"/>
          </a:p>
          <a:p>
            <a:pPr lvl="1">
              <a:buFont typeface="Arial" panose="020B0604020202020204" pitchFamily="34" charset="0"/>
              <a:buChar char="•"/>
            </a:pPr>
            <a:r>
              <a:rPr lang="en-US" sz="1200" b="0" i="0" u="sng" strike="noStrike" dirty="0">
                <a:solidFill>
                  <a:srgbClr val="0563C1"/>
                </a:solidFill>
                <a:effectLst/>
                <a:hlinkClick r:id="rId6"/>
              </a:rPr>
              <a:t>24/1886</a:t>
            </a:r>
            <a:r>
              <a:rPr lang="en-US" sz="1200" dirty="0"/>
              <a:t> </a:t>
            </a:r>
            <a:r>
              <a:rPr lang="en-US" sz="1200" b="0" i="0" u="none" strike="noStrike" kern="1200" dirty="0">
                <a:solidFill>
                  <a:srgbClr val="000000"/>
                </a:solidFill>
                <a:effectLst/>
                <a:ea typeface="MS Gothic" panose="020B0609070205080204" pitchFamily="49" charset="-128"/>
              </a:rPr>
              <a:t>NPCA with eMLSR, DPS and </a:t>
            </a:r>
            <a:r>
              <a:rPr lang="en-US" sz="1200" b="0" i="0" u="none" strike="noStrike" kern="1200" dirty="0" err="1">
                <a:solidFill>
                  <a:srgbClr val="000000"/>
                </a:solidFill>
                <a:effectLst/>
                <a:ea typeface="MS Gothic" panose="020B0609070205080204" pitchFamily="49" charset="-128"/>
              </a:rPr>
              <a:t>coex</a:t>
            </a:r>
            <a:r>
              <a:rPr lang="en-US" sz="1200" b="0" i="0" u="none" strike="noStrike" kern="1200" dirty="0">
                <a:solidFill>
                  <a:srgbClr val="000000"/>
                </a:solidFill>
                <a:effectLst/>
                <a:ea typeface="MS Gothic" panose="020B0609070205080204" pitchFamily="49" charset="-128"/>
              </a:rPr>
              <a:t> mode</a:t>
            </a:r>
            <a:r>
              <a:rPr lang="en-US" sz="1200" dirty="0"/>
              <a:t> 				</a:t>
            </a:r>
            <a:r>
              <a:rPr lang="en-US" sz="1200" b="0" i="0" u="none" strike="noStrike" kern="1200" dirty="0">
                <a:solidFill>
                  <a:srgbClr val="000000"/>
                </a:solidFill>
                <a:effectLst/>
                <a:ea typeface="MS Gothic" panose="020B0609070205080204" pitchFamily="49" charset="-128"/>
              </a:rPr>
              <a:t>Laurent Cariou</a:t>
            </a:r>
            <a:r>
              <a:rPr lang="en-US" sz="1200" dirty="0"/>
              <a:t> </a:t>
            </a:r>
            <a:endParaRPr lang="en-GB" sz="1200" dirty="0"/>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24/1891</a:t>
            </a:r>
            <a:r>
              <a:rPr lang="en-US" sz="1200" dirty="0"/>
              <a:t> </a:t>
            </a:r>
            <a:r>
              <a:rPr lang="en-US" sz="1200" b="0" i="0" u="none" strike="noStrike" kern="1200" dirty="0">
                <a:solidFill>
                  <a:srgbClr val="222222"/>
                </a:solidFill>
                <a:effectLst/>
                <a:ea typeface="MS Gothic" panose="020B0609070205080204" pitchFamily="49" charset="-128"/>
              </a:rPr>
              <a:t>NPCA follow up</a:t>
            </a:r>
            <a:r>
              <a:rPr lang="en-US" sz="1200" dirty="0"/>
              <a:t> 							</a:t>
            </a:r>
            <a:r>
              <a:rPr lang="en-US" sz="1200" b="0" i="0" u="none" strike="noStrike" kern="1200" dirty="0">
                <a:solidFill>
                  <a:srgbClr val="000000"/>
                </a:solidFill>
                <a:effectLst/>
                <a:ea typeface="MS Gothic" panose="020B0609070205080204" pitchFamily="49" charset="-128"/>
              </a:rPr>
              <a:t>Liwen Chu</a:t>
            </a:r>
            <a:r>
              <a:rPr lang="en-US" sz="1200" dirty="0"/>
              <a:t> </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7864255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8868861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8E683-221E-987A-B9CF-FAA9AC401B2A}"/>
              </a:ext>
            </a:extLst>
          </p:cNvPr>
          <p:cNvSpPr>
            <a:spLocks noGrp="1"/>
          </p:cNvSpPr>
          <p:nvPr>
            <p:ph type="title"/>
          </p:nvPr>
        </p:nvSpPr>
        <p:spPr/>
        <p:txBody>
          <a:bodyPr/>
          <a:lstStyle/>
          <a:p>
            <a:r>
              <a:rPr lang="en-US" dirty="0"/>
              <a:t>MAC Back Up Queue (First Cut-Off)</a:t>
            </a:r>
          </a:p>
        </p:txBody>
      </p:sp>
      <p:sp>
        <p:nvSpPr>
          <p:cNvPr id="3" name="Content Placeholder 2">
            <a:extLst>
              <a:ext uri="{FF2B5EF4-FFF2-40B4-BE49-F238E27FC236}">
                <a16:creationId xmlns:a16="http://schemas.microsoft.com/office/drawing/2014/main" id="{FF6EB7D1-EB7A-AEAF-F78B-D8A5D4D462A1}"/>
              </a:ext>
            </a:extLst>
          </p:cNvPr>
          <p:cNvSpPr>
            <a:spLocks noGrp="1"/>
          </p:cNvSpPr>
          <p:nvPr>
            <p:ph idx="1"/>
          </p:nvPr>
        </p:nvSpPr>
        <p:spPr>
          <a:xfrm>
            <a:off x="685800" y="1981200"/>
            <a:ext cx="7770813" cy="4494213"/>
          </a:xfrm>
        </p:spPr>
        <p:txBody>
          <a:bodyPr/>
          <a:lstStyle/>
          <a:p>
            <a:r>
              <a:rPr lang="en-GB" sz="1400" b="0" i="0" u="sng" strike="noStrike" dirty="0">
                <a:solidFill>
                  <a:srgbClr val="0563C1"/>
                </a:solidFill>
                <a:effectLst/>
                <a:hlinkClick r:id="rId2"/>
              </a:rPr>
              <a:t>24/1696</a:t>
            </a:r>
            <a:r>
              <a:rPr lang="en-GB" sz="1400" dirty="0"/>
              <a:t> </a:t>
            </a:r>
            <a:r>
              <a:rPr lang="en-GB" sz="1400" b="0" i="0" u="none" strike="noStrike" kern="1200" dirty="0">
                <a:solidFill>
                  <a:srgbClr val="000000"/>
                </a:solidFill>
                <a:effectLst/>
                <a:ea typeface="MS Gothic" panose="020B0609070205080204" pitchFamily="49" charset="-128"/>
              </a:rPr>
              <a:t>Positive-</a:t>
            </a:r>
            <a:r>
              <a:rPr lang="en-GB" sz="1400" b="0" i="0" u="none" strike="noStrike" kern="1200" dirty="0" err="1">
                <a:solidFill>
                  <a:srgbClr val="000000"/>
                </a:solidFill>
                <a:effectLst/>
                <a:ea typeface="MS Gothic" panose="020B0609070205080204" pitchFamily="49" charset="-128"/>
              </a:rPr>
              <a:t>ackonwlegement</a:t>
            </a:r>
            <a:r>
              <a:rPr lang="en-GB" sz="1400" b="0" i="0" u="none" strike="noStrike" kern="1200" dirty="0">
                <a:solidFill>
                  <a:srgbClr val="000000"/>
                </a:solidFill>
                <a:effectLst/>
                <a:ea typeface="MS Gothic" panose="020B0609070205080204" pitchFamily="49" charset="-128"/>
              </a:rPr>
              <a:t>-to-the-reception-of-correct-</a:t>
            </a:r>
            <a:r>
              <a:rPr lang="en-GB" sz="1400" b="0" i="0" u="none" strike="noStrike" kern="1200" dirty="0" err="1">
                <a:solidFill>
                  <a:srgbClr val="000000"/>
                </a:solidFill>
                <a:effectLst/>
                <a:ea typeface="MS Gothic" panose="020B0609070205080204" pitchFamily="49" charset="-128"/>
              </a:rPr>
              <a:t>phy</a:t>
            </a:r>
            <a:r>
              <a:rPr lang="en-GB" sz="1400" b="0" i="0" u="none" strike="noStrike" kern="1200" dirty="0">
                <a:solidFill>
                  <a:srgbClr val="000000"/>
                </a:solidFill>
                <a:effectLst/>
                <a:ea typeface="MS Gothic" panose="020B0609070205080204" pitchFamily="49" charset="-128"/>
              </a:rPr>
              <a:t>-header</a:t>
            </a:r>
            <a:r>
              <a:rPr lang="en-GB" sz="1400" dirty="0"/>
              <a:t> 			</a:t>
            </a:r>
            <a:r>
              <a:rPr lang="en-GB" sz="1400" b="0" i="0" u="none" strike="noStrike" kern="1200" dirty="0" err="1">
                <a:solidFill>
                  <a:srgbClr val="000000"/>
                </a:solidFill>
                <a:effectLst/>
                <a:ea typeface="MS Gothic" panose="020B0609070205080204" pitchFamily="49" charset="-128"/>
              </a:rPr>
              <a:t>Yanchao</a:t>
            </a:r>
            <a:r>
              <a:rPr lang="en-GB" sz="1400" b="0" i="0" u="none" strike="noStrike" kern="1200" dirty="0">
                <a:solidFill>
                  <a:srgbClr val="000000"/>
                </a:solidFill>
                <a:effectLst/>
                <a:ea typeface="MS Gothic" panose="020B0609070205080204" pitchFamily="49" charset="-128"/>
              </a:rPr>
              <a:t> Xu</a:t>
            </a:r>
            <a:r>
              <a:rPr lang="en-GB" sz="1400" dirty="0"/>
              <a:t> </a:t>
            </a:r>
          </a:p>
          <a:p>
            <a:r>
              <a:rPr lang="it-IT" sz="1400" b="0" i="0" u="sng" strike="noStrike" dirty="0">
                <a:solidFill>
                  <a:srgbClr val="0563C1"/>
                </a:solidFill>
                <a:effectLst/>
                <a:hlinkClick r:id="rId3"/>
              </a:rPr>
              <a:t>24/1733</a:t>
            </a:r>
            <a:r>
              <a:rPr lang="it-IT" sz="1400" dirty="0"/>
              <a:t> </a:t>
            </a:r>
            <a:r>
              <a:rPr lang="it-IT" sz="1400" b="0" i="0" u="none" strike="noStrike" kern="1200" dirty="0">
                <a:solidFill>
                  <a:srgbClr val="000000"/>
                </a:solidFill>
                <a:effectLst/>
                <a:ea typeface="MS Gothic" panose="020B0609070205080204" pitchFamily="49" charset="-128"/>
              </a:rPr>
              <a:t>TXOP Sharing for multi-AP Scenarios</a:t>
            </a:r>
            <a:r>
              <a:rPr lang="it-IT" sz="1400" dirty="0"/>
              <a:t> 							</a:t>
            </a:r>
            <a:r>
              <a:rPr lang="it-IT" sz="1400" b="0" i="0" u="none" strike="noStrike" kern="1200" dirty="0">
                <a:solidFill>
                  <a:srgbClr val="000000"/>
                </a:solidFill>
                <a:effectLst/>
                <a:ea typeface="MS Gothic" panose="020B0609070205080204" pitchFamily="49" charset="-128"/>
              </a:rPr>
              <a:t>Dana Ciochina</a:t>
            </a:r>
            <a:r>
              <a:rPr lang="it-IT" sz="1400" dirty="0"/>
              <a:t> </a:t>
            </a:r>
            <a:endParaRPr lang="en-GB" sz="1400" dirty="0"/>
          </a:p>
          <a:p>
            <a:r>
              <a:rPr lang="en-US" sz="1400" b="0" i="0" u="none" strike="noStrike" kern="1200" dirty="0">
                <a:solidFill>
                  <a:srgbClr val="FF0000"/>
                </a:solidFill>
                <a:effectLst/>
                <a:ea typeface="MS Gothic" panose="020B0609070205080204" pitchFamily="49" charset="-128"/>
              </a:rPr>
              <a:t>24/1750</a:t>
            </a:r>
            <a:r>
              <a:rPr lang="en-US" sz="1400" dirty="0"/>
              <a:t> </a:t>
            </a:r>
            <a:r>
              <a:rPr lang="en-US" sz="1400" b="0" i="0" u="none" strike="noStrike" kern="1200" dirty="0">
                <a:solidFill>
                  <a:srgbClr val="000000"/>
                </a:solidFill>
                <a:effectLst/>
                <a:ea typeface="MS Gothic" panose="020B0609070205080204" pitchFamily="49" charset="-128"/>
              </a:rPr>
              <a:t>Managed on-channel P2P communication and simulations - Follow up</a:t>
            </a:r>
            <a:r>
              <a:rPr lang="en-US" sz="1400" dirty="0"/>
              <a:t> 		</a:t>
            </a:r>
            <a:r>
              <a:rPr lang="en-US" sz="1400" b="0" i="0" u="none" strike="noStrike" kern="1200" dirty="0">
                <a:solidFill>
                  <a:srgbClr val="000000"/>
                </a:solidFill>
                <a:effectLst/>
                <a:ea typeface="MS Gothic" panose="020B0609070205080204" pitchFamily="49" charset="-128"/>
              </a:rPr>
              <a:t>Iñaki Val</a:t>
            </a:r>
            <a:r>
              <a:rPr lang="en-US" sz="1400" dirty="0"/>
              <a:t> </a:t>
            </a:r>
            <a:endParaRPr lang="en-GB" sz="1400" dirty="0"/>
          </a:p>
          <a:p>
            <a:r>
              <a:rPr lang="en-US" sz="1400" b="0" i="0" u="sng" strike="noStrike" dirty="0">
                <a:solidFill>
                  <a:srgbClr val="0563C1"/>
                </a:solidFill>
                <a:effectLst/>
                <a:hlinkClick r:id="rId4"/>
              </a:rPr>
              <a:t>24/1777</a:t>
            </a:r>
            <a:r>
              <a:rPr lang="en-US" sz="1400" dirty="0"/>
              <a:t> </a:t>
            </a:r>
            <a:r>
              <a:rPr lang="en-US" sz="1400" b="0" i="0" u="none" strike="noStrike" kern="1200" dirty="0">
                <a:solidFill>
                  <a:srgbClr val="000000"/>
                </a:solidFill>
                <a:effectLst/>
                <a:ea typeface="MS Gothic" panose="020B0609070205080204" pitchFamily="49" charset="-128"/>
              </a:rPr>
              <a:t>In-device-coexistence use cases follow-up</a:t>
            </a:r>
            <a:r>
              <a:rPr lang="en-US" sz="1400" dirty="0"/>
              <a:t> 						</a:t>
            </a:r>
            <a:r>
              <a:rPr lang="en-US" sz="1400" b="0" i="0" u="none" strike="noStrike" kern="1200" dirty="0">
                <a:solidFill>
                  <a:srgbClr val="000000"/>
                </a:solidFill>
                <a:effectLst/>
                <a:ea typeface="MS Gothic" panose="020B0609070205080204" pitchFamily="49" charset="-128"/>
              </a:rPr>
              <a:t>Hongwon Lee</a:t>
            </a:r>
            <a:r>
              <a:rPr lang="en-US" sz="1400" dirty="0"/>
              <a:t> </a:t>
            </a:r>
            <a:endParaRPr lang="en-GB" sz="1400" dirty="0"/>
          </a:p>
          <a:p>
            <a:r>
              <a:rPr lang="en-GB" sz="1400" b="0" i="0" u="sng" strike="noStrike" dirty="0">
                <a:solidFill>
                  <a:srgbClr val="0563C1"/>
                </a:solidFill>
                <a:effectLst/>
                <a:hlinkClick r:id="rId5"/>
              </a:rPr>
              <a:t>24/1817</a:t>
            </a:r>
            <a:r>
              <a:rPr lang="en-US" sz="1400" dirty="0">
                <a:effectLst/>
              </a:rPr>
              <a:t> </a:t>
            </a:r>
            <a:r>
              <a:rPr lang="en-GB" sz="1400" b="0" i="0" u="none" strike="noStrike" kern="1200" dirty="0">
                <a:solidFill>
                  <a:srgbClr val="000000"/>
                </a:solidFill>
                <a:effectLst/>
                <a:ea typeface="MS Gothic" panose="020B0609070205080204" pitchFamily="49" charset="-128"/>
              </a:rPr>
              <a:t>Providing Priority When Addressing IDC Issues</a:t>
            </a:r>
            <a:r>
              <a:rPr lang="en-US" sz="1400" dirty="0">
                <a:effectLst/>
              </a:rPr>
              <a:t> 					</a:t>
            </a:r>
            <a:r>
              <a:rPr lang="en-GB" sz="1400" b="0" i="0" u="none" strike="noStrike" kern="1200" dirty="0">
                <a:solidFill>
                  <a:srgbClr val="000000"/>
                </a:solidFill>
                <a:effectLst/>
                <a:ea typeface="MS Gothic" panose="020B0609070205080204" pitchFamily="49" charset="-128"/>
              </a:rPr>
              <a:t>Brian Hart</a:t>
            </a:r>
            <a:r>
              <a:rPr lang="en-US" sz="1400" dirty="0">
                <a:effectLst/>
              </a:rPr>
              <a:t> </a:t>
            </a:r>
            <a:endParaRPr lang="en-GB" sz="1400" dirty="0">
              <a:effectLst/>
            </a:endParaRPr>
          </a:p>
          <a:p>
            <a:r>
              <a:rPr lang="en-US" sz="1400" b="0" i="0" u="none" strike="noStrike" kern="1200" dirty="0">
                <a:solidFill>
                  <a:srgbClr val="FF0000"/>
                </a:solidFill>
                <a:effectLst/>
                <a:ea typeface="MS Gothic" panose="020B0609070205080204" pitchFamily="49" charset="-128"/>
              </a:rPr>
              <a:t>24/1847</a:t>
            </a:r>
            <a:r>
              <a:rPr lang="en-US" sz="1400" dirty="0"/>
              <a:t> </a:t>
            </a:r>
            <a:r>
              <a:rPr lang="en-US" sz="1400" b="0" i="0" u="none" strike="noStrike" kern="1200" dirty="0">
                <a:solidFill>
                  <a:srgbClr val="000000"/>
                </a:solidFill>
                <a:effectLst/>
                <a:ea typeface="MS Gothic" panose="020B0609070205080204" pitchFamily="49" charset="-128"/>
              </a:rPr>
              <a:t>ICF/ICR frame exchange on Dynamic Sub-band Operation</a:t>
            </a:r>
            <a:r>
              <a:rPr lang="en-US" sz="1400" dirty="0"/>
              <a:t> 				</a:t>
            </a:r>
            <a:r>
              <a:rPr lang="en-US" sz="1400" b="0" i="0" u="none" strike="noStrike" kern="1200" dirty="0">
                <a:solidFill>
                  <a:srgbClr val="000000"/>
                </a:solidFill>
                <a:effectLst/>
                <a:ea typeface="MS Gothic" panose="020B0609070205080204" pitchFamily="49" charset="-128"/>
              </a:rPr>
              <a:t>Sung Hank</a:t>
            </a:r>
            <a:r>
              <a:rPr lang="en-US" sz="1400" dirty="0"/>
              <a:t> </a:t>
            </a:r>
            <a:endParaRPr lang="en-GB" sz="1400" dirty="0"/>
          </a:p>
          <a:p>
            <a:r>
              <a:rPr lang="en-US" sz="1400" b="0" i="0" u="sng" strike="noStrike" dirty="0">
                <a:solidFill>
                  <a:srgbClr val="0563C1"/>
                </a:solidFill>
                <a:effectLst/>
                <a:hlinkClick r:id="rId6"/>
              </a:rPr>
              <a:t>24/1848</a:t>
            </a:r>
            <a:r>
              <a:rPr lang="en-US" sz="1400" dirty="0"/>
              <a:t> </a:t>
            </a:r>
            <a:r>
              <a:rPr lang="en-US" sz="1400" b="0" i="0" u="none" strike="noStrike" kern="1200" dirty="0">
                <a:solidFill>
                  <a:srgbClr val="000000"/>
                </a:solidFill>
                <a:effectLst/>
                <a:ea typeface="MS Gothic" panose="020B0609070205080204" pitchFamily="49" charset="-128"/>
              </a:rPr>
              <a:t>Frame Exchange Sequences for In-Device Coexistence</a:t>
            </a:r>
            <a:r>
              <a:rPr lang="en-US" sz="1400" dirty="0"/>
              <a:t> 				</a:t>
            </a:r>
            <a:r>
              <a:rPr lang="en-US" sz="1400" b="0" i="0" u="none" strike="noStrike" kern="1200" dirty="0">
                <a:solidFill>
                  <a:srgbClr val="000000"/>
                </a:solidFill>
                <a:effectLst/>
                <a:ea typeface="MS Gothic" panose="020B0609070205080204" pitchFamily="49" charset="-128"/>
              </a:rPr>
              <a:t>Shawn Kim</a:t>
            </a:r>
            <a:r>
              <a:rPr lang="en-US" sz="1400" dirty="0"/>
              <a:t> </a:t>
            </a:r>
            <a:endParaRPr lang="en-GB" sz="1400" dirty="0"/>
          </a:p>
          <a:p>
            <a:r>
              <a:rPr lang="en-US" sz="1400" b="0" i="0" u="sng" strike="noStrike" dirty="0">
                <a:solidFill>
                  <a:srgbClr val="0563C1"/>
                </a:solidFill>
                <a:effectLst/>
                <a:hlinkClick r:id="rId7"/>
              </a:rPr>
              <a:t>24/1863</a:t>
            </a:r>
            <a:r>
              <a:rPr lang="en-US" sz="1400" dirty="0"/>
              <a:t> </a:t>
            </a:r>
            <a:r>
              <a:rPr lang="en-US" sz="1400" b="0" i="0" u="none" strike="noStrike" kern="1200" dirty="0">
                <a:solidFill>
                  <a:srgbClr val="000000"/>
                </a:solidFill>
                <a:effectLst/>
                <a:ea typeface="MS Gothic" panose="020B0609070205080204" pitchFamily="49" charset="-128"/>
              </a:rPr>
              <a:t>Performance Benefits of DSO</a:t>
            </a:r>
            <a:r>
              <a:rPr lang="en-US" sz="1400" dirty="0"/>
              <a:t> 								</a:t>
            </a:r>
            <a:r>
              <a:rPr lang="en-US" sz="1400" b="0" i="0" u="none" strike="noStrike" kern="1200" dirty="0">
                <a:solidFill>
                  <a:srgbClr val="000000"/>
                </a:solidFill>
                <a:effectLst/>
                <a:ea typeface="MS Gothic" panose="020B0609070205080204" pitchFamily="49" charset="-128"/>
              </a:rPr>
              <a:t>Kerstin Johnsson</a:t>
            </a:r>
            <a:r>
              <a:rPr lang="en-US" sz="1400" dirty="0"/>
              <a:t> </a:t>
            </a:r>
            <a:endParaRPr lang="en-GB" sz="1400" b="0" dirty="0"/>
          </a:p>
          <a:p>
            <a:r>
              <a:rPr lang="en-GB" sz="1400" b="0" i="0" u="none" strike="noStrike" kern="1200" dirty="0">
                <a:solidFill>
                  <a:srgbClr val="FF0000"/>
                </a:solidFill>
                <a:effectLst/>
                <a:ea typeface="MS Gothic" panose="020B0609070205080204" pitchFamily="49" charset="-128"/>
              </a:rPr>
              <a:t>24/1866</a:t>
            </a:r>
            <a:r>
              <a:rPr lang="en-US" sz="1400" dirty="0">
                <a:effectLst/>
              </a:rPr>
              <a:t> </a:t>
            </a:r>
            <a:r>
              <a:rPr lang="en-GB" sz="1400" b="0" i="0" u="none" strike="noStrike" kern="1200" dirty="0">
                <a:solidFill>
                  <a:srgbClr val="000000"/>
                </a:solidFill>
                <a:effectLst/>
                <a:ea typeface="MS Gothic" panose="020B0609070205080204" pitchFamily="49" charset="-128"/>
              </a:rPr>
              <a:t>Dynamic Power Save with Traffic Awareness</a:t>
            </a:r>
            <a:r>
              <a:rPr lang="en-US" sz="1400" dirty="0">
                <a:effectLst/>
              </a:rPr>
              <a:t> 						</a:t>
            </a:r>
            <a:r>
              <a:rPr lang="en-GB" sz="1400" b="0" i="0" u="none" strike="noStrike" kern="1200" dirty="0">
                <a:solidFill>
                  <a:srgbClr val="000000"/>
                </a:solidFill>
                <a:effectLst/>
                <a:ea typeface="MS Gothic" panose="020B0609070205080204" pitchFamily="49" charset="-128"/>
              </a:rPr>
              <a:t>Jiayi Zhang</a:t>
            </a:r>
            <a:r>
              <a:rPr lang="en-US" sz="1400" dirty="0">
                <a:effectLst/>
              </a:rPr>
              <a:t> </a:t>
            </a:r>
            <a:endParaRPr lang="en-GB" sz="1400" b="0" dirty="0">
              <a:effectLst/>
            </a:endParaRPr>
          </a:p>
          <a:p>
            <a:r>
              <a:rPr lang="en-US" sz="1400" b="0" i="0" u="sng" strike="noStrike" dirty="0">
                <a:solidFill>
                  <a:srgbClr val="0563C1"/>
                </a:solidFill>
                <a:effectLst/>
                <a:hlinkClick r:id="rId8"/>
              </a:rPr>
              <a:t>24/1872</a:t>
            </a:r>
            <a:r>
              <a:rPr lang="en-US" sz="1400" dirty="0"/>
              <a:t> </a:t>
            </a:r>
            <a:r>
              <a:rPr lang="en-US" sz="1400" b="0" i="0" u="none" strike="noStrike" kern="1200" dirty="0">
                <a:solidFill>
                  <a:srgbClr val="000000"/>
                </a:solidFill>
                <a:effectLst/>
                <a:ea typeface="MS Gothic" panose="020B0609070205080204" pitchFamily="49" charset="-128"/>
              </a:rPr>
              <a:t>Opportunistic Channel Access Mechanism for Buffer Reporting</a:t>
            </a:r>
            <a:r>
              <a:rPr lang="en-US" sz="1400" dirty="0"/>
              <a:t> 			</a:t>
            </a:r>
            <a:r>
              <a:rPr lang="en-US" sz="1400" b="0" i="0" u="none" strike="noStrike" kern="1200" dirty="0">
                <a:solidFill>
                  <a:srgbClr val="000000"/>
                </a:solidFill>
                <a:effectLst/>
                <a:ea typeface="MS Gothic" panose="020B0609070205080204" pitchFamily="49" charset="-128"/>
              </a:rPr>
              <a:t>Behnam </a:t>
            </a:r>
            <a:r>
              <a:rPr lang="en-US" sz="1400" b="0" i="0" u="none" strike="noStrike" kern="1200" dirty="0" err="1">
                <a:solidFill>
                  <a:srgbClr val="000000"/>
                </a:solidFill>
                <a:effectLst/>
                <a:ea typeface="MS Gothic" panose="020B0609070205080204" pitchFamily="49" charset="-128"/>
              </a:rPr>
              <a:t>Dezfouli</a:t>
            </a:r>
            <a:endParaRPr lang="en-US" sz="1400" b="0" i="0" u="none" strike="noStrike" kern="1200" dirty="0">
              <a:solidFill>
                <a:srgbClr val="000000"/>
              </a:solidFill>
              <a:effectLst/>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rPr>
              <a:t>24/1880</a:t>
            </a:r>
            <a:r>
              <a:rPr lang="en-GB" sz="1400" dirty="0"/>
              <a:t> </a:t>
            </a:r>
            <a:r>
              <a:rPr lang="en-GB" sz="1400" b="0" i="0" u="none" strike="noStrike" kern="1200" dirty="0">
                <a:solidFill>
                  <a:srgbClr val="000000"/>
                </a:solidFill>
                <a:effectLst/>
                <a:ea typeface="MS Gothic" panose="020B0609070205080204" pitchFamily="49" charset="-128"/>
              </a:rPr>
              <a:t>Solutions for Beacon Bloating</a:t>
            </a:r>
            <a:r>
              <a:rPr lang="en-GB" sz="1400" dirty="0"/>
              <a:t> 								</a:t>
            </a:r>
            <a:r>
              <a:rPr lang="en-GB" sz="1400" b="0" i="0" u="none" strike="noStrike" kern="1200" dirty="0">
                <a:solidFill>
                  <a:srgbClr val="222222"/>
                </a:solidFill>
                <a:effectLst/>
                <a:ea typeface="MS Gothic" panose="020B0609070205080204" pitchFamily="49" charset="-128"/>
              </a:rPr>
              <a:t>Reza Hedayat</a:t>
            </a:r>
            <a:r>
              <a:rPr lang="en-GB" sz="1400" dirty="0"/>
              <a:t> </a:t>
            </a:r>
            <a:endParaRPr lang="en-US" sz="1400" b="0" kern="1200" dirty="0">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rPr>
              <a:t>24/1888</a:t>
            </a:r>
            <a:r>
              <a:rPr lang="en-US" sz="1400" dirty="0">
                <a:effectLst/>
              </a:rPr>
              <a:t> </a:t>
            </a:r>
            <a:r>
              <a:rPr lang="en-GB" sz="1400" b="0" i="0" u="none" strike="noStrike" kern="1200" dirty="0">
                <a:solidFill>
                  <a:srgbClr val="000000"/>
                </a:solidFill>
                <a:effectLst/>
                <a:ea typeface="MS Gothic" panose="020B0609070205080204" pitchFamily="49" charset="-128"/>
              </a:rPr>
              <a:t>Light beacon consideration</a:t>
            </a:r>
            <a:r>
              <a:rPr lang="en-US" sz="1400" dirty="0">
                <a:effectLst/>
              </a:rPr>
              <a:t> 									</a:t>
            </a:r>
            <a:r>
              <a:rPr lang="en-GB" sz="1400" b="0" i="0" u="none" strike="noStrike" kern="1200" dirty="0">
                <a:solidFill>
                  <a:srgbClr val="000000"/>
                </a:solidFill>
                <a:effectLst/>
                <a:ea typeface="MS Gothic" panose="020B0609070205080204" pitchFamily="49" charset="-128"/>
              </a:rPr>
              <a:t>Liwen Chu</a:t>
            </a:r>
            <a:r>
              <a:rPr lang="en-US" sz="1400" dirty="0">
                <a:effectLst/>
              </a:rPr>
              <a:t> </a:t>
            </a:r>
            <a:endParaRPr lang="en-US" sz="1400" b="0" kern="1200" dirty="0">
              <a:effectLst/>
              <a:ea typeface="MS Gothic" panose="020B0609070205080204" pitchFamily="49" charset="-128"/>
            </a:endParaRPr>
          </a:p>
          <a:p>
            <a:r>
              <a:rPr lang="en-US" sz="1400" b="0" i="0" u="none" strike="noStrike" kern="1200" dirty="0">
                <a:solidFill>
                  <a:srgbClr val="FF0000"/>
                </a:solidFill>
                <a:effectLst/>
                <a:ea typeface="MS Gothic" panose="020B0609070205080204" pitchFamily="49" charset="-128"/>
              </a:rPr>
              <a:t>24/1892</a:t>
            </a:r>
            <a:r>
              <a:rPr lang="en-US" sz="1400" dirty="0"/>
              <a:t> </a:t>
            </a:r>
            <a:r>
              <a:rPr lang="en-US" sz="1400" b="0" i="0" u="none" strike="noStrike" kern="1200" dirty="0">
                <a:solidFill>
                  <a:srgbClr val="000000"/>
                </a:solidFill>
                <a:effectLst/>
                <a:ea typeface="MS Gothic" panose="020B0609070205080204" pitchFamily="49" charset="-128"/>
              </a:rPr>
              <a:t>Low capability mode follow up</a:t>
            </a:r>
            <a:r>
              <a:rPr lang="en-US" sz="1400" dirty="0"/>
              <a:t> 								</a:t>
            </a:r>
            <a:r>
              <a:rPr lang="en-US" sz="1400" b="0" i="0" u="none" strike="noStrike" kern="1200" dirty="0">
                <a:solidFill>
                  <a:srgbClr val="000000"/>
                </a:solidFill>
                <a:effectLst/>
                <a:ea typeface="MS Gothic" panose="020B0609070205080204" pitchFamily="49" charset="-128"/>
              </a:rPr>
              <a:t>Liwen Chu</a:t>
            </a:r>
            <a:r>
              <a:rPr lang="en-US" sz="1400" dirty="0"/>
              <a:t> </a:t>
            </a:r>
            <a:endParaRPr lang="en-US" sz="1400" b="0" kern="1200" dirty="0">
              <a:ea typeface="MS Gothic" panose="020B0609070205080204" pitchFamily="49" charset="-128"/>
            </a:endParaRPr>
          </a:p>
          <a:p>
            <a:r>
              <a:rPr lang="en-GB" sz="1400" b="0" i="0" u="sng" strike="noStrike" dirty="0">
                <a:solidFill>
                  <a:srgbClr val="0563C1"/>
                </a:solidFill>
                <a:effectLst/>
                <a:hlinkClick r:id="rId9"/>
              </a:rPr>
              <a:t>24/1895</a:t>
            </a:r>
            <a:r>
              <a:rPr lang="en-US" sz="1400" dirty="0">
                <a:effectLst/>
              </a:rPr>
              <a:t> </a:t>
            </a:r>
            <a:r>
              <a:rPr lang="en-GB" sz="1400" b="0" i="0" u="none" strike="noStrike" kern="1200" dirty="0">
                <a:solidFill>
                  <a:srgbClr val="000000"/>
                </a:solidFill>
                <a:effectLst/>
                <a:ea typeface="MS Gothic" panose="020B0609070205080204" pitchFamily="49" charset="-128"/>
              </a:rPr>
              <a:t>Power Save Operation and AP Behaviour for Coex Unavailability </a:t>
            </a:r>
            <a:r>
              <a:rPr lang="en-US" sz="1400" dirty="0">
                <a:effectLst/>
              </a:rPr>
              <a:t> 			</a:t>
            </a:r>
            <a:r>
              <a:rPr lang="en-GB" sz="1400" b="0" i="0" u="none" strike="noStrike" kern="1200" dirty="0">
                <a:solidFill>
                  <a:srgbClr val="000000"/>
                </a:solidFill>
                <a:effectLst/>
                <a:ea typeface="MS Gothic" panose="020B0609070205080204" pitchFamily="49" charset="-128"/>
              </a:rPr>
              <a:t>Qi Wang</a:t>
            </a:r>
          </a:p>
          <a:p>
            <a:r>
              <a:rPr lang="en-GB" sz="1400" b="0" i="0" u="sng" strike="noStrike" dirty="0">
                <a:solidFill>
                  <a:srgbClr val="0563C1"/>
                </a:solidFill>
                <a:effectLst/>
                <a:hlinkClick r:id="rId10"/>
              </a:rPr>
              <a:t>24/1899</a:t>
            </a:r>
            <a:r>
              <a:rPr lang="en-GB" sz="1400" dirty="0"/>
              <a:t> </a:t>
            </a:r>
            <a:r>
              <a:rPr lang="en-GB" sz="1400" b="0" i="0" u="none" strike="noStrike" kern="1200" dirty="0">
                <a:solidFill>
                  <a:srgbClr val="000000"/>
                </a:solidFill>
                <a:effectLst/>
                <a:ea typeface="MS Gothic" panose="020B0609070205080204" pitchFamily="49" charset="-128"/>
              </a:rPr>
              <a:t>UHR SCS Enhancements </a:t>
            </a:r>
            <a:r>
              <a:rPr lang="en-GB" sz="1400" dirty="0"/>
              <a:t> 									</a:t>
            </a:r>
            <a:r>
              <a:rPr lang="en-GB" sz="1400" b="0" i="0" u="none" strike="noStrike" kern="1200" dirty="0">
                <a:solidFill>
                  <a:srgbClr val="000000"/>
                </a:solidFill>
                <a:effectLst/>
                <a:ea typeface="MS Gothic" panose="020B0609070205080204" pitchFamily="49" charset="-128"/>
              </a:rPr>
              <a:t>Abdel K. Ajami</a:t>
            </a:r>
            <a:r>
              <a:rPr lang="en-GB" sz="1400" dirty="0"/>
              <a:t> </a:t>
            </a:r>
            <a:r>
              <a:rPr lang="en-US" sz="1400" dirty="0">
                <a:effectLst/>
              </a:rPr>
              <a:t> </a:t>
            </a:r>
            <a:r>
              <a:rPr lang="en-US" sz="1400" dirty="0"/>
              <a:t> </a:t>
            </a:r>
            <a:endParaRPr lang="en-US" sz="1400" b="0" dirty="0"/>
          </a:p>
        </p:txBody>
      </p:sp>
      <p:sp>
        <p:nvSpPr>
          <p:cNvPr id="4" name="Slide Number Placeholder 3">
            <a:extLst>
              <a:ext uri="{FF2B5EF4-FFF2-40B4-BE49-F238E27FC236}">
                <a16:creationId xmlns:a16="http://schemas.microsoft.com/office/drawing/2014/main" id="{4EE0DE03-C029-A68F-02B8-5C191CB5659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96F99C46-60FC-46BE-E4C4-A50056C29E6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97A241E-775A-FFBF-66CC-CE55DE9E055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68520555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a:t>PDTs</a:t>
            </a:r>
            <a:endParaRPr lang="en-US" dirty="0"/>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40CD830B-24C3-4301-E66D-0ED15A27D53C}"/>
              </a:ext>
            </a:extLst>
          </p:cNvPr>
          <p:cNvSpPr>
            <a:spLocks noGrp="1"/>
          </p:cNvSpPr>
          <p:nvPr>
            <p:ph idx="1"/>
          </p:nvPr>
        </p:nvSpPr>
        <p:spPr/>
        <p:txBody>
          <a:bodyPr/>
          <a:lstStyle/>
          <a:p>
            <a:r>
              <a:rPr lang="en-US" dirty="0"/>
              <a:t>11-25-0014-00-00bn-tgbn-motions-list-part-2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C2CBC623-C713-D5A1-13C2-05BB9E22B9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40364693"/>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241928</TotalTime>
  <Words>12794</Words>
  <Application>Microsoft Office PowerPoint</Application>
  <PresentationFormat>On-screen Show (4:3)</PresentationFormat>
  <Paragraphs>2830</Paragraphs>
  <Slides>102</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102</vt:i4>
      </vt:variant>
    </vt:vector>
  </HeadingPairs>
  <TitlesOfParts>
    <vt:vector size="113" baseType="lpstr">
      <vt:lpstr>MS Gothic</vt:lpstr>
      <vt:lpstr>宋体</vt:lpstr>
      <vt:lpstr>Arial</vt:lpstr>
      <vt:lpstr>Arial Black</vt:lpstr>
      <vt:lpstr>Arial Unicode MS</vt:lpstr>
      <vt:lpstr>Calibri</vt:lpstr>
      <vt:lpstr>Monotype Sorts</vt:lpstr>
      <vt:lpstr>Times New Roman</vt:lpstr>
      <vt:lpstr>Wingdings</vt:lpstr>
      <vt:lpstr>Office Theme</vt:lpstr>
      <vt:lpstr>Document</vt:lpstr>
      <vt:lpstr>TGbn January 2025 Meeting Agenda</vt:lpstr>
      <vt:lpstr>IEEE 802.11 TGbn: Enhancements for Ultra High Reliability (UHR) WLAN Task Group</vt:lpstr>
      <vt:lpstr>Registration for the January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PDT Submissions List 2</vt:lpstr>
      <vt:lpstr>PDT Submissions List 3</vt:lpstr>
      <vt:lpstr>PDT Submissions List 4</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Pending SPs 1</vt:lpstr>
      <vt:lpstr>Pending SPs 2</vt:lpstr>
      <vt:lpstr>Pending SPs 3</vt:lpstr>
      <vt:lpstr>Monday Joint Agenda–AM2</vt:lpstr>
      <vt:lpstr>Announcements</vt:lpstr>
      <vt:lpstr>Summary from November 2024 meeting</vt:lpstr>
      <vt:lpstr>Approve TG Minutes</vt:lpstr>
      <vt:lpstr>Straw Polls – Part 1</vt:lpstr>
      <vt:lpstr>Straw Polls - Part 2</vt:lpstr>
      <vt:lpstr>PDTs/Submissions</vt:lpstr>
      <vt:lpstr>Monday PHY Agenda–PM1</vt:lpstr>
      <vt:lpstr>Straw Polls - Part 1</vt:lpstr>
      <vt:lpstr>Straw Polls - Part 2</vt:lpstr>
      <vt:lpstr>Straw Polls - Part 3</vt:lpstr>
      <vt:lpstr>Straw Polls - Part 4</vt:lpstr>
      <vt:lpstr>Monday MAC Agenda–PM1</vt:lpstr>
      <vt:lpstr>Straw Polls - Part 1</vt:lpstr>
      <vt:lpstr>Straw Polls - Part 2</vt:lpstr>
      <vt:lpstr>Tuesday PHY Agenda–AM2</vt:lpstr>
      <vt:lpstr>Straw Polls – Part 1</vt:lpstr>
      <vt:lpstr>Straw Polls – Part 2</vt:lpstr>
      <vt:lpstr>Tuesday MAC Agenda–AM2</vt:lpstr>
      <vt:lpstr>Straw Polls – Part 1</vt:lpstr>
      <vt:lpstr>Straw Polls – Part 3</vt:lpstr>
      <vt:lpstr>Straw Polls – Part 4</vt:lpstr>
      <vt:lpstr>Straw Polls – Part 5</vt:lpstr>
      <vt:lpstr>Tuesday PHY Agenda–PM1</vt:lpstr>
      <vt:lpstr>Straw Polls</vt:lpstr>
      <vt:lpstr>Tuesday MAC Agenda–PM1</vt:lpstr>
      <vt:lpstr>Straw Polls - Part 1</vt:lpstr>
      <vt:lpstr>Straw Polls - Part 2</vt:lpstr>
      <vt:lpstr>Straw Polls - Part 3</vt:lpstr>
      <vt:lpstr>Tuesday PHY Agenda–PM2</vt:lpstr>
      <vt:lpstr>Straw Polls</vt:lpstr>
      <vt:lpstr>Tuesday MAC Agenda –PM2</vt:lpstr>
      <vt:lpstr>Straw Polls</vt:lpstr>
      <vt:lpstr>Wednesday Joint Agenda–AM1</vt:lpstr>
      <vt:lpstr>Motions</vt:lpstr>
      <vt:lpstr>Straw Polls</vt:lpstr>
      <vt:lpstr>PDTs/Submissions</vt:lpstr>
      <vt:lpstr>Wednesday PHY Agenda–AM2</vt:lpstr>
      <vt:lpstr>Straw Polls</vt:lpstr>
      <vt:lpstr>Wednesday MAC Agenda–AM2</vt:lpstr>
      <vt:lpstr>Straw Polls</vt:lpstr>
      <vt:lpstr>Wednesday PHY Agenda–PM2</vt:lpstr>
      <vt:lpstr>Straw Polls</vt:lpstr>
      <vt:lpstr>Wednesday MAC Agenda–PM2</vt:lpstr>
      <vt:lpstr>Straw Polls</vt:lpstr>
      <vt:lpstr>Thursday PHY Agenda–AM1</vt:lpstr>
      <vt:lpstr>Straw Polls</vt:lpstr>
      <vt:lpstr>Thursday MAC Agenda–AM1</vt:lpstr>
      <vt:lpstr>Straw Polls</vt:lpstr>
      <vt:lpstr>Thursday PHY Agenda–AM2</vt:lpstr>
      <vt:lpstr>Straw Polls</vt:lpstr>
      <vt:lpstr>Thursday MAC Agenda–AM2</vt:lpstr>
      <vt:lpstr>Straw Polls</vt:lpstr>
      <vt:lpstr>MAC Back Up Queue (First Cut-Off)</vt:lpstr>
      <vt:lpstr>Thursday Joint Agenda–PM2</vt:lpstr>
      <vt:lpstr>PDTs</vt:lpstr>
      <vt:lpstr>Motions</vt:lpstr>
      <vt:lpstr>Submissions</vt:lpstr>
      <vt:lpstr>Straw Polls</vt:lpstr>
      <vt:lpstr>Teleconference Plan</vt:lpstr>
      <vt:lpstr>Goals for March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2025-01-13T04:25:14Z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