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397" r:id="rId22"/>
    <p:sldId id="1006" r:id="rId23"/>
    <p:sldId id="1178" r:id="rId24"/>
    <p:sldId id="1023" r:id="rId25"/>
    <p:sldId id="1024" r:id="rId26"/>
    <p:sldId id="1028" r:id="rId27"/>
    <p:sldId id="1283" r:id="rId28"/>
    <p:sldId id="1312" r:id="rId29"/>
    <p:sldId id="1398" r:id="rId30"/>
    <p:sldId id="1399" r:id="rId31"/>
    <p:sldId id="1400" r:id="rId32"/>
    <p:sldId id="1401" r:id="rId33"/>
    <p:sldId id="1402" r:id="rId34"/>
    <p:sldId id="1403" r:id="rId35"/>
    <p:sldId id="1404" r:id="rId36"/>
    <p:sldId id="1405" r:id="rId37"/>
    <p:sldId id="1406" r:id="rId38"/>
    <p:sldId id="1407" r:id="rId39"/>
    <p:sldId id="1408" r:id="rId40"/>
    <p:sldId id="1409" r:id="rId41"/>
    <p:sldId id="1410" r:id="rId42"/>
    <p:sldId id="1411" r:id="rId43"/>
    <p:sldId id="1386" r:id="rId44"/>
    <p:sldId id="1389" r:id="rId45"/>
    <p:sldId id="1387" r:id="rId46"/>
    <p:sldId id="1388" r:id="rId47"/>
    <p:sldId id="1425" r:id="rId48"/>
    <p:sldId id="1426" r:id="rId49"/>
    <p:sldId id="1427" r:id="rId50"/>
    <p:sldId id="1428" r:id="rId51"/>
    <p:sldId id="1412" r:id="rId52"/>
    <p:sldId id="1413" r:id="rId53"/>
    <p:sldId id="1414" r:id="rId54"/>
    <p:sldId id="1415" r:id="rId55"/>
    <p:sldId id="1416" r:id="rId56"/>
    <p:sldId id="1417" r:id="rId57"/>
    <p:sldId id="1418" r:id="rId58"/>
    <p:sldId id="1419" r:id="rId59"/>
    <p:sldId id="1420" r:id="rId60"/>
    <p:sldId id="1421" r:id="rId61"/>
    <p:sldId id="1422" r:id="rId62"/>
    <p:sldId id="1423" r:id="rId63"/>
    <p:sldId id="356" r:id="rId64"/>
    <p:sldId id="1424" r:id="rId65"/>
    <p:sldId id="1390" r:id="rId66"/>
    <p:sldId id="1345" r:id="rId67"/>
    <p:sldId id="1256" r:id="rId68"/>
    <p:sldId id="997" r:id="rId69"/>
    <p:sldId id="362" r:id="rId70"/>
    <p:sldId id="1034" r:id="rId71"/>
    <p:sldId id="323"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46" dt="2025-01-06T15:45:13.6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custSel addSld delSld modSld modMainMaster">
      <pc:chgData name="Alfred Asterjadhi" userId="39de57b9-85c0-4fd1-aaac-8ca2b6560ad0" providerId="ADAL" clId="{20C04A7C-C7CF-4EAA-88F9-CE4E5F5C1CFC}" dt="2025-01-06T15:45:36.687" v="1341"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06T15:44:47.715" v="1261" actId="313"/>
        <pc:sldMkLst>
          <pc:docMk/>
          <pc:sldMk cId="0" sldId="257"/>
        </pc:sldMkLst>
        <pc:spChg chg="mod">
          <ac:chgData name="Alfred Asterjadhi" userId="39de57b9-85c0-4fd1-aaac-8ca2b6560ad0" providerId="ADAL" clId="{20C04A7C-C7CF-4EAA-88F9-CE4E5F5C1CFC}" dt="2025-01-06T15:44:47.715" v="1261" actId="313"/>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06T15:44:57.799" v="1278" actId="313"/>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06T15:40:10.007" v="1192"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06T15:45:06.409" v="1322" actId="313"/>
        <pc:sldMkLst>
          <pc:docMk/>
          <pc:sldMk cId="3930036297" sldId="356"/>
        </pc:sldMkLst>
        <pc:spChg chg="mod">
          <ac:chgData name="Alfred Asterjadhi" userId="39de57b9-85c0-4fd1-aaac-8ca2b6560ad0" providerId="ADAL" clId="{20C04A7C-C7CF-4EAA-88F9-CE4E5F5C1CFC}" dt="2024-12-06T21:51:03.270" v="1097"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06T15:44:58.359" v="1281" actId="313"/>
        <pc:sldMkLst>
          <pc:docMk/>
          <pc:sldMk cId="3233208257" sldId="1006"/>
        </pc:sldMkLst>
        <pc:spChg chg="mod">
          <ac:chgData name="Alfred Asterjadhi" userId="39de57b9-85c0-4fd1-aaac-8ca2b6560ad0" providerId="ADAL" clId="{20C04A7C-C7CF-4EAA-88F9-CE4E5F5C1CFC}" dt="2024-12-06T21:36:36.339" v="538" actId="20577"/>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06T15:44:58.749" v="1283" actId="313"/>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4-12-06T21:42:45.686" v="838" actId="2057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06T15:44:58.944" v="1284" actId="313"/>
        <pc:sldMkLst>
          <pc:docMk/>
          <pc:sldMk cId="793576429" sldId="1024"/>
        </pc:sldMkLst>
        <pc:spChg chg="mod">
          <ac:chgData name="Alfred Asterjadhi" userId="39de57b9-85c0-4fd1-aaac-8ca2b6560ad0" providerId="ADAL" clId="{20C04A7C-C7CF-4EAA-88F9-CE4E5F5C1CFC}" dt="2024-12-06T21:43:57.634" v="899" actId="20577"/>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06T15:44:59.135" v="1285" actId="313"/>
        <pc:sldMkLst>
          <pc:docMk/>
          <pc:sldMk cId="3287547131" sldId="1028"/>
        </pc:sldMkLst>
        <pc:spChg chg="mod ord">
          <ac:chgData name="Alfred Asterjadhi" userId="39de57b9-85c0-4fd1-aaac-8ca2b6560ad0" providerId="ADAL" clId="{20C04A7C-C7CF-4EAA-88F9-CE4E5F5C1CFC}" dt="2024-12-06T21:52:53.555" v="1139" actId="20577"/>
          <ac:spMkLst>
            <pc:docMk/>
            <pc:sldMk cId="3287547131" sldId="1028"/>
            <ac:spMk id="2" creationId="{9EF97F5A-CE7F-7BBA-0DB4-CF87B031E7D4}"/>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4-12-06T21:44:27.326" v="910"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4-12-06T21:44:27.326" v="910"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06T15:44:59.135" v="1285" actId="313"/>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4-12-06T21:44:27.326" v="910" actId="6264"/>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06T15:44:57.979" v="1279" actId="313"/>
        <pc:sldMkLst>
          <pc:docMk/>
          <pc:sldMk cId="3486068256" sldId="1167"/>
        </pc:sldMkLst>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4-12-06T21:35:06.752" v="495" actId="2161"/>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06T15:44:58.559" v="1282" actId="313"/>
        <pc:sldMkLst>
          <pc:docMk/>
          <pc:sldMk cId="3441807947" sldId="1178"/>
        </pc:sldMkLst>
        <pc:spChg chg="mod ord">
          <ac:chgData name="Alfred Asterjadhi" userId="39de57b9-85c0-4fd1-aaac-8ca2b6560ad0" providerId="ADAL" clId="{20C04A7C-C7CF-4EAA-88F9-CE4E5F5C1CFC}" dt="2024-12-06T21:37:04.247" v="557" actId="6264"/>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4-12-06T21:37:04.247" v="557" actId="6264"/>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modSp mod">
        <pc:chgData name="Alfred Asterjadhi" userId="39de57b9-85c0-4fd1-aaac-8ca2b6560ad0" providerId="ADAL" clId="{20C04A7C-C7CF-4EAA-88F9-CE4E5F5C1CFC}" dt="2025-01-06T15:44:59.327" v="1286" actId="313"/>
        <pc:sldMkLst>
          <pc:docMk/>
          <pc:sldMk cId="2189037386" sldId="1283"/>
        </pc:sldMkLst>
        <pc:spChg chg="mod">
          <ac:chgData name="Alfred Asterjadhi" userId="39de57b9-85c0-4fd1-aaac-8ca2b6560ad0" providerId="ADAL" clId="{20C04A7C-C7CF-4EAA-88F9-CE4E5F5C1CFC}" dt="2024-12-06T21:46:47.355" v="963" actId="20577"/>
          <ac:spMkLst>
            <pc:docMk/>
            <pc:sldMk cId="2189037386" sldId="1283"/>
            <ac:spMk id="2" creationId="{4B5F0D0E-8BB7-48AB-9160-728B8B3399A2}"/>
          </ac:spMkLst>
        </pc:spChg>
        <pc:spChg chg="mod">
          <ac:chgData name="Alfred Asterjadhi" userId="39de57b9-85c0-4fd1-aaac-8ca2b6560ad0" providerId="ADAL" clId="{20C04A7C-C7CF-4EAA-88F9-CE4E5F5C1CFC}" dt="2024-12-06T21:45:14.095" v="944"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06T15:44:59.519" v="1287" actId="313"/>
        <pc:sldMkLst>
          <pc:docMk/>
          <pc:sldMk cId="4231591922" sldId="1312"/>
        </pc:sldMkLst>
        <pc:spChg chg="mod ord">
          <ac:chgData name="Alfred Asterjadhi" userId="39de57b9-85c0-4fd1-aaac-8ca2b6560ad0" providerId="ADAL" clId="{20C04A7C-C7CF-4EAA-88F9-CE4E5F5C1CFC}" dt="2024-12-06T21:45:45.548" v="94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4-12-06T21:45:41.795" v="946" actId="6264"/>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06T15:45:02.430" v="1302" actId="313"/>
        <pc:sldMkLst>
          <pc:docMk/>
          <pc:sldMk cId="97856396" sldId="1386"/>
        </pc:sldMkLst>
        <pc:spChg chg="mod">
          <ac:chgData name="Alfred Asterjadhi" userId="39de57b9-85c0-4fd1-aaac-8ca2b6560ad0" providerId="ADAL" clId="{20C04A7C-C7CF-4EAA-88F9-CE4E5F5C1CFC}" dt="2025-01-06T15:43:50.860" v="1234" actId="20577"/>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06T15:45:02.833" v="1304" actId="313"/>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4-12-06T21:49:35.256" v="1050" actId="6264"/>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06T15:45:03.039" v="1305" actId="313"/>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4-12-06T21:49:40.321" v="1052" actId="6264"/>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06T15:45:02.619" v="1303" actId="313"/>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4-12-06T21:49:29.528" v="1048" actId="6264"/>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06T15:45:06.784" v="1324" actId="313"/>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4-12-06T21:51:31.329" v="1104" actId="6264"/>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06T15:44:58.174" v="1280" actId="313"/>
        <pc:sldMkLst>
          <pc:docMk/>
          <pc:sldMk cId="4154322014" sldId="1397"/>
        </pc:sldMkLst>
        <pc:spChg chg="mod">
          <ac:chgData name="Alfred Asterjadhi" userId="39de57b9-85c0-4fd1-aaac-8ca2b6560ad0" providerId="ADAL" clId="{20C04A7C-C7CF-4EAA-88F9-CE4E5F5C1CFC}" dt="2024-12-06T21:35:42.957" v="523" actId="6549"/>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sldChg>
      <pc:sldChg chg="modSp add mod">
        <pc:chgData name="Alfred Asterjadhi" userId="39de57b9-85c0-4fd1-aaac-8ca2b6560ad0" providerId="ADAL" clId="{20C04A7C-C7CF-4EAA-88F9-CE4E5F5C1CFC}" dt="2025-01-06T15:44:59.702" v="1288" actId="313"/>
        <pc:sldMkLst>
          <pc:docMk/>
          <pc:sldMk cId="524465658" sldId="1398"/>
        </pc:sldMkLst>
        <pc:spChg chg="mod">
          <ac:chgData name="Alfred Asterjadhi" userId="39de57b9-85c0-4fd1-aaac-8ca2b6560ad0" providerId="ADAL" clId="{20C04A7C-C7CF-4EAA-88F9-CE4E5F5C1CFC}" dt="2024-12-06T21:46:52.165" v="966" actId="20577"/>
          <ac:spMkLst>
            <pc:docMk/>
            <pc:sldMk cId="524465658" sldId="1398"/>
            <ac:spMk id="2" creationId="{4B5F0D0E-8BB7-48AB-9160-728B8B3399A2}"/>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sldChg>
      <pc:sldChg chg="modSp add mod">
        <pc:chgData name="Alfred Asterjadhi" userId="39de57b9-85c0-4fd1-aaac-8ca2b6560ad0" providerId="ADAL" clId="{20C04A7C-C7CF-4EAA-88F9-CE4E5F5C1CFC}" dt="2025-01-06T15:44:59.897" v="1289" actId="313"/>
        <pc:sldMkLst>
          <pc:docMk/>
          <pc:sldMk cId="3318850513" sldId="1399"/>
        </pc:sldMkLst>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ldChg>
      <pc:sldChg chg="modSp add mod">
        <pc:chgData name="Alfred Asterjadhi" userId="39de57b9-85c0-4fd1-aaac-8ca2b6560ad0" providerId="ADAL" clId="{20C04A7C-C7CF-4EAA-88F9-CE4E5F5C1CFC}" dt="2025-01-06T15:45:00.079" v="1290" actId="313"/>
        <pc:sldMkLst>
          <pc:docMk/>
          <pc:sldMk cId="733264740" sldId="1400"/>
        </pc:sldMkLst>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06T15:45:00.290" v="1291" actId="313"/>
        <pc:sldMkLst>
          <pc:docMk/>
          <pc:sldMk cId="1213422878" sldId="1401"/>
        </pc:sldMkLst>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ldChg>
      <pc:sldChg chg="modSp add mod">
        <pc:chgData name="Alfred Asterjadhi" userId="39de57b9-85c0-4fd1-aaac-8ca2b6560ad0" providerId="ADAL" clId="{20C04A7C-C7CF-4EAA-88F9-CE4E5F5C1CFC}" dt="2025-01-06T15:45:00.459" v="1292" actId="313"/>
        <pc:sldMkLst>
          <pc:docMk/>
          <pc:sldMk cId="3659758132" sldId="1402"/>
        </pc:sldMkLst>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modSp add mod">
        <pc:chgData name="Alfred Asterjadhi" userId="39de57b9-85c0-4fd1-aaac-8ca2b6560ad0" providerId="ADAL" clId="{20C04A7C-C7CF-4EAA-88F9-CE4E5F5C1CFC}" dt="2025-01-06T15:45:00.669" v="1293" actId="313"/>
        <pc:sldMkLst>
          <pc:docMk/>
          <pc:sldMk cId="1455823275" sldId="1403"/>
        </pc:sldMkLst>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ldChg>
      <pc:sldChg chg="modSp add mod">
        <pc:chgData name="Alfred Asterjadhi" userId="39de57b9-85c0-4fd1-aaac-8ca2b6560ad0" providerId="ADAL" clId="{20C04A7C-C7CF-4EAA-88F9-CE4E5F5C1CFC}" dt="2025-01-06T15:45:00.869" v="1294" actId="313"/>
        <pc:sldMkLst>
          <pc:docMk/>
          <pc:sldMk cId="142782227" sldId="1404"/>
        </pc:sldMkLst>
        <pc:spChg chg="mod">
          <ac:chgData name="Alfred Asterjadhi" userId="39de57b9-85c0-4fd1-aaac-8ca2b6560ad0" providerId="ADAL" clId="{20C04A7C-C7CF-4EAA-88F9-CE4E5F5C1CFC}" dt="2024-12-06T21:47:16.237" v="970" actId="20577"/>
          <ac:spMkLst>
            <pc:docMk/>
            <pc:sldMk cId="142782227" sldId="1404"/>
            <ac:spMk id="2" creationId="{4B5F0D0E-8BB7-48AB-9160-728B8B3399A2}"/>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06T15:45:01.054" v="1295" actId="313"/>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ldChg>
      <pc:sldChg chg="modSp add mod">
        <pc:chgData name="Alfred Asterjadhi" userId="39de57b9-85c0-4fd1-aaac-8ca2b6560ad0" providerId="ADAL" clId="{20C04A7C-C7CF-4EAA-88F9-CE4E5F5C1CFC}" dt="2025-01-06T15:45:01.239" v="1296" actId="313"/>
        <pc:sldMkLst>
          <pc:docMk/>
          <pc:sldMk cId="2319479835" sldId="1406"/>
        </pc:sldMkLst>
        <pc:spChg chg="mod">
          <ac:chgData name="Alfred Asterjadhi" userId="39de57b9-85c0-4fd1-aaac-8ca2b6560ad0" providerId="ADAL" clId="{20C04A7C-C7CF-4EAA-88F9-CE4E5F5C1CFC}" dt="2024-12-06T21:47:21.134" v="971"/>
          <ac:spMkLst>
            <pc:docMk/>
            <pc:sldMk cId="2319479835" sldId="1406"/>
            <ac:spMk id="2" creationId="{4B5F0D0E-8BB7-48AB-9160-728B8B3399A2}"/>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06T15:45:01.426" v="1297" actId="313"/>
        <pc:sldMkLst>
          <pc:docMk/>
          <pc:sldMk cId="3788311884" sldId="1407"/>
        </pc:sldMkLst>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ldChg>
      <pc:sldChg chg="modSp add mod">
        <pc:chgData name="Alfred Asterjadhi" userId="39de57b9-85c0-4fd1-aaac-8ca2b6560ad0" providerId="ADAL" clId="{20C04A7C-C7CF-4EAA-88F9-CE4E5F5C1CFC}" dt="2025-01-06T15:45:01.639" v="1298" actId="313"/>
        <pc:sldMkLst>
          <pc:docMk/>
          <pc:sldMk cId="2585751413" sldId="1408"/>
        </pc:sldMkLst>
        <pc:spChg chg="mod">
          <ac:chgData name="Alfred Asterjadhi" userId="39de57b9-85c0-4fd1-aaac-8ca2b6560ad0" providerId="ADAL" clId="{20C04A7C-C7CF-4EAA-88F9-CE4E5F5C1CFC}" dt="2025-01-06T15:40:57.292" v="1209" actId="20577"/>
          <ac:spMkLst>
            <pc:docMk/>
            <pc:sldMk cId="2585751413" sldId="1408"/>
            <ac:spMk id="2" creationId="{4B5F0D0E-8BB7-48AB-9160-728B8B3399A2}"/>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sldChg>
      <pc:sldChg chg="modSp add mod">
        <pc:chgData name="Alfred Asterjadhi" userId="39de57b9-85c0-4fd1-aaac-8ca2b6560ad0" providerId="ADAL" clId="{20C04A7C-C7CF-4EAA-88F9-CE4E5F5C1CFC}" dt="2025-01-06T15:45:01.829" v="1299" actId="313"/>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ldChg>
      <pc:sldChg chg="modSp add mod">
        <pc:chgData name="Alfred Asterjadhi" userId="39de57b9-85c0-4fd1-aaac-8ca2b6560ad0" providerId="ADAL" clId="{20C04A7C-C7CF-4EAA-88F9-CE4E5F5C1CFC}" dt="2025-01-06T15:45:02.052" v="1300" actId="313"/>
        <pc:sldMkLst>
          <pc:docMk/>
          <pc:sldMk cId="3265656916" sldId="1410"/>
        </pc:sldMkLst>
        <pc:spChg chg="mod">
          <ac:chgData name="Alfred Asterjadhi" userId="39de57b9-85c0-4fd1-aaac-8ca2b6560ad0" providerId="ADAL" clId="{20C04A7C-C7CF-4EAA-88F9-CE4E5F5C1CFC}" dt="2025-01-06T15:41:04.531" v="1212"/>
          <ac:spMkLst>
            <pc:docMk/>
            <pc:sldMk cId="3265656916" sldId="1410"/>
            <ac:spMk id="2" creationId="{4B5F0D0E-8BB7-48AB-9160-728B8B3399A2}"/>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06T15:45:02.239" v="1301" actId="313"/>
        <pc:sldMkLst>
          <pc:docMk/>
          <pc:sldMk cId="4220415685" sldId="1411"/>
        </pc:sldMkLst>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ldChg>
      <pc:sldChg chg="modSp add mod">
        <pc:chgData name="Alfred Asterjadhi" userId="39de57b9-85c0-4fd1-aaac-8ca2b6560ad0" providerId="ADAL" clId="{20C04A7C-C7CF-4EAA-88F9-CE4E5F5C1CFC}" dt="2025-01-06T15:45:04.039" v="1310" actId="313"/>
        <pc:sldMkLst>
          <pc:docMk/>
          <pc:sldMk cId="1158959285" sldId="1412"/>
        </pc:sldMkLst>
        <pc:spChg chg="mod">
          <ac:chgData name="Alfred Asterjadhi" userId="39de57b9-85c0-4fd1-aaac-8ca2b6560ad0" providerId="ADAL" clId="{20C04A7C-C7CF-4EAA-88F9-CE4E5F5C1CFC}" dt="2024-12-06T21:50:06.336" v="1062" actId="20577"/>
          <ac:spMkLst>
            <pc:docMk/>
            <pc:sldMk cId="1158959285" sldId="1412"/>
            <ac:spMk id="2" creationId="{4B5F0D0E-8BB7-48AB-9160-728B8B3399A2}"/>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06T15:45:04.229" v="1311" actId="313"/>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ldChg>
      <pc:sldChg chg="modSp add mod">
        <pc:chgData name="Alfred Asterjadhi" userId="39de57b9-85c0-4fd1-aaac-8ca2b6560ad0" providerId="ADAL" clId="{20C04A7C-C7CF-4EAA-88F9-CE4E5F5C1CFC}" dt="2025-01-06T15:45:04.409" v="1312" actId="313"/>
        <pc:sldMkLst>
          <pc:docMk/>
          <pc:sldMk cId="1323486776" sldId="1414"/>
        </pc:sldMkLst>
        <pc:spChg chg="mod">
          <ac:chgData name="Alfred Asterjadhi" userId="39de57b9-85c0-4fd1-aaac-8ca2b6560ad0" providerId="ADAL" clId="{20C04A7C-C7CF-4EAA-88F9-CE4E5F5C1CFC}" dt="2024-12-06T21:50:14.250" v="1074" actId="20577"/>
          <ac:spMkLst>
            <pc:docMk/>
            <pc:sldMk cId="1323486776" sldId="1414"/>
            <ac:spMk id="2" creationId="{4B5F0D0E-8BB7-48AB-9160-728B8B3399A2}"/>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06T15:45:04.601" v="1313" actId="313"/>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ldChg>
      <pc:sldChg chg="modSp add mod">
        <pc:chgData name="Alfred Asterjadhi" userId="39de57b9-85c0-4fd1-aaac-8ca2b6560ad0" providerId="ADAL" clId="{20C04A7C-C7CF-4EAA-88F9-CE4E5F5C1CFC}" dt="2025-01-06T15:45:04.799" v="1314" actId="313"/>
        <pc:sldMkLst>
          <pc:docMk/>
          <pc:sldMk cId="2479012799" sldId="1416"/>
        </pc:sldMkLst>
        <pc:spChg chg="mod">
          <ac:chgData name="Alfred Asterjadhi" userId="39de57b9-85c0-4fd1-aaac-8ca2b6560ad0" providerId="ADAL" clId="{20C04A7C-C7CF-4EAA-88F9-CE4E5F5C1CFC}" dt="2024-12-06T21:50:33.363" v="1087" actId="20577"/>
          <ac:spMkLst>
            <pc:docMk/>
            <pc:sldMk cId="2479012799" sldId="1416"/>
            <ac:spMk id="2" creationId="{4B5F0D0E-8BB7-48AB-9160-728B8B3399A2}"/>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06T15:45:04.999" v="1315" actId="313"/>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ldChg>
      <pc:sldChg chg="modSp add mod">
        <pc:chgData name="Alfred Asterjadhi" userId="39de57b9-85c0-4fd1-aaac-8ca2b6560ad0" providerId="ADAL" clId="{20C04A7C-C7CF-4EAA-88F9-CE4E5F5C1CFC}" dt="2025-01-06T15:45:05.209" v="1316" actId="313"/>
        <pc:sldMkLst>
          <pc:docMk/>
          <pc:sldMk cId="2616000834" sldId="1418"/>
        </pc:sldMkLst>
        <pc:spChg chg="mod">
          <ac:chgData name="Alfred Asterjadhi" userId="39de57b9-85c0-4fd1-aaac-8ca2b6560ad0" providerId="ADAL" clId="{20C04A7C-C7CF-4EAA-88F9-CE4E5F5C1CFC}" dt="2024-12-06T21:50:43.253" v="1091" actId="20577"/>
          <ac:spMkLst>
            <pc:docMk/>
            <pc:sldMk cId="2616000834" sldId="1418"/>
            <ac:spMk id="2" creationId="{4B5F0D0E-8BB7-48AB-9160-728B8B3399A2}"/>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06T15:45:05.399" v="1317" actId="313"/>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ldChg>
      <pc:sldChg chg="modSp add mod">
        <pc:chgData name="Alfred Asterjadhi" userId="39de57b9-85c0-4fd1-aaac-8ca2b6560ad0" providerId="ADAL" clId="{20C04A7C-C7CF-4EAA-88F9-CE4E5F5C1CFC}" dt="2025-01-06T15:45:05.599" v="1318" actId="313"/>
        <pc:sldMkLst>
          <pc:docMk/>
          <pc:sldMk cId="867808294" sldId="1420"/>
        </pc:sldMkLst>
        <pc:spChg chg="mod">
          <ac:chgData name="Alfred Asterjadhi" userId="39de57b9-85c0-4fd1-aaac-8ca2b6560ad0" providerId="ADAL" clId="{20C04A7C-C7CF-4EAA-88F9-CE4E5F5C1CFC}" dt="2024-12-06T21:50:53.651" v="1094" actId="20577"/>
          <ac:spMkLst>
            <pc:docMk/>
            <pc:sldMk cId="867808294" sldId="1420"/>
            <ac:spMk id="2" creationId="{4B5F0D0E-8BB7-48AB-9160-728B8B3399A2}"/>
          </ac:spMkLst>
        </pc:spChg>
        <pc:spChg chg="mod">
          <ac:chgData name="Alfred Asterjadhi" userId="39de57b9-85c0-4fd1-aaac-8ca2b6560ad0" providerId="ADAL" clId="{20C04A7C-C7CF-4EAA-88F9-CE4E5F5C1CFC}" dt="2024-12-06T21:54:11.295" v="1156"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06T15:45:05.805" v="1319" actId="313"/>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ldChg>
      <pc:sldChg chg="modSp add mod">
        <pc:chgData name="Alfred Asterjadhi" userId="39de57b9-85c0-4fd1-aaac-8ca2b6560ad0" providerId="ADAL" clId="{20C04A7C-C7CF-4EAA-88F9-CE4E5F5C1CFC}" dt="2025-01-06T15:45:05.999" v="1320" actId="313"/>
        <pc:sldMkLst>
          <pc:docMk/>
          <pc:sldMk cId="1978642554" sldId="1422"/>
        </pc:sldMkLst>
        <pc:spChg chg="mod">
          <ac:chgData name="Alfred Asterjadhi" userId="39de57b9-85c0-4fd1-aaac-8ca2b6560ad0" providerId="ADAL" clId="{20C04A7C-C7CF-4EAA-88F9-CE4E5F5C1CFC}" dt="2024-12-06T21:50:57.338" v="1096" actId="20577"/>
          <ac:spMkLst>
            <pc:docMk/>
            <pc:sldMk cId="1978642554" sldId="1422"/>
            <ac:spMk id="2" creationId="{4B5F0D0E-8BB7-48AB-9160-728B8B3399A2}"/>
          </ac:spMkLst>
        </pc:spChg>
        <pc:spChg chg="mod">
          <ac:chgData name="Alfred Asterjadhi" userId="39de57b9-85c0-4fd1-aaac-8ca2b6560ad0" providerId="ADAL" clId="{20C04A7C-C7CF-4EAA-88F9-CE4E5F5C1CFC}" dt="2024-12-06T21:54:18.215" v="1163" actId="20577"/>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06T15:45:06.221" v="1321" actId="31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modSp add mod">
        <pc:chgData name="Alfred Asterjadhi" userId="39de57b9-85c0-4fd1-aaac-8ca2b6560ad0" providerId="ADAL" clId="{20C04A7C-C7CF-4EAA-88F9-CE4E5F5C1CFC}" dt="2025-01-06T15:45:03.226" v="1306" actId="313"/>
        <pc:sldMkLst>
          <pc:docMk/>
          <pc:sldMk cId="312670683" sldId="1425"/>
        </pc:sldMkLst>
        <pc:spChg chg="mod">
          <ac:chgData name="Alfred Asterjadhi" userId="39de57b9-85c0-4fd1-aaac-8ca2b6560ad0" providerId="ADAL" clId="{20C04A7C-C7CF-4EAA-88F9-CE4E5F5C1CFC}" dt="2025-01-06T15:44:14.113" v="1245" actId="20577"/>
          <ac:spMkLst>
            <pc:docMk/>
            <pc:sldMk cId="312670683" sldId="1425"/>
            <ac:spMk id="2" creationId="{002635B8-2F63-851A-A819-9962B7755B2B}"/>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sldChg>
      <pc:sldChg chg="modSp add mod">
        <pc:chgData name="Alfred Asterjadhi" userId="39de57b9-85c0-4fd1-aaac-8ca2b6560ad0" providerId="ADAL" clId="{20C04A7C-C7CF-4EAA-88F9-CE4E5F5C1CFC}" dt="2025-01-06T15:45:03.439" v="1307" actId="313"/>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ldChg>
      <pc:sldChg chg="modSp add mod">
        <pc:chgData name="Alfred Asterjadhi" userId="39de57b9-85c0-4fd1-aaac-8ca2b6560ad0" providerId="ADAL" clId="{20C04A7C-C7CF-4EAA-88F9-CE4E5F5C1CFC}" dt="2025-01-06T15:45:03.629" v="1308" actId="313"/>
        <pc:sldMkLst>
          <pc:docMk/>
          <pc:sldMk cId="3483034418" sldId="1427"/>
        </pc:sldMkLst>
        <pc:spChg chg="mod">
          <ac:chgData name="Alfred Asterjadhi" userId="39de57b9-85c0-4fd1-aaac-8ca2b6560ad0" providerId="ADAL" clId="{20C04A7C-C7CF-4EAA-88F9-CE4E5F5C1CFC}" dt="2025-01-06T15:44:23.313" v="1249" actId="20577"/>
          <ac:spMkLst>
            <pc:docMk/>
            <pc:sldMk cId="3483034418" sldId="1427"/>
            <ac:spMk id="2" creationId="{48B1F202-BEE9-D04E-53D2-75668D801D6C}"/>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06T15:45:03.829" v="1309" actId="313"/>
        <pc:sldMkLst>
          <pc:docMk/>
          <pc:sldMk cId="1031103777" sldId="1428"/>
        </pc:sldMkLst>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ldChg>
      <pc:sldMasterChg chg="modSp mod modSldLayout">
        <pc:chgData name="Alfred Asterjadhi" userId="39de57b9-85c0-4fd1-aaac-8ca2b6560ad0" providerId="ADAL" clId="{20C04A7C-C7CF-4EAA-88F9-CE4E5F5C1CFC}" dt="2025-01-06T15:45:13.680" v="1337" actId="313"/>
        <pc:sldMasterMkLst>
          <pc:docMk/>
          <pc:sldMasterMk cId="0" sldId="2147483648"/>
        </pc:sldMasterMkLst>
        <pc:spChg chg="mod">
          <ac:chgData name="Alfred Asterjadhi" userId="39de57b9-85c0-4fd1-aaac-8ca2b6560ad0" providerId="ADAL" clId="{20C04A7C-C7CF-4EAA-88F9-CE4E5F5C1CFC}" dt="2024-12-09T19:36:20.293" v="1170"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1988-04-00bn-nov-jan-tgbn-teleconference-agend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074633348"/>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FF0000"/>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rgbClr val="FF0000"/>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strike="sngStrike" dirty="0">
                          <a:solidFill>
                            <a:srgbClr val="FF0000"/>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168678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800" b="0" i="0" u="sng" strike="noStrike" dirty="0">
                        <a:solidFill>
                          <a:srgbClr val="0563C1"/>
                        </a:solidFill>
                        <a:effectLst/>
                        <a:latin typeface="Calibri" panose="020F0502020204030204" pitchFamily="34" charset="0"/>
                      </a:endParaRP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sz="800" b="0" i="0" u="sng" strike="noStrike" dirty="0">
                        <a:solidFill>
                          <a:srgbClr val="0563C1"/>
                        </a:solidFill>
                        <a:effectLst/>
                        <a:latin typeface="Calibri" panose="020F0502020204030204" pitchFamily="34" charset="0"/>
                      </a:endParaRP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600" dirty="0">
                <a:solidFill>
                  <a:schemeClr val="tx1"/>
                </a:solidFill>
              </a:rPr>
              <a:t>Held 8 telcos between November 2024 and January 2025 (</a:t>
            </a:r>
            <a:r>
              <a:rPr lang="en-US" sz="1600" dirty="0">
                <a:solidFill>
                  <a:schemeClr val="tx1"/>
                </a:solidFill>
                <a:hlinkClick r:id="rId2"/>
              </a:rPr>
              <a:t>11-24/1988r4</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~X technical </a:t>
            </a:r>
            <a:r>
              <a:rPr lang="en-US" sz="1400" dirty="0"/>
              <a:t>submissions and ~Y PDTs covering a variety of topics</a:t>
            </a:r>
          </a:p>
          <a:p>
            <a:pPr marL="1657350" lvl="3" indent="-285750">
              <a:buFont typeface="Arial" panose="020B0604020202020204" pitchFamily="34" charset="0"/>
              <a:buChar char="•"/>
            </a:pPr>
            <a:r>
              <a:rPr lang="en-US" sz="1200" dirty="0">
                <a:solidFill>
                  <a:schemeClr val="tx1"/>
                </a:solidFill>
              </a:rPr>
              <a:t>TBD</a:t>
            </a:r>
          </a:p>
          <a:p>
            <a:pPr marL="1200150" lvl="2" indent="-285750">
              <a:buFont typeface="Arial" panose="020B0604020202020204" pitchFamily="34" charset="0"/>
              <a:buChar char="•"/>
            </a:pPr>
            <a:endParaRPr lang="en-US" sz="1200" dirty="0">
              <a:solidFill>
                <a:schemeClr val="tx1"/>
              </a:solidFill>
            </a:endParaRPr>
          </a:p>
          <a:p>
            <a:pPr marL="1200150" lvl="2" indent="-285750">
              <a:buFont typeface="Arial" panose="020B0604020202020204" pitchFamily="34" charset="0"/>
              <a:buChar char="•"/>
            </a:pPr>
            <a:endParaRPr lang="en-US" sz="1200" dirty="0">
              <a:solidFill>
                <a:schemeClr val="tx1"/>
              </a:solidFill>
            </a:endParaRPr>
          </a:p>
          <a:p>
            <a:pPr marL="1200150" lvl="2" indent="-285750">
              <a:buFont typeface="Arial" panose="020B0604020202020204" pitchFamily="34" charset="0"/>
              <a:buChar char="•"/>
            </a:pPr>
            <a:endParaRPr lang="en-US" sz="1200" dirty="0">
              <a:solidFill>
                <a:schemeClr val="tx1"/>
              </a:solidFill>
            </a:endParaRPr>
          </a:p>
          <a:p>
            <a:pPr marL="1200150" lvl="2" indent="-285750">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~X pending submissions and ~Y pending SPs on presented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a:t>
            </a:r>
          </a:p>
          <a:p>
            <a:pPr>
              <a:buFont typeface="Arial" panose="020B0604020202020204" pitchFamily="34" charset="0"/>
              <a:buChar char="•"/>
            </a:pPr>
            <a:r>
              <a:rPr lang="en-US" sz="1800" dirty="0">
                <a:solidFill>
                  <a:schemeClr val="tx1"/>
                </a:solidFill>
              </a:rPr>
              <a:t>Teleconferences Nov’24-Jan’25:</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endParaRPr lang="en-US"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55823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 –PM2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PDTs</a:t>
            </a:r>
          </a:p>
          <a:p>
            <a:pPr>
              <a:buFont typeface="Arial" panose="020B0604020202020204" pitchFamily="34" charset="0"/>
              <a:buChar char="•"/>
            </a:pPr>
            <a:r>
              <a:rPr lang="en-GB" sz="1600" dirty="0"/>
              <a:t>Straw Polls – Topic</a:t>
            </a:r>
          </a:p>
          <a:p>
            <a:pPr lvl="0">
              <a:buFont typeface="Arial" panose="020B0604020202020204" pitchFamily="34" charset="0"/>
              <a:buChar char="•"/>
            </a:pPr>
            <a:r>
              <a:rPr lang="en-GB" sz="1600" dirty="0"/>
              <a:t>Submissions – Topic</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239252</TotalTime>
  <Words>3906</Words>
  <Application>Microsoft Office PowerPoint</Application>
  <PresentationFormat>On-screen Show (4:3)</PresentationFormat>
  <Paragraphs>684</Paragraphs>
  <Slides>71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1"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List-Pending SPs</vt:lpstr>
      <vt:lpstr>Monday Joint Agenda–AM2</vt:lpstr>
      <vt:lpstr>Announcements</vt:lpstr>
      <vt:lpstr>Summary from November 2024 meeting</vt:lpstr>
      <vt:lpstr>Approve TG Minutes</vt:lpstr>
      <vt:lpstr>PDTs/Submissions</vt:lpstr>
      <vt:lpstr>Monday PHY Agenda–PM1</vt:lpstr>
      <vt:lpstr>Straw Polls</vt:lpstr>
      <vt:lpstr>Monday MAC Agenda–PM1</vt:lpstr>
      <vt:lpstr>Straw Polls</vt:lpstr>
      <vt:lpstr>Tuesday PHY Agenda–AM2</vt:lpstr>
      <vt:lpstr>Straw Polls</vt:lpstr>
      <vt:lpstr>Tuesday MAC Agenda–AM2</vt:lpstr>
      <vt:lpstr>Straw Polls</vt:lpstr>
      <vt:lpstr>Tuesday PHY Agenda–PM1</vt:lpstr>
      <vt:lpstr>Straw Polls</vt:lpstr>
      <vt:lpstr>Tuesday MAC Agenda–PM1</vt:lpstr>
      <vt:lpstr>Straw Polls</vt:lpstr>
      <vt:lpstr>Tuesday PHY Agenda–PM2</vt:lpstr>
      <vt:lpstr>Straw Polls</vt:lpstr>
      <vt:lpstr>Tuesday MAC Agenda –PM2</vt:lpstr>
      <vt:lpstr>Straw Polls</vt:lpstr>
      <vt:lpstr>Wednesday Joint Agenda–AM1</vt:lpstr>
      <vt:lpstr>Motions</vt:lpstr>
      <vt:lpstr>Straw Polls</vt:lpstr>
      <vt:lpstr>PDTs/Submissions</vt:lpstr>
      <vt:lpstr>Wednesday PHY Agenda–AM2</vt:lpstr>
      <vt:lpstr>Straw Polls</vt:lpstr>
      <vt:lpstr>Wednesday MAC Agenda–AM2</vt:lpstr>
      <vt:lpstr>Straw Polls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2025-01-06T15:45:38Z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