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B6EFB4-227B-4D4E-9DED-F7A8AB5CDF60}" v="3" dt="2024-12-19T14:36:31.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2" autoAdjust="0"/>
    <p:restoredTop sz="95980" autoAdjust="0"/>
  </p:normalViewPr>
  <p:slideViewPr>
    <p:cSldViewPr>
      <p:cViewPr varScale="1">
        <p:scale>
          <a:sx n="118" d="100"/>
          <a:sy n="118" d="100"/>
        </p:scale>
        <p:origin x="592" y="20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5B6EFB4-227B-4D4E-9DED-F7A8AB5CDF60}"/>
    <pc:docChg chg="undo custSel addSld delSld modSld sldOrd modMainMaster modSection">
      <pc:chgData name="Mike Montemurro" userId="40c20c913ca7511e" providerId="LiveId" clId="{A5B6EFB4-227B-4D4E-9DED-F7A8AB5CDF60}" dt="2024-12-19T14:40:41.691" v="503" actId="20577"/>
      <pc:docMkLst>
        <pc:docMk/>
      </pc:docMkLst>
      <pc:sldChg chg="modSp mod">
        <pc:chgData name="Mike Montemurro" userId="40c20c913ca7511e" providerId="LiveId" clId="{A5B6EFB4-227B-4D4E-9DED-F7A8AB5CDF60}" dt="2024-12-06T20:11:07.695" v="337" actId="20577"/>
        <pc:sldMkLst>
          <pc:docMk/>
          <pc:sldMk cId="0" sldId="423"/>
        </pc:sldMkLst>
        <pc:spChg chg="mod">
          <ac:chgData name="Mike Montemurro" userId="40c20c913ca7511e" providerId="LiveId" clId="{A5B6EFB4-227B-4D4E-9DED-F7A8AB5CDF60}" dt="2024-12-06T20:11:07.695" v="337" actId="20577"/>
          <ac:spMkLst>
            <pc:docMk/>
            <pc:sldMk cId="0" sldId="423"/>
            <ac:spMk id="8195" creationId="{00000000-0000-0000-0000-000000000000}"/>
          </ac:spMkLst>
        </pc:spChg>
      </pc:sldChg>
      <pc:sldChg chg="modSp mod">
        <pc:chgData name="Mike Montemurro" userId="40c20c913ca7511e" providerId="LiveId" clId="{A5B6EFB4-227B-4D4E-9DED-F7A8AB5CDF60}" dt="2024-12-19T14:40:41.691" v="503" actId="20577"/>
        <pc:sldMkLst>
          <pc:docMk/>
          <pc:sldMk cId="3056178945" sldId="848"/>
        </pc:sldMkLst>
        <pc:spChg chg="mod">
          <ac:chgData name="Mike Montemurro" userId="40c20c913ca7511e" providerId="LiveId" clId="{A5B6EFB4-227B-4D4E-9DED-F7A8AB5CDF60}" dt="2024-12-19T14:40:41.691" v="503" actId="20577"/>
          <ac:spMkLst>
            <pc:docMk/>
            <pc:sldMk cId="3056178945" sldId="848"/>
            <ac:spMk id="5" creationId="{312E63CB-7AA4-47E9-A213-073D8CADFEE1}"/>
          </ac:spMkLst>
        </pc:spChg>
      </pc:sldChg>
      <pc:sldChg chg="modSp mod">
        <pc:chgData name="Mike Montemurro" userId="40c20c913ca7511e" providerId="LiveId" clId="{A5B6EFB4-227B-4D4E-9DED-F7A8AB5CDF60}" dt="2024-12-19T14:35:36.220" v="343" actId="20577"/>
        <pc:sldMkLst>
          <pc:docMk/>
          <pc:sldMk cId="2822743645" sldId="850"/>
        </pc:sldMkLst>
        <pc:spChg chg="mod">
          <ac:chgData name="Mike Montemurro" userId="40c20c913ca7511e" providerId="LiveId" clId="{A5B6EFB4-227B-4D4E-9DED-F7A8AB5CDF60}" dt="2024-12-06T19:57:54.209" v="89" actId="20577"/>
          <ac:spMkLst>
            <pc:docMk/>
            <pc:sldMk cId="2822743645" sldId="850"/>
            <ac:spMk id="4" creationId="{27F8E238-240A-4782-BD7C-888A610FFE0E}"/>
          </ac:spMkLst>
        </pc:spChg>
        <pc:spChg chg="mod">
          <ac:chgData name="Mike Montemurro" userId="40c20c913ca7511e" providerId="LiveId" clId="{A5B6EFB4-227B-4D4E-9DED-F7A8AB5CDF60}" dt="2024-12-19T14:35:36.220" v="343" actId="20577"/>
          <ac:spMkLst>
            <pc:docMk/>
            <pc:sldMk cId="2822743645" sldId="850"/>
            <ac:spMk id="5" creationId="{5C289E12-1085-4168-A398-0F7249308ABA}"/>
          </ac:spMkLst>
        </pc:spChg>
      </pc:sldChg>
      <pc:sldChg chg="modSp mod">
        <pc:chgData name="Mike Montemurro" userId="40c20c913ca7511e" providerId="LiveId" clId="{A5B6EFB4-227B-4D4E-9DED-F7A8AB5CDF60}" dt="2024-12-06T19:56:59.262" v="39" actId="20577"/>
        <pc:sldMkLst>
          <pc:docMk/>
          <pc:sldMk cId="1366082887" sldId="851"/>
        </pc:sldMkLst>
        <pc:spChg chg="mod">
          <ac:chgData name="Mike Montemurro" userId="40c20c913ca7511e" providerId="LiveId" clId="{A5B6EFB4-227B-4D4E-9DED-F7A8AB5CDF60}" dt="2024-12-06T19:56:59.262" v="39" actId="20577"/>
          <ac:spMkLst>
            <pc:docMk/>
            <pc:sldMk cId="1366082887" sldId="851"/>
            <ac:spMk id="5" creationId="{CE3CB10D-55A8-4529-BEDD-F608F8F8F2BA}"/>
          </ac:spMkLst>
        </pc:spChg>
      </pc:sldChg>
      <pc:sldChg chg="modSp mod ord">
        <pc:chgData name="Mike Montemurro" userId="40c20c913ca7511e" providerId="LiveId" clId="{A5B6EFB4-227B-4D4E-9DED-F7A8AB5CDF60}" dt="2024-12-19T14:39:23.632" v="408" actId="20577"/>
        <pc:sldMkLst>
          <pc:docMk/>
          <pc:sldMk cId="3276047351" sldId="863"/>
        </pc:sldMkLst>
        <pc:spChg chg="mod">
          <ac:chgData name="Mike Montemurro" userId="40c20c913ca7511e" providerId="LiveId" clId="{A5B6EFB4-227B-4D4E-9DED-F7A8AB5CDF60}" dt="2024-12-19T14:39:23.632" v="408" actId="20577"/>
          <ac:spMkLst>
            <pc:docMk/>
            <pc:sldMk cId="3276047351" sldId="863"/>
            <ac:spMk id="2" creationId="{6F345F46-AFF6-18FA-4D1E-837DFE5D44B7}"/>
          </ac:spMkLst>
        </pc:spChg>
      </pc:sldChg>
      <pc:sldChg chg="modSp mod">
        <pc:chgData name="Mike Montemurro" userId="40c20c913ca7511e" providerId="LiveId" clId="{A5B6EFB4-227B-4D4E-9DED-F7A8AB5CDF60}" dt="2024-12-19T14:36:39.083" v="353" actId="20577"/>
        <pc:sldMkLst>
          <pc:docMk/>
          <pc:sldMk cId="2423762277" sldId="2367"/>
        </pc:sldMkLst>
        <pc:spChg chg="mod">
          <ac:chgData name="Mike Montemurro" userId="40c20c913ca7511e" providerId="LiveId" clId="{A5B6EFB4-227B-4D4E-9DED-F7A8AB5CDF60}" dt="2024-12-06T19:57:35.689" v="80" actId="6549"/>
          <ac:spMkLst>
            <pc:docMk/>
            <pc:sldMk cId="2423762277" sldId="2367"/>
            <ac:spMk id="2" creationId="{1445B411-356B-4362-90AA-30C6AD27300A}"/>
          </ac:spMkLst>
        </pc:spChg>
        <pc:spChg chg="mod">
          <ac:chgData name="Mike Montemurro" userId="40c20c913ca7511e" providerId="LiveId" clId="{A5B6EFB4-227B-4D4E-9DED-F7A8AB5CDF60}" dt="2024-12-19T14:36:39.083" v="353" actId="20577"/>
          <ac:spMkLst>
            <pc:docMk/>
            <pc:sldMk cId="2423762277" sldId="2367"/>
            <ac:spMk id="8195" creationId="{00000000-0000-0000-0000-000000000000}"/>
          </ac:spMkLst>
        </pc:spChg>
      </pc:sldChg>
      <pc:sldChg chg="modSp mod">
        <pc:chgData name="Mike Montemurro" userId="40c20c913ca7511e" providerId="LiveId" clId="{A5B6EFB4-227B-4D4E-9DED-F7A8AB5CDF60}" dt="2024-12-06T20:04:35.321" v="233" actId="255"/>
        <pc:sldMkLst>
          <pc:docMk/>
          <pc:sldMk cId="2478274848" sldId="2369"/>
        </pc:sldMkLst>
        <pc:spChg chg="mod">
          <ac:chgData name="Mike Montemurro" userId="40c20c913ca7511e" providerId="LiveId" clId="{A5B6EFB4-227B-4D4E-9DED-F7A8AB5CDF60}" dt="2024-12-06T20:04:35.321" v="233" actId="255"/>
          <ac:spMkLst>
            <pc:docMk/>
            <pc:sldMk cId="2478274848" sldId="2369"/>
            <ac:spMk id="4103" creationId="{00000000-0000-0000-0000-000000000000}"/>
          </ac:spMkLst>
        </pc:spChg>
      </pc:sldChg>
      <pc:sldChg chg="del">
        <pc:chgData name="Mike Montemurro" userId="40c20c913ca7511e" providerId="LiveId" clId="{A5B6EFB4-227B-4D4E-9DED-F7A8AB5CDF60}" dt="2024-12-06T20:05:11.860" v="235" actId="2696"/>
        <pc:sldMkLst>
          <pc:docMk/>
          <pc:sldMk cId="3638405448" sldId="2370"/>
        </pc:sldMkLst>
      </pc:sldChg>
      <pc:sldChg chg="del">
        <pc:chgData name="Mike Montemurro" userId="40c20c913ca7511e" providerId="LiveId" clId="{A5B6EFB4-227B-4D4E-9DED-F7A8AB5CDF60}" dt="2024-12-06T20:05:57.249" v="243" actId="2696"/>
        <pc:sldMkLst>
          <pc:docMk/>
          <pc:sldMk cId="3392541983" sldId="2378"/>
        </pc:sldMkLst>
      </pc:sldChg>
      <pc:sldChg chg="del">
        <pc:chgData name="Mike Montemurro" userId="40c20c913ca7511e" providerId="LiveId" clId="{A5B6EFB4-227B-4D4E-9DED-F7A8AB5CDF60}" dt="2024-12-06T20:06:11.592" v="244" actId="2696"/>
        <pc:sldMkLst>
          <pc:docMk/>
          <pc:sldMk cId="1123697723" sldId="2379"/>
        </pc:sldMkLst>
      </pc:sldChg>
      <pc:sldChg chg="modSp mod">
        <pc:chgData name="Mike Montemurro" userId="40c20c913ca7511e" providerId="LiveId" clId="{A5B6EFB4-227B-4D4E-9DED-F7A8AB5CDF60}" dt="2024-12-19T14:39:13.913" v="405" actId="20577"/>
        <pc:sldMkLst>
          <pc:docMk/>
          <pc:sldMk cId="667135374" sldId="2380"/>
        </pc:sldMkLst>
        <pc:spChg chg="mod">
          <ac:chgData name="Mike Montemurro" userId="40c20c913ca7511e" providerId="LiveId" clId="{A5B6EFB4-227B-4D4E-9DED-F7A8AB5CDF60}" dt="2024-12-19T14:39:13.913" v="405" actId="20577"/>
          <ac:spMkLst>
            <pc:docMk/>
            <pc:sldMk cId="667135374" sldId="2380"/>
            <ac:spMk id="5" creationId="{E2780D3F-E060-0E58-966B-2A1DB7840C47}"/>
          </ac:spMkLst>
        </pc:spChg>
      </pc:sldChg>
      <pc:sldChg chg="del">
        <pc:chgData name="Mike Montemurro" userId="40c20c913ca7511e" providerId="LiveId" clId="{A5B6EFB4-227B-4D4E-9DED-F7A8AB5CDF60}" dt="2024-12-06T20:06:18.220" v="245" actId="2696"/>
        <pc:sldMkLst>
          <pc:docMk/>
          <pc:sldMk cId="640596633" sldId="2381"/>
        </pc:sldMkLst>
      </pc:sldChg>
      <pc:sldChg chg="modSp mod">
        <pc:chgData name="Mike Montemurro" userId="40c20c913ca7511e" providerId="LiveId" clId="{A5B6EFB4-227B-4D4E-9DED-F7A8AB5CDF60}" dt="2024-12-06T20:02:11.562" v="163" actId="20577"/>
        <pc:sldMkLst>
          <pc:docMk/>
          <pc:sldMk cId="1259069387" sldId="2382"/>
        </pc:sldMkLst>
        <pc:spChg chg="mod">
          <ac:chgData name="Mike Montemurro" userId="40c20c913ca7511e" providerId="LiveId" clId="{A5B6EFB4-227B-4D4E-9DED-F7A8AB5CDF60}" dt="2024-12-06T20:02:11.562" v="163" actId="20577"/>
          <ac:spMkLst>
            <pc:docMk/>
            <pc:sldMk cId="1259069387" sldId="2382"/>
            <ac:spMk id="10" creationId="{EF329028-D067-B96A-E55F-1AD10CC7B6DB}"/>
          </ac:spMkLst>
        </pc:spChg>
      </pc:sldChg>
      <pc:sldChg chg="modSp add mod">
        <pc:chgData name="Mike Montemurro" userId="40c20c913ca7511e" providerId="LiveId" clId="{A5B6EFB4-227B-4D4E-9DED-F7A8AB5CDF60}" dt="2024-12-19T14:38:08.745" v="371" actId="20577"/>
        <pc:sldMkLst>
          <pc:docMk/>
          <pc:sldMk cId="941500192" sldId="2383"/>
        </pc:sldMkLst>
        <pc:spChg chg="mod">
          <ac:chgData name="Mike Montemurro" userId="40c20c913ca7511e" providerId="LiveId" clId="{A5B6EFB4-227B-4D4E-9DED-F7A8AB5CDF60}" dt="2024-12-06T20:06:26.072" v="247" actId="20577"/>
          <ac:spMkLst>
            <pc:docMk/>
            <pc:sldMk cId="941500192" sldId="2383"/>
            <ac:spMk id="4" creationId="{2D54C6BD-C858-48E4-ADDB-E13D7A95204A}"/>
          </ac:spMkLst>
        </pc:spChg>
        <pc:spChg chg="mod">
          <ac:chgData name="Mike Montemurro" userId="40c20c913ca7511e" providerId="LiveId" clId="{A5B6EFB4-227B-4D4E-9DED-F7A8AB5CDF60}" dt="2024-12-19T14:38:08.745" v="371" actId="20577"/>
          <ac:spMkLst>
            <pc:docMk/>
            <pc:sldMk cId="941500192" sldId="2383"/>
            <ac:spMk id="5" creationId="{312E63CB-7AA4-47E9-A213-073D8CADFEE1}"/>
          </ac:spMkLst>
        </pc:spChg>
      </pc:sldChg>
      <pc:sldMasterChg chg="modSp mod">
        <pc:chgData name="Mike Montemurro" userId="40c20c913ca7511e" providerId="LiveId" clId="{A5B6EFB4-227B-4D4E-9DED-F7A8AB5CDF60}" dt="2024-12-06T19:56:23.424" v="17" actId="20577"/>
        <pc:sldMasterMkLst>
          <pc:docMk/>
          <pc:sldMasterMk cId="0" sldId="2147483648"/>
        </pc:sldMasterMkLst>
        <pc:spChg chg="mod">
          <ac:chgData name="Mike Montemurro" userId="40c20c913ca7511e" providerId="LiveId" clId="{A5B6EFB4-227B-4D4E-9DED-F7A8AB5CDF60}" dt="2024-12-06T19:56:13.250" v="11" actId="20577"/>
          <ac:spMkLst>
            <pc:docMk/>
            <pc:sldMasterMk cId="0" sldId="2147483648"/>
            <ac:spMk id="11" creationId="{00000000-0000-0000-0000-000000000000}"/>
          </ac:spMkLst>
        </pc:spChg>
        <pc:spChg chg="mod">
          <ac:chgData name="Mike Montemurro" userId="40c20c913ca7511e" providerId="LiveId" clId="{A5B6EFB4-227B-4D4E-9DED-F7A8AB5CDF60}" dt="2024-12-06T19:56:23.424" v="17" actId="20577"/>
          <ac:spMkLst>
            <pc:docMk/>
            <pc:sldMasterMk cId="0" sldId="2147483648"/>
            <ac:spMk id="1031" creationId="{00000000-0000-0000-0000-000000000000}"/>
          </ac:spMkLst>
        </pc:spChg>
      </pc:sldMasterChg>
    </pc:docChg>
  </pc:docChgLst>
  <pc:docChgLst>
    <pc:chgData name="Mike Montemurro" userId="40c20c913ca7511e" providerId="LiveId" clId="{611E1BF0-9BCA-0C42-820F-4A0281AED246}"/>
    <pc:docChg chg="custSel modSld modMainMaster">
      <pc:chgData name="Mike Montemurro" userId="40c20c913ca7511e" providerId="LiveId" clId="{611E1BF0-9BCA-0C42-820F-4A0281AED246}" dt="2024-11-14T01:58:27.086" v="200" actId="20577"/>
      <pc:docMkLst>
        <pc:docMk/>
      </pc:docMkLst>
      <pc:sldChg chg="modSp mod">
        <pc:chgData name="Mike Montemurro" userId="40c20c913ca7511e" providerId="LiveId" clId="{611E1BF0-9BCA-0C42-820F-4A0281AED246}" dt="2024-11-14T01:58:27.086" v="200" actId="20577"/>
        <pc:sldMkLst>
          <pc:docMk/>
          <pc:sldMk cId="2822743645" sldId="850"/>
        </pc:sldMkLst>
        <pc:spChg chg="mod">
          <ac:chgData name="Mike Montemurro" userId="40c20c913ca7511e" providerId="LiveId" clId="{611E1BF0-9BCA-0C42-820F-4A0281AED246}" dt="2024-11-14T01:58:27.086" v="200" actId="20577"/>
          <ac:spMkLst>
            <pc:docMk/>
            <pc:sldMk cId="2822743645" sldId="850"/>
            <ac:spMk id="5" creationId="{5C289E12-1085-4168-A398-0F7249308ABA}"/>
          </ac:spMkLst>
        </pc:spChg>
      </pc:sldChg>
      <pc:sldChg chg="modSp mod">
        <pc:chgData name="Mike Montemurro" userId="40c20c913ca7511e" providerId="LiveId" clId="{611E1BF0-9BCA-0C42-820F-4A0281AED246}" dt="2024-11-14T01:46:05.873" v="194" actId="20577"/>
        <pc:sldMkLst>
          <pc:docMk/>
          <pc:sldMk cId="3276047351" sldId="863"/>
        </pc:sldMkLst>
        <pc:spChg chg="mod">
          <ac:chgData name="Mike Montemurro" userId="40c20c913ca7511e" providerId="LiveId" clId="{611E1BF0-9BCA-0C42-820F-4A0281AED246}" dt="2024-11-14T01:43:00.342" v="193" actId="20577"/>
          <ac:spMkLst>
            <pc:docMk/>
            <pc:sldMk cId="3276047351" sldId="863"/>
            <ac:spMk id="2" creationId="{6F345F46-AFF6-18FA-4D1E-837DFE5D44B7}"/>
          </ac:spMkLst>
        </pc:spChg>
        <pc:spChg chg="mod">
          <ac:chgData name="Mike Montemurro" userId="40c20c913ca7511e" providerId="LiveId" clId="{611E1BF0-9BCA-0C42-820F-4A0281AED246}" dt="2024-11-14T01:46:05.873" v="194" actId="20577"/>
          <ac:spMkLst>
            <pc:docMk/>
            <pc:sldMk cId="3276047351" sldId="863"/>
            <ac:spMk id="3" creationId="{C15AE0E6-06E4-00FD-8348-9A2CF3BA10EA}"/>
          </ac:spMkLst>
        </pc:spChg>
      </pc:sldChg>
      <pc:sldChg chg="modSp mod">
        <pc:chgData name="Mike Montemurro" userId="40c20c913ca7511e" providerId="LiveId" clId="{611E1BF0-9BCA-0C42-820F-4A0281AED246}" dt="2024-11-14T00:16:49.549" v="184" actId="20577"/>
        <pc:sldMkLst>
          <pc:docMk/>
          <pc:sldMk cId="3392541983" sldId="2378"/>
        </pc:sldMkLst>
      </pc:sldChg>
      <pc:sldChg chg="modSp mod">
        <pc:chgData name="Mike Montemurro" userId="40c20c913ca7511e" providerId="LiveId" clId="{611E1BF0-9BCA-0C42-820F-4A0281AED246}" dt="2024-11-14T00:15:23.399" v="133" actId="20577"/>
        <pc:sldMkLst>
          <pc:docMk/>
          <pc:sldMk cId="1123697723" sldId="2379"/>
        </pc:sldMkLst>
      </pc:sldChg>
      <pc:sldChg chg="modSp mod">
        <pc:chgData name="Mike Montemurro" userId="40c20c913ca7511e" providerId="LiveId" clId="{611E1BF0-9BCA-0C42-820F-4A0281AED246}" dt="2024-11-14T00:53:10.616" v="191" actId="20577"/>
        <pc:sldMkLst>
          <pc:docMk/>
          <pc:sldMk cId="1259069387" sldId="2382"/>
        </pc:sldMkLst>
        <pc:spChg chg="mod">
          <ac:chgData name="Mike Montemurro" userId="40c20c913ca7511e" providerId="LiveId" clId="{611E1BF0-9BCA-0C42-820F-4A0281AED246}" dt="2024-11-14T00:53:10.616" v="191" actId="20577"/>
          <ac:spMkLst>
            <pc:docMk/>
            <pc:sldMk cId="1259069387" sldId="2382"/>
            <ac:spMk id="10" creationId="{EF329028-D067-B96A-E55F-1AD10CC7B6DB}"/>
          </ac:spMkLst>
        </pc:spChg>
      </pc:sldChg>
      <pc:sldMasterChg chg="modSp mod">
        <pc:chgData name="Mike Montemurro" userId="40c20c913ca7511e" providerId="LiveId" clId="{611E1BF0-9BCA-0C42-820F-4A0281AED246}" dt="2024-11-14T01:58:12.549" v="198" actId="20577"/>
        <pc:sldMasterMkLst>
          <pc:docMk/>
          <pc:sldMasterMk cId="0" sldId="2147483648"/>
        </pc:sldMasterMkLst>
        <pc:spChg chg="mod">
          <ac:chgData name="Mike Montemurro" userId="40c20c913ca7511e" providerId="LiveId" clId="{611E1BF0-9BCA-0C42-820F-4A0281AED246}" dt="2024-11-14T01:58:12.549" v="198" actId="20577"/>
          <ac:spMkLst>
            <pc:docMk/>
            <pc:sldMasterMk cId="0" sldId="2147483648"/>
            <ac:spMk id="1031" creationId="{00000000-0000-0000-0000-000000000000}"/>
          </ac:spMkLst>
        </pc:spChg>
      </pc:sldMasterChg>
    </pc:docChg>
  </pc:docChgLst>
  <pc:docChgLst>
    <pc:chgData name="Mike Montemurro" userId="40c20c913ca7511e" providerId="LiveId" clId="{B75F8B0C-744C-414C-890C-9DF16D346A75}"/>
    <pc:docChg chg="modSld">
      <pc:chgData name="Mike Montemurro" userId="40c20c913ca7511e" providerId="LiveId" clId="{B75F8B0C-744C-414C-890C-9DF16D346A75}" dt="2024-10-31T13:53:15.224" v="12" actId="20577"/>
      <pc:docMkLst>
        <pc:docMk/>
      </pc:docMkLst>
      <pc:sldChg chg="modSp mod">
        <pc:chgData name="Mike Montemurro" userId="40c20c913ca7511e" providerId="LiveId" clId="{B75F8B0C-744C-414C-890C-9DF16D346A75}" dt="2024-10-31T13:52:08.379" v="3" actId="20577"/>
        <pc:sldMkLst>
          <pc:docMk/>
          <pc:sldMk cId="2822743645" sldId="850"/>
        </pc:sldMkLst>
        <pc:spChg chg="mod">
          <ac:chgData name="Mike Montemurro" userId="40c20c913ca7511e" providerId="LiveId" clId="{B75F8B0C-744C-414C-890C-9DF16D346A75}" dt="2024-10-31T13:52:08.379" v="3" actId="20577"/>
          <ac:spMkLst>
            <pc:docMk/>
            <pc:sldMk cId="2822743645" sldId="850"/>
            <ac:spMk id="5" creationId="{5C289E12-1085-4168-A398-0F7249308ABA}"/>
          </ac:spMkLst>
        </pc:spChg>
      </pc:sldChg>
      <pc:sldChg chg="modSp mod">
        <pc:chgData name="Mike Montemurro" userId="40c20c913ca7511e" providerId="LiveId" clId="{B75F8B0C-744C-414C-890C-9DF16D346A75}" dt="2024-10-31T13:53:15.224" v="12" actId="20577"/>
        <pc:sldMkLst>
          <pc:docMk/>
          <pc:sldMk cId="3276047351" sldId="863"/>
        </pc:sldMkLst>
        <pc:spChg chg="mod">
          <ac:chgData name="Mike Montemurro" userId="40c20c913ca7511e" providerId="LiveId" clId="{B75F8B0C-744C-414C-890C-9DF16D346A75}" dt="2024-10-31T13:53:15.224" v="12" actId="20577"/>
          <ac:spMkLst>
            <pc:docMk/>
            <pc:sldMk cId="3276047351" sldId="863"/>
            <ac:spMk id="2" creationId="{6F345F46-AFF6-18FA-4D1E-837DFE5D44B7}"/>
          </ac:spMkLst>
        </pc:spChg>
      </pc:sldChg>
    </pc:docChg>
  </pc:docChgLst>
  <pc:docChgLst>
    <pc:chgData name="Mike Montemurro" userId="40c20c913ca7511e" providerId="LiveId" clId="{1DD2C287-CAD2-3E4D-B92A-93845DE85619}"/>
    <pc:docChg chg="modSld sldOrd modMainMaster">
      <pc:chgData name="Mike Montemurro" userId="40c20c913ca7511e" providerId="LiveId" clId="{1DD2C287-CAD2-3E4D-B92A-93845DE85619}" dt="2024-11-11T18:46:08.563" v="11" actId="20577"/>
      <pc:docMkLst>
        <pc:docMk/>
      </pc:docMkLst>
      <pc:sldChg chg="modSp mod ord">
        <pc:chgData name="Mike Montemurro" userId="40c20c913ca7511e" providerId="LiveId" clId="{1DD2C287-CAD2-3E4D-B92A-93845DE85619}" dt="2024-11-11T18:46:08.563" v="11" actId="20577"/>
        <pc:sldMkLst>
          <pc:docMk/>
          <pc:sldMk cId="3276047351" sldId="863"/>
        </pc:sldMkLst>
        <pc:spChg chg="mod">
          <ac:chgData name="Mike Montemurro" userId="40c20c913ca7511e" providerId="LiveId" clId="{1DD2C287-CAD2-3E4D-B92A-93845DE85619}" dt="2024-11-11T18:46:08.563" v="11" actId="20577"/>
          <ac:spMkLst>
            <pc:docMk/>
            <pc:sldMk cId="3276047351" sldId="863"/>
            <ac:spMk id="2" creationId="{6F345F46-AFF6-18FA-4D1E-837DFE5D44B7}"/>
          </ac:spMkLst>
        </pc:spChg>
      </pc:sldChg>
      <pc:sldChg chg="modSp mod">
        <pc:chgData name="Mike Montemurro" userId="40c20c913ca7511e" providerId="LiveId" clId="{1DD2C287-CAD2-3E4D-B92A-93845DE85619}" dt="2024-11-11T18:45:38.289" v="6"/>
        <pc:sldMkLst>
          <pc:docMk/>
          <pc:sldMk cId="2478274848" sldId="2369"/>
        </pc:sldMkLst>
        <pc:spChg chg="mod">
          <ac:chgData name="Mike Montemurro" userId="40c20c913ca7511e" providerId="LiveId" clId="{1DD2C287-CAD2-3E4D-B92A-93845DE85619}" dt="2024-11-11T18:45:32.235" v="4" actId="20577"/>
          <ac:spMkLst>
            <pc:docMk/>
            <pc:sldMk cId="2478274848" sldId="2369"/>
            <ac:spMk id="4103" creationId="{00000000-0000-0000-0000-000000000000}"/>
          </ac:spMkLst>
        </pc:spChg>
      </pc:sldChg>
      <pc:sldMasterChg chg="modSp mod">
        <pc:chgData name="Mike Montemurro" userId="40c20c913ca7511e" providerId="LiveId" clId="{1DD2C287-CAD2-3E4D-B92A-93845DE85619}" dt="2024-11-11T18:44:57.135" v="1" actId="20577"/>
        <pc:sldMasterMkLst>
          <pc:docMk/>
          <pc:sldMasterMk cId="0" sldId="2147483648"/>
        </pc:sldMasterMkLst>
        <pc:spChg chg="mod">
          <ac:chgData name="Mike Montemurro" userId="40c20c913ca7511e" providerId="LiveId" clId="{1DD2C287-CAD2-3E4D-B92A-93845DE85619}" dt="2024-11-11T18:44:57.135" v="1" actId="20577"/>
          <ac:spMkLst>
            <pc:docMk/>
            <pc:sldMasterMk cId="0" sldId="2147483648"/>
            <ac:spMk id="1031" creationId="{00000000-0000-0000-0000-000000000000}"/>
          </ac:spMkLst>
        </pc:spChg>
      </pc:sldMasterChg>
    </pc:docChg>
  </pc:docChgLst>
  <pc:docChgLst>
    <pc:chgData name="Mike Montemurro" userId="40c20c913ca7511e" providerId="LiveId" clId="{2BFCE522-18A1-A84F-BC61-D0E10A125015}"/>
    <pc:docChg chg="undo custSel addSld modSld modMainMaster">
      <pc:chgData name="Mike Montemurro" userId="40c20c913ca7511e" providerId="LiveId" clId="{2BFCE522-18A1-A84F-BC61-D0E10A125015}" dt="2024-11-13T17:28:18.968" v="501" actId="947"/>
      <pc:docMkLst>
        <pc:docMk/>
      </pc:docMkLst>
      <pc:sldChg chg="modSp mod">
        <pc:chgData name="Mike Montemurro" userId="40c20c913ca7511e" providerId="LiveId" clId="{2BFCE522-18A1-A84F-BC61-D0E10A125015}" dt="2024-11-13T17:28:18.968" v="501" actId="947"/>
        <pc:sldMkLst>
          <pc:docMk/>
          <pc:sldMk cId="3276047351" sldId="863"/>
        </pc:sldMkLst>
        <pc:spChg chg="mod">
          <ac:chgData name="Mike Montemurro" userId="40c20c913ca7511e" providerId="LiveId" clId="{2BFCE522-18A1-A84F-BC61-D0E10A125015}" dt="2024-11-13T17:28:18.968" v="501" actId="947"/>
          <ac:spMkLst>
            <pc:docMk/>
            <pc:sldMk cId="3276047351" sldId="863"/>
            <ac:spMk id="2" creationId="{6F345F46-AFF6-18FA-4D1E-837DFE5D44B7}"/>
          </ac:spMkLst>
        </pc:spChg>
      </pc:sldChg>
      <pc:sldChg chg="delSp modSp mod">
        <pc:chgData name="Mike Montemurro" userId="40c20c913ca7511e" providerId="LiveId" clId="{2BFCE522-18A1-A84F-BC61-D0E10A125015}" dt="2024-11-12T16:27:06.582" v="313" actId="20577"/>
        <pc:sldMkLst>
          <pc:docMk/>
          <pc:sldMk cId="2478274848" sldId="2369"/>
        </pc:sldMkLst>
        <pc:spChg chg="mod">
          <ac:chgData name="Mike Montemurro" userId="40c20c913ca7511e" providerId="LiveId" clId="{2BFCE522-18A1-A84F-BC61-D0E10A125015}" dt="2024-11-12T00:09:45.493" v="227" actId="20577"/>
          <ac:spMkLst>
            <pc:docMk/>
            <pc:sldMk cId="2478274848" sldId="2369"/>
            <ac:spMk id="4101" creationId="{00000000-0000-0000-0000-000000000000}"/>
          </ac:spMkLst>
        </pc:spChg>
        <pc:spChg chg="mod">
          <ac:chgData name="Mike Montemurro" userId="40c20c913ca7511e" providerId="LiveId" clId="{2BFCE522-18A1-A84F-BC61-D0E10A125015}" dt="2024-11-12T16:27:06.582" v="313" actId="20577"/>
          <ac:spMkLst>
            <pc:docMk/>
            <pc:sldMk cId="2478274848" sldId="2369"/>
            <ac:spMk id="4103" creationId="{00000000-0000-0000-0000-000000000000}"/>
          </ac:spMkLst>
        </pc:spChg>
      </pc:sldChg>
      <pc:sldChg chg="delSp modSp add mod">
        <pc:chgData name="Mike Montemurro" userId="40c20c913ca7511e" providerId="LiveId" clId="{2BFCE522-18A1-A84F-BC61-D0E10A125015}" dt="2024-11-13T17:26:47.636" v="497" actId="20577"/>
        <pc:sldMkLst>
          <pc:docMk/>
          <pc:sldMk cId="1259069387" sldId="2382"/>
        </pc:sldMkLst>
        <pc:spChg chg="mod">
          <ac:chgData name="Mike Montemurro" userId="40c20c913ca7511e" providerId="LiveId" clId="{2BFCE522-18A1-A84F-BC61-D0E10A125015}" dt="2024-11-13T17:26:47.636" v="497" actId="20577"/>
          <ac:spMkLst>
            <pc:docMk/>
            <pc:sldMk cId="1259069387" sldId="2382"/>
            <ac:spMk id="10" creationId="{EF329028-D067-B96A-E55F-1AD10CC7B6DB}"/>
          </ac:spMkLst>
        </pc:spChg>
      </pc:sldChg>
      <pc:sldMasterChg chg="modSp mod">
        <pc:chgData name="Mike Montemurro" userId="40c20c913ca7511e" providerId="LiveId" clId="{2BFCE522-18A1-A84F-BC61-D0E10A125015}" dt="2024-11-11T20:15:10.063" v="1" actId="20577"/>
        <pc:sldMasterMkLst>
          <pc:docMk/>
          <pc:sldMasterMk cId="0" sldId="2147483648"/>
        </pc:sldMasterMkLst>
        <pc:spChg chg="mod">
          <ac:chgData name="Mike Montemurro" userId="40c20c913ca7511e" providerId="LiveId" clId="{2BFCE522-18A1-A84F-BC61-D0E10A125015}" dt="2024-11-11T20:15:10.063" v="1" actId="20577"/>
          <ac:spMkLst>
            <pc:docMk/>
            <pc:sldMasterMk cId="0" sldId="2147483648"/>
            <ac:spMk id="1031" creationId="{00000000-0000-0000-0000-000000000000}"/>
          </ac:spMkLst>
        </pc:spChg>
      </pc:sldMasterChg>
    </pc:docChg>
  </pc:docChgLst>
  <pc:docChgLst>
    <pc:chgData name="Mike Montemurro" userId="40c20c913ca7511e" providerId="LiveId" clId="{FFD08F4C-12A3-2C49-BC2C-6A9A8E8EB16C}"/>
    <pc:docChg chg="custSel modSld modMainMaster">
      <pc:chgData name="Mike Montemurro" userId="40c20c913ca7511e" providerId="LiveId" clId="{FFD08F4C-12A3-2C49-BC2C-6A9A8E8EB16C}" dt="2024-11-11T16:50:53.273" v="557" actId="20577"/>
      <pc:docMkLst>
        <pc:docMk/>
      </pc:docMkLst>
      <pc:sldChg chg="modSp mod">
        <pc:chgData name="Mike Montemurro" userId="40c20c913ca7511e" providerId="LiveId" clId="{FFD08F4C-12A3-2C49-BC2C-6A9A8E8EB16C}" dt="2024-11-07T16:15:54.137" v="5" actId="20577"/>
        <pc:sldMkLst>
          <pc:docMk/>
          <pc:sldMk cId="2822743645" sldId="850"/>
        </pc:sldMkLst>
        <pc:spChg chg="mod">
          <ac:chgData name="Mike Montemurro" userId="40c20c913ca7511e" providerId="LiveId" clId="{FFD08F4C-12A3-2C49-BC2C-6A9A8E8EB16C}" dt="2024-11-07T16:15:54.137" v="5" actId="20577"/>
          <ac:spMkLst>
            <pc:docMk/>
            <pc:sldMk cId="2822743645" sldId="850"/>
            <ac:spMk id="5" creationId="{5C289E12-1085-4168-A398-0F7249308ABA}"/>
          </ac:spMkLst>
        </pc:spChg>
      </pc:sldChg>
      <pc:sldChg chg="modSp mod">
        <pc:chgData name="Mike Montemurro" userId="40c20c913ca7511e" providerId="LiveId" clId="{FFD08F4C-12A3-2C49-BC2C-6A9A8E8EB16C}" dt="2024-11-11T16:50:53.273" v="557" actId="20577"/>
        <pc:sldMkLst>
          <pc:docMk/>
          <pc:sldMk cId="2478274848" sldId="2369"/>
        </pc:sldMkLst>
        <pc:spChg chg="mod">
          <ac:chgData name="Mike Montemurro" userId="40c20c913ca7511e" providerId="LiveId" clId="{FFD08F4C-12A3-2C49-BC2C-6A9A8E8EB16C}" dt="2024-11-11T16:47:57.041" v="389" actId="20577"/>
          <ac:spMkLst>
            <pc:docMk/>
            <pc:sldMk cId="2478274848" sldId="2369"/>
            <ac:spMk id="4103" creationId="{00000000-0000-0000-0000-000000000000}"/>
          </ac:spMkLst>
        </pc:spChg>
      </pc:sldChg>
      <pc:sldMasterChg chg="modSp mod">
        <pc:chgData name="Mike Montemurro" userId="40c20c913ca7511e" providerId="LiveId" clId="{FFD08F4C-12A3-2C49-BC2C-6A9A8E8EB16C}" dt="2024-11-07T16:16:15.635" v="9" actId="20577"/>
        <pc:sldMasterMkLst>
          <pc:docMk/>
          <pc:sldMasterMk cId="0" sldId="2147483648"/>
        </pc:sldMasterMkLst>
        <pc:spChg chg="mod">
          <ac:chgData name="Mike Montemurro" userId="40c20c913ca7511e" providerId="LiveId" clId="{FFD08F4C-12A3-2C49-BC2C-6A9A8E8EB16C}" dt="2024-11-07T16:16:15.635" v="9" actId="20577"/>
          <ac:spMkLst>
            <pc:docMk/>
            <pc:sldMasterMk cId="0" sldId="2147483648"/>
            <ac:spMk id="1031" creationId="{00000000-0000-0000-0000-000000000000}"/>
          </ac:spMkLst>
        </pc:spChg>
      </pc:sldMasterChg>
    </pc:docChg>
  </pc:docChgLst>
  <pc:docChgLst>
    <pc:chgData name="Mike Montemurro" userId="40c20c913ca7511e" providerId="LiveId" clId="{F2CB48DF-4EB2-5340-B0F4-7E04471787F8}"/>
    <pc:docChg chg="custSel addSld delSld modSld modMainMaster addSection delSection modSection">
      <pc:chgData name="Mike Montemurro" userId="40c20c913ca7511e" providerId="LiveId" clId="{F2CB48DF-4EB2-5340-B0F4-7E04471787F8}" dt="2024-10-16T11:19:26.251" v="700" actId="20577"/>
      <pc:docMkLst>
        <pc:docMk/>
      </pc:docMkLst>
      <pc:sldChg chg="delSp modSp add mod chgLayout">
        <pc:chgData name="Mike Montemurro" userId="40c20c913ca7511e" providerId="LiveId" clId="{F2CB48DF-4EB2-5340-B0F4-7E04471787F8}" dt="2024-10-07T14:25:19.878" v="299" actId="20577"/>
        <pc:sldMkLst>
          <pc:docMk/>
          <pc:sldMk cId="1393596806" sldId="260"/>
        </pc:sldMkLst>
        <pc:spChg chg="mod ord">
          <ac:chgData name="Mike Montemurro" userId="40c20c913ca7511e" providerId="LiveId" clId="{F2CB48DF-4EB2-5340-B0F4-7E04471787F8}" dt="2024-10-07T14:25:19.878" v="299" actId="20577"/>
          <ac:spMkLst>
            <pc:docMk/>
            <pc:sldMk cId="1393596806" sldId="260"/>
            <ac:spMk id="3"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5" creationId="{E30F08E6-3A1B-A048-7729-87374B0D758F}"/>
          </ac:spMkLst>
        </pc:spChg>
        <pc:spChg chg="mod ord">
          <ac:chgData name="Mike Montemurro" userId="40c20c913ca7511e" providerId="LiveId" clId="{F2CB48DF-4EB2-5340-B0F4-7E04471787F8}" dt="2024-10-07T14:25:07.392" v="273" actId="700"/>
          <ac:spMkLst>
            <pc:docMk/>
            <pc:sldMk cId="1393596806" sldId="260"/>
            <ac:spMk id="8194"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8195" creationId="{00000000-0000-0000-0000-000000000000}"/>
          </ac:spMkLst>
        </pc:spChg>
      </pc:sldChg>
      <pc:sldChg chg="delSp modSp add mod chgLayout">
        <pc:chgData name="Mike Montemurro" userId="40c20c913ca7511e" providerId="LiveId" clId="{F2CB48DF-4EB2-5340-B0F4-7E04471787F8}" dt="2024-10-07T14:30:56.138" v="336" actId="20577"/>
        <pc:sldMkLst>
          <pc:docMk/>
          <pc:sldMk cId="2280172366" sldId="261"/>
        </pc:sldMkLst>
        <pc:spChg chg="mod ord">
          <ac:chgData name="Mike Montemurro" userId="40c20c913ca7511e" providerId="LiveId" clId="{F2CB48DF-4EB2-5340-B0F4-7E04471787F8}" dt="2024-10-07T14:30:56.138" v="336" actId="20577"/>
          <ac:spMkLst>
            <pc:docMk/>
            <pc:sldMk cId="2280172366" sldId="261"/>
            <ac:spMk id="3"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5" creationId="{1DAA24F8-E07F-F9FF-1A6B-0F35789A15C5}"/>
          </ac:spMkLst>
        </pc:spChg>
        <pc:spChg chg="mod ord">
          <ac:chgData name="Mike Montemurro" userId="40c20c913ca7511e" providerId="LiveId" clId="{F2CB48DF-4EB2-5340-B0F4-7E04471787F8}" dt="2024-10-07T14:30:45.581" v="308" actId="700"/>
          <ac:spMkLst>
            <pc:docMk/>
            <pc:sldMk cId="2280172366" sldId="261"/>
            <ac:spMk id="9218"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9219" creationId="{00000000-0000-0000-0000-000000000000}"/>
          </ac:spMkLst>
        </pc:spChg>
      </pc:sldChg>
      <pc:sldChg chg="delSp modSp add mod chgLayout">
        <pc:chgData name="Mike Montemurro" userId="40c20c913ca7511e" providerId="LiveId" clId="{F2CB48DF-4EB2-5340-B0F4-7E04471787F8}" dt="2024-10-07T14:32:11.897" v="357" actId="20577"/>
        <pc:sldMkLst>
          <pc:docMk/>
          <pc:sldMk cId="1295285405" sldId="262"/>
        </pc:sldMkLst>
        <pc:spChg chg="mod ord">
          <ac:chgData name="Mike Montemurro" userId="40c20c913ca7511e" providerId="LiveId" clId="{F2CB48DF-4EB2-5340-B0F4-7E04471787F8}" dt="2024-10-07T14:32:11.897" v="357" actId="20577"/>
          <ac:spMkLst>
            <pc:docMk/>
            <pc:sldMk cId="1295285405" sldId="262"/>
            <ac:spMk id="3"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5" creationId="{1898A35C-4421-23EB-97A0-8D997DF39801}"/>
          </ac:spMkLst>
        </pc:spChg>
        <pc:spChg chg="mod ord">
          <ac:chgData name="Mike Montemurro" userId="40c20c913ca7511e" providerId="LiveId" clId="{F2CB48DF-4EB2-5340-B0F4-7E04471787F8}" dt="2024-10-07T14:31:03.431" v="337" actId="700"/>
          <ac:spMkLst>
            <pc:docMk/>
            <pc:sldMk cId="1295285405" sldId="262"/>
            <ac:spMk id="10242"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10243" creationId="{00000000-0000-0000-0000-000000000000}"/>
          </ac:spMkLst>
        </pc:spChg>
      </pc:sldChg>
      <pc:sldChg chg="addSp delSp modSp add mod chgLayout">
        <pc:chgData name="Mike Montemurro" userId="40c20c913ca7511e" providerId="LiveId" clId="{F2CB48DF-4EB2-5340-B0F4-7E04471787F8}" dt="2024-10-07T14:37:29.747" v="384"/>
        <pc:sldMkLst>
          <pc:docMk/>
          <pc:sldMk cId="2090664063" sldId="263"/>
        </pc:sldMkLst>
        <pc:spChg chg="add mod">
          <ac:chgData name="Mike Montemurro" userId="40c20c913ca7511e" providerId="LiveId" clId="{F2CB48DF-4EB2-5340-B0F4-7E04471787F8}" dt="2024-10-07T14:37:29.747" v="384"/>
          <ac:spMkLst>
            <pc:docMk/>
            <pc:sldMk cId="2090664063" sldId="263"/>
            <ac:spMk id="4" creationId="{26A9FE62-38DB-D8DB-7EB8-0C7A87823ED3}"/>
          </ac:spMkLst>
        </pc:spChg>
        <pc:spChg chg="mod ord">
          <ac:chgData name="Mike Montemurro" userId="40c20c913ca7511e" providerId="LiveId" clId="{F2CB48DF-4EB2-5340-B0F4-7E04471787F8}" dt="2024-10-07T14:32:34.834" v="359" actId="700"/>
          <ac:spMkLst>
            <pc:docMk/>
            <pc:sldMk cId="2090664063" sldId="263"/>
            <ac:spMk id="5" creationId="{00000000-0000-0000-0000-000000000000}"/>
          </ac:spMkLst>
        </pc:spChg>
        <pc:spChg chg="mod ord">
          <ac:chgData name="Mike Montemurro" userId="40c20c913ca7511e" providerId="LiveId" clId="{F2CB48DF-4EB2-5340-B0F4-7E04471787F8}" dt="2024-10-07T14:32:34.834" v="359" actId="700"/>
          <ac:spMkLst>
            <pc:docMk/>
            <pc:sldMk cId="2090664063" sldId="263"/>
            <ac:spMk id="6" creationId="{650B3BC2-D94E-717C-970C-D0412B503F8D}"/>
          </ac:spMkLst>
        </pc:spChg>
        <pc:spChg chg="mod ord">
          <ac:chgData name="Mike Montemurro" userId="40c20c913ca7511e" providerId="LiveId" clId="{F2CB48DF-4EB2-5340-B0F4-7E04471787F8}" dt="2024-10-07T14:32:34.834" v="359" actId="700"/>
          <ac:spMkLst>
            <pc:docMk/>
            <pc:sldMk cId="2090664063" sldId="263"/>
            <ac:spMk id="11266" creationId="{00000000-0000-0000-0000-000000000000}"/>
          </ac:spMkLst>
        </pc:spChg>
      </pc:sldChg>
      <pc:sldChg chg="delSp modSp add mod chgLayout">
        <pc:chgData name="Mike Montemurro" userId="40c20c913ca7511e" providerId="LiveId" clId="{F2CB48DF-4EB2-5340-B0F4-7E04471787F8}" dt="2024-10-07T14:39:51.057" v="483" actId="20577"/>
        <pc:sldMkLst>
          <pc:docMk/>
          <pc:sldMk cId="898136877" sldId="266"/>
        </pc:sldMkLst>
        <pc:spChg chg="mod ord">
          <ac:chgData name="Mike Montemurro" userId="40c20c913ca7511e" providerId="LiveId" clId="{F2CB48DF-4EB2-5340-B0F4-7E04471787F8}" dt="2024-10-07T14:39:28.230" v="455" actId="700"/>
          <ac:spMkLst>
            <pc:docMk/>
            <pc:sldMk cId="898136877" sldId="266"/>
            <ac:spMk id="2"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3" creationId="{00000000-0000-0000-0000-000000000000}"/>
          </ac:spMkLst>
        </pc:spChg>
        <pc:spChg chg="mod ord">
          <ac:chgData name="Mike Montemurro" userId="40c20c913ca7511e" providerId="LiveId" clId="{F2CB48DF-4EB2-5340-B0F4-7E04471787F8}" dt="2024-10-07T14:39:51.057" v="483" actId="20577"/>
          <ac:spMkLst>
            <pc:docMk/>
            <pc:sldMk cId="898136877" sldId="266"/>
            <ac:spMk id="5"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7" creationId="{B381C2A9-2FF3-466E-C914-A2DD53EC1F30}"/>
          </ac:spMkLst>
        </pc:spChg>
      </pc:sldChg>
      <pc:sldChg chg="delSp modSp add mod chgLayout">
        <pc:chgData name="Mike Montemurro" userId="40c20c913ca7511e" providerId="LiveId" clId="{F2CB48DF-4EB2-5340-B0F4-7E04471787F8}" dt="2024-10-07T14:40:16.361" v="503" actId="478"/>
        <pc:sldMkLst>
          <pc:docMk/>
          <pc:sldMk cId="2221805549" sldId="267"/>
        </pc:sldMkLst>
        <pc:spChg chg="mod ord">
          <ac:chgData name="Mike Montemurro" userId="40c20c913ca7511e" providerId="LiveId" clId="{F2CB48DF-4EB2-5340-B0F4-7E04471787F8}" dt="2024-10-07T14:40:02.980" v="484" actId="700"/>
          <ac:spMkLst>
            <pc:docMk/>
            <pc:sldMk cId="2221805549" sldId="267"/>
            <ac:spMk id="2"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3" creationId="{00000000-0000-0000-0000-000000000000}"/>
          </ac:spMkLst>
        </pc:spChg>
        <pc:spChg chg="mod ord">
          <ac:chgData name="Mike Montemurro" userId="40c20c913ca7511e" providerId="LiveId" clId="{F2CB48DF-4EB2-5340-B0F4-7E04471787F8}" dt="2024-10-07T14:40:12.115" v="502" actId="20577"/>
          <ac:spMkLst>
            <pc:docMk/>
            <pc:sldMk cId="2221805549" sldId="267"/>
            <ac:spMk id="5"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7" creationId="{4312C110-CED9-D565-6378-8800EEEAA876}"/>
          </ac:spMkLst>
        </pc:spChg>
      </pc:sldChg>
      <pc:sldChg chg="delSp modSp add mod chgLayout">
        <pc:chgData name="Mike Montemurro" userId="40c20c913ca7511e" providerId="LiveId" clId="{F2CB48DF-4EB2-5340-B0F4-7E04471787F8}" dt="2024-10-07T14:33:58.349" v="381" actId="20577"/>
        <pc:sldMkLst>
          <pc:docMk/>
          <pc:sldMk cId="3464650041" sldId="283"/>
        </pc:sldMkLst>
        <pc:spChg chg="mod ord">
          <ac:chgData name="Mike Montemurro" userId="40c20c913ca7511e" providerId="LiveId" clId="{F2CB48DF-4EB2-5340-B0F4-7E04471787F8}" dt="2024-10-07T14:33:53.326" v="363" actId="700"/>
          <ac:spMkLst>
            <pc:docMk/>
            <pc:sldMk cId="3464650041" sldId="283"/>
            <ac:spMk id="2" creationId="{18F35D6E-8E8E-F34A-B092-B630F318A70F}"/>
          </ac:spMkLst>
        </pc:spChg>
        <pc:spChg chg="mod ord">
          <ac:chgData name="Mike Montemurro" userId="40c20c913ca7511e" providerId="LiveId" clId="{F2CB48DF-4EB2-5340-B0F4-7E04471787F8}" dt="2024-10-07T14:33:53.326" v="363" actId="700"/>
          <ac:spMkLst>
            <pc:docMk/>
            <pc:sldMk cId="3464650041" sldId="283"/>
            <ac:spMk id="3" creationId="{478FB917-1F5A-1546-A0E1-08C0CB91A062}"/>
          </ac:spMkLst>
        </pc:spChg>
        <pc:spChg chg="mod ord">
          <ac:chgData name="Mike Montemurro" userId="40c20c913ca7511e" providerId="LiveId" clId="{F2CB48DF-4EB2-5340-B0F4-7E04471787F8}" dt="2024-10-07T14:33:58.349" v="381" actId="20577"/>
          <ac:spMkLst>
            <pc:docMk/>
            <pc:sldMk cId="3464650041" sldId="283"/>
            <ac:spMk id="6" creationId="{00000000-0000-0000-0000-000000000000}"/>
          </ac:spMkLst>
        </pc:spChg>
        <pc:spChg chg="mod ord">
          <ac:chgData name="Mike Montemurro" userId="40c20c913ca7511e" providerId="LiveId" clId="{F2CB48DF-4EB2-5340-B0F4-7E04471787F8}" dt="2024-10-07T14:33:53.326" v="363" actId="700"/>
          <ac:spMkLst>
            <pc:docMk/>
            <pc:sldMk cId="3464650041" sldId="283"/>
            <ac:spMk id="7" creationId="{03F642B0-A622-B878-EE01-BC60F8607753}"/>
          </ac:spMkLst>
        </pc:spChg>
      </pc:sldChg>
      <pc:sldChg chg="delSp modSp add mod chgLayout">
        <pc:chgData name="Mike Montemurro" userId="40c20c913ca7511e" providerId="LiveId" clId="{F2CB48DF-4EB2-5340-B0F4-7E04471787F8}" dt="2024-10-07T14:37:59.017" v="406" actId="478"/>
        <pc:sldMkLst>
          <pc:docMk/>
          <pc:sldMk cId="13117183" sldId="284"/>
        </pc:sldMkLst>
        <pc:spChg chg="mod ord">
          <ac:chgData name="Mike Montemurro" userId="40c20c913ca7511e" providerId="LiveId" clId="{F2CB48DF-4EB2-5340-B0F4-7E04471787F8}" dt="2024-10-07T14:37:45.835" v="386" actId="700"/>
          <ac:spMkLst>
            <pc:docMk/>
            <pc:sldMk cId="13117183" sldId="284"/>
            <ac:spMk id="2" creationId="{18F35D6E-8E8E-F34A-B092-B630F318A70F}"/>
          </ac:spMkLst>
        </pc:spChg>
        <pc:spChg chg="mod ord">
          <ac:chgData name="Mike Montemurro" userId="40c20c913ca7511e" providerId="LiveId" clId="{F2CB48DF-4EB2-5340-B0F4-7E04471787F8}" dt="2024-10-07T14:37:45.835" v="386" actId="700"/>
          <ac:spMkLst>
            <pc:docMk/>
            <pc:sldMk cId="13117183" sldId="284"/>
            <ac:spMk id="3" creationId="{478FB917-1F5A-1546-A0E1-08C0CB91A062}"/>
          </ac:spMkLst>
        </pc:spChg>
        <pc:spChg chg="mod ord">
          <ac:chgData name="Mike Montemurro" userId="40c20c913ca7511e" providerId="LiveId" clId="{F2CB48DF-4EB2-5340-B0F4-7E04471787F8}" dt="2024-10-07T14:37:51.470" v="404" actId="20577"/>
          <ac:spMkLst>
            <pc:docMk/>
            <pc:sldMk cId="13117183" sldId="284"/>
            <ac:spMk id="6" creationId="{00000000-0000-0000-0000-000000000000}"/>
          </ac:spMkLst>
        </pc:spChg>
        <pc:spChg chg="mod ord">
          <ac:chgData name="Mike Montemurro" userId="40c20c913ca7511e" providerId="LiveId" clId="{F2CB48DF-4EB2-5340-B0F4-7E04471787F8}" dt="2024-10-07T14:37:45.835" v="386" actId="700"/>
          <ac:spMkLst>
            <pc:docMk/>
            <pc:sldMk cId="13117183" sldId="284"/>
            <ac:spMk id="8" creationId="{AAC1A0D9-34EB-4421-F61A-F8271375435C}"/>
          </ac:spMkLst>
        </pc:spChg>
      </pc:sldChg>
      <pc:sldChg chg="delSp modSp add mod chgLayout">
        <pc:chgData name="Mike Montemurro" userId="40c20c913ca7511e" providerId="LiveId" clId="{F2CB48DF-4EB2-5340-B0F4-7E04471787F8}" dt="2024-10-07T14:38:27.384" v="431" actId="20577"/>
        <pc:sldMkLst>
          <pc:docMk/>
          <pc:sldMk cId="193308393" sldId="287"/>
        </pc:sldMkLst>
        <pc:spChg chg="mod ord">
          <ac:chgData name="Mike Montemurro" userId="40c20c913ca7511e" providerId="LiveId" clId="{F2CB48DF-4EB2-5340-B0F4-7E04471787F8}" dt="2024-10-07T14:38:16.592" v="407" actId="700"/>
          <ac:spMkLst>
            <pc:docMk/>
            <pc:sldMk cId="193308393" sldId="287"/>
            <ac:spMk id="2"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3" creationId="{00000000-0000-0000-0000-000000000000}"/>
          </ac:spMkLst>
        </pc:spChg>
        <pc:spChg chg="mod ord">
          <ac:chgData name="Mike Montemurro" userId="40c20c913ca7511e" providerId="LiveId" clId="{F2CB48DF-4EB2-5340-B0F4-7E04471787F8}" dt="2024-10-07T14:38:27.384" v="431" actId="20577"/>
          <ac:spMkLst>
            <pc:docMk/>
            <pc:sldMk cId="193308393" sldId="287"/>
            <ac:spMk id="5"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7" creationId="{91138408-7600-2456-CCBC-D1B17DBC0BE4}"/>
          </ac:spMkLst>
        </pc:spChg>
      </pc:sldChg>
      <pc:sldChg chg="delSp modSp add mod chgLayout">
        <pc:chgData name="Mike Montemurro" userId="40c20c913ca7511e" providerId="LiveId" clId="{F2CB48DF-4EB2-5340-B0F4-7E04471787F8}" dt="2024-10-07T14:38:43.207" v="452" actId="20577"/>
        <pc:sldMkLst>
          <pc:docMk/>
          <pc:sldMk cId="1343705863" sldId="288"/>
        </pc:sldMkLst>
        <pc:spChg chg="mod ord">
          <ac:chgData name="Mike Montemurro" userId="40c20c913ca7511e" providerId="LiveId" clId="{F2CB48DF-4EB2-5340-B0F4-7E04471787F8}" dt="2024-10-07T14:38:35.372" v="432" actId="700"/>
          <ac:spMkLst>
            <pc:docMk/>
            <pc:sldMk cId="1343705863" sldId="288"/>
            <ac:spMk id="2"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3" creationId="{00000000-0000-0000-0000-000000000000}"/>
          </ac:spMkLst>
        </pc:spChg>
        <pc:spChg chg="mod ord">
          <ac:chgData name="Mike Montemurro" userId="40c20c913ca7511e" providerId="LiveId" clId="{F2CB48DF-4EB2-5340-B0F4-7E04471787F8}" dt="2024-10-07T14:38:43.207" v="452" actId="20577"/>
          <ac:spMkLst>
            <pc:docMk/>
            <pc:sldMk cId="1343705863" sldId="288"/>
            <ac:spMk id="5"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7" creationId="{110A89E2-3353-1C94-DAE7-643CC3BAFEB2}"/>
          </ac:spMkLst>
        </pc:spChg>
      </pc:sldChg>
      <pc:sldChg chg="addSp delSp modSp add mod chgLayout">
        <pc:chgData name="Mike Montemurro" userId="40c20c913ca7511e" providerId="LiveId" clId="{F2CB48DF-4EB2-5340-B0F4-7E04471787F8}" dt="2024-10-07T14:38:58.466" v="453"/>
        <pc:sldMkLst>
          <pc:docMk/>
          <pc:sldMk cId="969542746" sldId="289"/>
        </pc:sldMkLst>
        <pc:spChg chg="mod ord">
          <ac:chgData name="Mike Montemurro" userId="40c20c913ca7511e" providerId="LiveId" clId="{F2CB48DF-4EB2-5340-B0F4-7E04471787F8}" dt="2024-10-07T14:24:52.009" v="272" actId="700"/>
          <ac:spMkLst>
            <pc:docMk/>
            <pc:sldMk cId="969542746" sldId="289"/>
            <ac:spMk id="2"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3" creationId="{00000000-0000-0000-0000-000000000000}"/>
          </ac:spMkLst>
        </pc:spChg>
        <pc:spChg chg="add mod">
          <ac:chgData name="Mike Montemurro" userId="40c20c913ca7511e" providerId="LiveId" clId="{F2CB48DF-4EB2-5340-B0F4-7E04471787F8}" dt="2024-10-07T14:38:58.466" v="453"/>
          <ac:spMkLst>
            <pc:docMk/>
            <pc:sldMk cId="969542746" sldId="289"/>
            <ac:spMk id="4" creationId="{7D927882-2C08-85C2-31CC-78853CD25050}"/>
          </ac:spMkLst>
        </pc:spChg>
        <pc:spChg chg="mod ord">
          <ac:chgData name="Mike Montemurro" userId="40c20c913ca7511e" providerId="LiveId" clId="{F2CB48DF-4EB2-5340-B0F4-7E04471787F8}" dt="2024-10-07T14:24:52.009" v="272" actId="700"/>
          <ac:spMkLst>
            <pc:docMk/>
            <pc:sldMk cId="969542746" sldId="289"/>
            <ac:spMk id="7" creationId="{AB8863C5-F8EE-6769-140E-A6D37D005DAB}"/>
          </ac:spMkLst>
        </pc:spChg>
      </pc:sldChg>
      <pc:sldChg chg="modSp mod">
        <pc:chgData name="Mike Montemurro" userId="40c20c913ca7511e" providerId="LiveId" clId="{F2CB48DF-4EB2-5340-B0F4-7E04471787F8}" dt="2024-10-07T14:20:57.260" v="255" actId="20577"/>
        <pc:sldMkLst>
          <pc:docMk/>
          <pc:sldMk cId="0" sldId="423"/>
        </pc:sldMkLst>
        <pc:spChg chg="mod">
          <ac:chgData name="Mike Montemurro" userId="40c20c913ca7511e" providerId="LiveId" clId="{F2CB48DF-4EB2-5340-B0F4-7E04471787F8}" dt="2024-10-07T14:20:57.260" v="255" actId="20577"/>
          <ac:spMkLst>
            <pc:docMk/>
            <pc:sldMk cId="0" sldId="423"/>
            <ac:spMk id="8195" creationId="{00000000-0000-0000-0000-000000000000}"/>
          </ac:spMkLst>
        </pc:spChg>
      </pc:sldChg>
      <pc:sldChg chg="del">
        <pc:chgData name="Mike Montemurro" userId="40c20c913ca7511e" providerId="LiveId" clId="{F2CB48DF-4EB2-5340-B0F4-7E04471787F8}" dt="2024-10-07T14:12:10.030" v="44" actId="2696"/>
        <pc:sldMkLst>
          <pc:docMk/>
          <pc:sldMk cId="0" sldId="458"/>
        </pc:sldMkLst>
      </pc:sldChg>
      <pc:sldChg chg="del">
        <pc:chgData name="Mike Montemurro" userId="40c20c913ca7511e" providerId="LiveId" clId="{F2CB48DF-4EB2-5340-B0F4-7E04471787F8}" dt="2024-10-07T14:12:10.030" v="44" actId="2696"/>
        <pc:sldMkLst>
          <pc:docMk/>
          <pc:sldMk cId="0" sldId="489"/>
        </pc:sldMkLst>
      </pc:sldChg>
      <pc:sldChg chg="del">
        <pc:chgData name="Mike Montemurro" userId="40c20c913ca7511e" providerId="LiveId" clId="{F2CB48DF-4EB2-5340-B0F4-7E04471787F8}" dt="2024-10-07T14:12:10.030" v="44" actId="2696"/>
        <pc:sldMkLst>
          <pc:docMk/>
          <pc:sldMk cId="0" sldId="746"/>
        </pc:sldMkLst>
      </pc:sldChg>
      <pc:sldChg chg="del">
        <pc:chgData name="Mike Montemurro" userId="40c20c913ca7511e" providerId="LiveId" clId="{F2CB48DF-4EB2-5340-B0F4-7E04471787F8}" dt="2024-10-07T14:12:10.030" v="44" actId="2696"/>
        <pc:sldMkLst>
          <pc:docMk/>
          <pc:sldMk cId="0" sldId="749"/>
        </pc:sldMkLst>
      </pc:sldChg>
      <pc:sldChg chg="del">
        <pc:chgData name="Mike Montemurro" userId="40c20c913ca7511e" providerId="LiveId" clId="{F2CB48DF-4EB2-5340-B0F4-7E04471787F8}" dt="2024-10-07T14:12:10.030" v="44" actId="2696"/>
        <pc:sldMkLst>
          <pc:docMk/>
          <pc:sldMk cId="0" sldId="754"/>
        </pc:sldMkLst>
      </pc:sldChg>
      <pc:sldChg chg="del">
        <pc:chgData name="Mike Montemurro" userId="40c20c913ca7511e" providerId="LiveId" clId="{F2CB48DF-4EB2-5340-B0F4-7E04471787F8}" dt="2024-10-07T14:12:10.030" v="44" actId="2696"/>
        <pc:sldMkLst>
          <pc:docMk/>
          <pc:sldMk cId="0" sldId="755"/>
        </pc:sldMkLst>
      </pc:sldChg>
      <pc:sldChg chg="del">
        <pc:chgData name="Mike Montemurro" userId="40c20c913ca7511e" providerId="LiveId" clId="{F2CB48DF-4EB2-5340-B0F4-7E04471787F8}" dt="2024-10-07T14:12:10.030" v="44" actId="2696"/>
        <pc:sldMkLst>
          <pc:docMk/>
          <pc:sldMk cId="0" sldId="767"/>
        </pc:sldMkLst>
      </pc:sldChg>
      <pc:sldChg chg="del">
        <pc:chgData name="Mike Montemurro" userId="40c20c913ca7511e" providerId="LiveId" clId="{F2CB48DF-4EB2-5340-B0F4-7E04471787F8}" dt="2024-10-07T14:12:10.030" v="44" actId="2696"/>
        <pc:sldMkLst>
          <pc:docMk/>
          <pc:sldMk cId="0" sldId="768"/>
        </pc:sldMkLst>
      </pc:sldChg>
      <pc:sldChg chg="del">
        <pc:chgData name="Mike Montemurro" userId="40c20c913ca7511e" providerId="LiveId" clId="{F2CB48DF-4EB2-5340-B0F4-7E04471787F8}" dt="2024-10-07T14:12:10.030" v="44" actId="2696"/>
        <pc:sldMkLst>
          <pc:docMk/>
          <pc:sldMk cId="839395014" sldId="814"/>
        </pc:sldMkLst>
      </pc:sldChg>
      <pc:sldChg chg="del">
        <pc:chgData name="Mike Montemurro" userId="40c20c913ca7511e" providerId="LiveId" clId="{F2CB48DF-4EB2-5340-B0F4-7E04471787F8}" dt="2024-10-07T14:12:10.030" v="44" actId="2696"/>
        <pc:sldMkLst>
          <pc:docMk/>
          <pc:sldMk cId="2855512876" sldId="815"/>
        </pc:sldMkLst>
      </pc:sldChg>
      <pc:sldChg chg="modSp mod">
        <pc:chgData name="Mike Montemurro" userId="40c20c913ca7511e" providerId="LiveId" clId="{F2CB48DF-4EB2-5340-B0F4-7E04471787F8}" dt="2024-10-07T14:12:43.245" v="71" actId="20577"/>
        <pc:sldMkLst>
          <pc:docMk/>
          <pc:sldMk cId="3056178945" sldId="848"/>
        </pc:sldMkLst>
        <pc:spChg chg="mod">
          <ac:chgData name="Mike Montemurro" userId="40c20c913ca7511e" providerId="LiveId" clId="{F2CB48DF-4EB2-5340-B0F4-7E04471787F8}" dt="2024-10-07T14:12:43.245" v="71" actId="20577"/>
          <ac:spMkLst>
            <pc:docMk/>
            <pc:sldMk cId="3056178945" sldId="848"/>
            <ac:spMk id="5" creationId="{312E63CB-7AA4-47E9-A213-073D8CADFEE1}"/>
          </ac:spMkLst>
        </pc:spChg>
      </pc:sldChg>
      <pc:sldChg chg="delSp modSp mod modClrScheme chgLayout">
        <pc:chgData name="Mike Montemurro" userId="40c20c913ca7511e" providerId="LiveId" clId="{F2CB48DF-4EB2-5340-B0F4-7E04471787F8}" dt="2024-10-16T11:19:26.251" v="700" actId="20577"/>
        <pc:sldMkLst>
          <pc:docMk/>
          <pc:sldMk cId="3276047351" sldId="863"/>
        </pc:sldMkLst>
        <pc:spChg chg="mod ord">
          <ac:chgData name="Mike Montemurro" userId="40c20c913ca7511e" providerId="LiveId" clId="{F2CB48DF-4EB2-5340-B0F4-7E04471787F8}" dt="2024-10-16T11:19:26.251" v="700" actId="20577"/>
          <ac:spMkLst>
            <pc:docMk/>
            <pc:sldMk cId="3276047351" sldId="863"/>
            <ac:spMk id="2" creationId="{6F345F46-AFF6-18FA-4D1E-837DFE5D44B7}"/>
          </ac:spMkLst>
        </pc:spChg>
        <pc:spChg chg="mod ord">
          <ac:chgData name="Mike Montemurro" userId="40c20c913ca7511e" providerId="LiveId" clId="{F2CB48DF-4EB2-5340-B0F4-7E04471787F8}" dt="2024-10-16T11:19:14.520" v="696" actId="20577"/>
          <ac:spMkLst>
            <pc:docMk/>
            <pc:sldMk cId="3276047351" sldId="863"/>
            <ac:spMk id="3" creationId="{C15AE0E6-06E4-00FD-8348-9A2CF3BA10EA}"/>
          </ac:spMkLst>
        </pc:spChg>
        <pc:spChg chg="mod ord">
          <ac:chgData name="Mike Montemurro" userId="40c20c913ca7511e" providerId="LiveId" clId="{F2CB48DF-4EB2-5340-B0F4-7E04471787F8}" dt="2024-10-07T14:23:08.655" v="259" actId="700"/>
          <ac:spMkLst>
            <pc:docMk/>
            <pc:sldMk cId="3276047351" sldId="863"/>
            <ac:spMk id="5" creationId="{7F9576EA-0C94-35A4-540B-5B382E4A80CD}"/>
          </ac:spMkLst>
        </pc:spChg>
      </pc:sldChg>
      <pc:sldChg chg="modSp mod">
        <pc:chgData name="Mike Montemurro" userId="40c20c913ca7511e" providerId="LiveId" clId="{F2CB48DF-4EB2-5340-B0F4-7E04471787F8}" dt="2024-10-07T13:53:57.526" v="43" actId="20577"/>
        <pc:sldMkLst>
          <pc:docMk/>
          <pc:sldMk cId="2478274848" sldId="2369"/>
        </pc:sldMkLst>
        <pc:spChg chg="mod">
          <ac:chgData name="Mike Montemurro" userId="40c20c913ca7511e" providerId="LiveId" clId="{F2CB48DF-4EB2-5340-B0F4-7E04471787F8}" dt="2024-10-07T13:53:57.526" v="43" actId="20577"/>
          <ac:spMkLst>
            <pc:docMk/>
            <pc:sldMk cId="2478274848" sldId="2369"/>
            <ac:spMk id="4103" creationId="{00000000-0000-0000-0000-000000000000}"/>
          </ac:spMkLst>
        </pc:spChg>
      </pc:sldChg>
      <pc:sldChg chg="modSp mod">
        <pc:chgData name="Mike Montemurro" userId="40c20c913ca7511e" providerId="LiveId" clId="{F2CB48DF-4EB2-5340-B0F4-7E04471787F8}" dt="2024-10-16T11:17:52.752" v="693" actId="20577"/>
        <pc:sldMkLst>
          <pc:docMk/>
          <pc:sldMk cId="3638405448" sldId="2370"/>
        </pc:sldMkLst>
      </pc:sldChg>
      <pc:sldChg chg="del">
        <pc:chgData name="Mike Montemurro" userId="40c20c913ca7511e" providerId="LiveId" clId="{F2CB48DF-4EB2-5340-B0F4-7E04471787F8}" dt="2024-10-07T14:12:16.703" v="45" actId="2696"/>
        <pc:sldMkLst>
          <pc:docMk/>
          <pc:sldMk cId="4236352472" sldId="2375"/>
        </pc:sldMkLst>
      </pc:sldChg>
      <pc:sldChg chg="del">
        <pc:chgData name="Mike Montemurro" userId="40c20c913ca7511e" providerId="LiveId" clId="{F2CB48DF-4EB2-5340-B0F4-7E04471787F8}" dt="2024-10-07T14:12:21.210" v="46" actId="2696"/>
        <pc:sldMkLst>
          <pc:docMk/>
          <pc:sldMk cId="3336687352" sldId="2376"/>
        </pc:sldMkLst>
      </pc:sldChg>
      <pc:sldChg chg="del">
        <pc:chgData name="Mike Montemurro" userId="40c20c913ca7511e" providerId="LiveId" clId="{F2CB48DF-4EB2-5340-B0F4-7E04471787F8}" dt="2024-10-16T11:12:59.251" v="544" actId="2696"/>
        <pc:sldMkLst>
          <pc:docMk/>
          <pc:sldMk cId="4080564709" sldId="2377"/>
        </pc:sldMkLst>
      </pc:sldChg>
      <pc:sldChg chg="modSp mod">
        <pc:chgData name="Mike Montemurro" userId="40c20c913ca7511e" providerId="LiveId" clId="{F2CB48DF-4EB2-5340-B0F4-7E04471787F8}" dt="2024-10-16T11:16:40.839" v="603" actId="20577"/>
        <pc:sldMkLst>
          <pc:docMk/>
          <pc:sldMk cId="3392541983" sldId="2378"/>
        </pc:sldMkLst>
      </pc:sldChg>
      <pc:sldChg chg="modSp mod">
        <pc:chgData name="Mike Montemurro" userId="40c20c913ca7511e" providerId="LiveId" clId="{F2CB48DF-4EB2-5340-B0F4-7E04471787F8}" dt="2024-10-16T11:15:51.294" v="555" actId="20577"/>
        <pc:sldMkLst>
          <pc:docMk/>
          <pc:sldMk cId="1123697723" sldId="2379"/>
        </pc:sldMkLst>
      </pc:sldChg>
      <pc:sldChg chg="modSp mod">
        <pc:chgData name="Mike Montemurro" userId="40c20c913ca7511e" providerId="LiveId" clId="{F2CB48DF-4EB2-5340-B0F4-7E04471787F8}" dt="2024-10-07T14:19:46.328" v="251" actId="2710"/>
        <pc:sldMkLst>
          <pc:docMk/>
          <pc:sldMk cId="667135374" sldId="2380"/>
        </pc:sldMkLst>
        <pc:spChg chg="mod">
          <ac:chgData name="Mike Montemurro" userId="40c20c913ca7511e" providerId="LiveId" clId="{F2CB48DF-4EB2-5340-B0F4-7E04471787F8}" dt="2024-10-07T14:19:46.328" v="251" actId="2710"/>
          <ac:spMkLst>
            <pc:docMk/>
            <pc:sldMk cId="667135374" sldId="2380"/>
            <ac:spMk id="5" creationId="{E2780D3F-E060-0E58-966B-2A1DB7840C47}"/>
          </ac:spMkLst>
        </pc:spChg>
      </pc:sldChg>
      <pc:sldChg chg="add del">
        <pc:chgData name="Mike Montemurro" userId="40c20c913ca7511e" providerId="LiveId" clId="{F2CB48DF-4EB2-5340-B0F4-7E04471787F8}" dt="2024-10-07T14:34:38.452" v="383"/>
        <pc:sldMkLst>
          <pc:docMk/>
          <pc:sldMk cId="78125267" sldId="2381"/>
        </pc:sldMkLst>
      </pc:sldChg>
      <pc:sldChg chg="modSp add mod">
        <pc:chgData name="Mike Montemurro" userId="40c20c913ca7511e" providerId="LiveId" clId="{F2CB48DF-4EB2-5340-B0F4-7E04471787F8}" dt="2024-10-16T11:16:27.999" v="602" actId="20577"/>
        <pc:sldMkLst>
          <pc:docMk/>
          <pc:sldMk cId="640596633" sldId="2381"/>
        </pc:sldMkLst>
      </pc:sldChg>
      <pc:sldChg chg="add del">
        <pc:chgData name="Mike Montemurro" userId="40c20c913ca7511e" providerId="LiveId" clId="{F2CB48DF-4EB2-5340-B0F4-7E04471787F8}" dt="2024-10-07T14:33:37.910" v="361"/>
        <pc:sldMkLst>
          <pc:docMk/>
          <pc:sldMk cId="1376491108" sldId="2381"/>
        </pc:sldMkLst>
      </pc:sldChg>
      <pc:sldMasterChg chg="modSp mod">
        <pc:chgData name="Mike Montemurro" userId="40c20c913ca7511e" providerId="LiveId" clId="{F2CB48DF-4EB2-5340-B0F4-7E04471787F8}" dt="2024-10-07T14:30:16.454" v="307" actId="20577"/>
        <pc:sldMasterMkLst>
          <pc:docMk/>
          <pc:sldMasterMk cId="0" sldId="2147483648"/>
        </pc:sldMasterMkLst>
        <pc:spChg chg="mod">
          <ac:chgData name="Mike Montemurro" userId="40c20c913ca7511e" providerId="LiveId" clId="{F2CB48DF-4EB2-5340-B0F4-7E04471787F8}" dt="2024-10-07T14:30:16.454" v="307" actId="20577"/>
          <ac:spMkLst>
            <pc:docMk/>
            <pc:sldMasterMk cId="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802.11-24/2073r0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2025-12-19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January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January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https://cvent.me/d5xo5D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75438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January 13,  4pm JST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&lt;&gt;</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January 15, 4pm JST</a:t>
            </a:r>
          </a:p>
          <a:p>
            <a:pPr lvl="1"/>
            <a:r>
              <a:rPr lang="en-CA" altLang="en-US" dirty="0"/>
              <a:t>Agenda Approval</a:t>
            </a:r>
            <a:endParaRPr lang="en-GB" dirty="0"/>
          </a:p>
          <a:p>
            <a:pPr lvl="1"/>
            <a:r>
              <a:rPr lang="en-GB" dirty="0"/>
              <a:t>Contributions</a:t>
            </a:r>
          </a:p>
          <a:p>
            <a:pPr lvl="2"/>
            <a:r>
              <a:rPr lang="en-US" altLang="en-US" sz="2000" dirty="0"/>
              <a:t>&lt;&gt;</a:t>
            </a:r>
          </a:p>
          <a:p>
            <a:pPr lvl="1"/>
            <a:r>
              <a:rPr lang="en-CA" altLang="en-US" dirty="0"/>
              <a:t>Motions – 11-24/1925</a:t>
            </a:r>
          </a:p>
          <a:p>
            <a:pPr lvl="1"/>
            <a:r>
              <a:rPr lang="en-CA" altLang="en-US" dirty="0"/>
              <a:t>Timeline</a:t>
            </a:r>
          </a:p>
          <a:p>
            <a:pPr lvl="1"/>
            <a:r>
              <a:rPr lang="en-CA" altLang="en-US" dirty="0"/>
              <a:t>Plan for March,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November meeting:</a:t>
            </a:r>
          </a:p>
          <a:p>
            <a:pPr marL="457200" lvl="1" indent="0">
              <a:lnSpc>
                <a:spcPct val="80000"/>
              </a:lnSpc>
              <a:buNone/>
            </a:pPr>
            <a:r>
              <a:rPr lang="en-US" altLang="en-US" sz="1600" dirty="0"/>
              <a:t>&lt;11-24/2079&gt;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116571</TotalTime>
  <Words>2248</Words>
  <Application>Microsoft Macintosh PowerPoint</Application>
  <PresentationFormat>Widescreen</PresentationFormat>
  <Paragraphs>236</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IEEE 802 interim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4626</cp:revision>
  <cp:lastPrinted>2014-11-04T15:04:57Z</cp:lastPrinted>
  <dcterms:created xsi:type="dcterms:W3CDTF">2007-04-17T18:10:23Z</dcterms:created>
  <dcterms:modified xsi:type="dcterms:W3CDTF">2024-12-19T14:40:47Z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