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334" r:id="rId6"/>
    <p:sldId id="2147473603" r:id="rId7"/>
    <p:sldId id="2147473604" r:id="rId8"/>
    <p:sldId id="2147473605" r:id="rId9"/>
    <p:sldId id="2147473609" r:id="rId10"/>
    <p:sldId id="2147473610" r:id="rId11"/>
    <p:sldId id="2147473616" r:id="rId12"/>
    <p:sldId id="343" r:id="rId13"/>
    <p:sldId id="273" r:id="rId14"/>
    <p:sldId id="2147473596" r:id="rId15"/>
    <p:sldId id="2147473602" r:id="rId16"/>
    <p:sldId id="2147473540" r:id="rId17"/>
    <p:sldId id="2147473614" r:id="rId18"/>
    <p:sldId id="2147473615" r:id="rId19"/>
    <p:sldId id="2147473608" r:id="rId20"/>
    <p:sldId id="2147473611" r:id="rId21"/>
    <p:sldId id="2147473612" r:id="rId22"/>
    <p:sldId id="2147473613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3681" autoAdjust="0"/>
  </p:normalViewPr>
  <p:slideViewPr>
    <p:cSldViewPr>
      <p:cViewPr varScale="1">
        <p:scale>
          <a:sx n="75" d="100"/>
          <a:sy n="75" d="100"/>
        </p:scale>
        <p:origin x="356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o, Kosuke (SEC)" userId="4ca0a952-a8c3-4ae4-877b-7a498285cc83" providerId="ADAL" clId="{AF9FA36A-4B7A-48E0-8116-B9BD36035EAA}"/>
    <pc:docChg chg="modSld">
      <pc:chgData name="Aio, Kosuke (SEC)" userId="4ca0a952-a8c3-4ae4-877b-7a498285cc83" providerId="ADAL" clId="{AF9FA36A-4B7A-48E0-8116-B9BD36035EAA}" dt="2025-02-28T07:37:00.955" v="1" actId="20577"/>
      <pc:docMkLst>
        <pc:docMk/>
      </pc:docMkLst>
      <pc:sldChg chg="modSp mod">
        <pc:chgData name="Aio, Kosuke (SEC)" userId="4ca0a952-a8c3-4ae4-877b-7a498285cc83" providerId="ADAL" clId="{AF9FA36A-4B7A-48E0-8116-B9BD36035EAA}" dt="2025-02-28T07:37:00.955" v="1" actId="20577"/>
        <pc:sldMkLst>
          <pc:docMk/>
          <pc:sldMk cId="1744388495" sldId="2147473540"/>
        </pc:sldMkLst>
        <pc:spChg chg="mod">
          <ac:chgData name="Aio, Kosuke (SEC)" userId="4ca0a952-a8c3-4ae4-877b-7a498285cc83" providerId="ADAL" clId="{AF9FA36A-4B7A-48E0-8116-B9BD36035EAA}" dt="2025-02-28T07:37:00.955" v="1" actId="20577"/>
          <ac:spMkLst>
            <pc:docMk/>
            <pc:sldMk cId="1744388495" sldId="2147473540"/>
            <ac:spMk id="3" creationId="{00000000-0000-0000-0000-000000000000}"/>
          </ac:spMkLst>
        </pc:spChg>
      </pc:sldChg>
    </pc:docChg>
  </pc:docChgLst>
  <pc:docChgLst>
    <pc:chgData name="Aio, Kosuke (SEC)" userId="4ca0a952-a8c3-4ae4-877b-7a498285cc83" providerId="ADAL" clId="{0C5EC962-1190-4D1C-A659-4C85E1366EBA}"/>
    <pc:docChg chg="undo custSel addSld modSld">
      <pc:chgData name="Aio, Kosuke (SEC)" userId="4ca0a952-a8c3-4ae4-877b-7a498285cc83" providerId="ADAL" clId="{0C5EC962-1190-4D1C-A659-4C85E1366EBA}" dt="2025-02-03T04:18:43.605" v="727" actId="20577"/>
      <pc:docMkLst>
        <pc:docMk/>
      </pc:docMkLst>
      <pc:sldChg chg="modSp mod">
        <pc:chgData name="Aio, Kosuke (SEC)" userId="4ca0a952-a8c3-4ae4-877b-7a498285cc83" providerId="ADAL" clId="{0C5EC962-1190-4D1C-A659-4C85E1366EBA}" dt="2025-02-03T02:45:51.128" v="364" actId="20577"/>
        <pc:sldMkLst>
          <pc:docMk/>
          <pc:sldMk cId="1315213288" sldId="343"/>
        </pc:sldMkLst>
        <pc:spChg chg="mod">
          <ac:chgData name="Aio, Kosuke (SEC)" userId="4ca0a952-a8c3-4ae4-877b-7a498285cc83" providerId="ADAL" clId="{0C5EC962-1190-4D1C-A659-4C85E1366EBA}" dt="2025-02-03T02:45:51.128" v="364" actId="20577"/>
          <ac:spMkLst>
            <pc:docMk/>
            <pc:sldMk cId="1315213288" sldId="343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0C5EC962-1190-4D1C-A659-4C85E1366EBA}" dt="2025-02-03T02:38:51.369" v="139" actId="207"/>
        <pc:sldMkLst>
          <pc:docMk/>
          <pc:sldMk cId="3642779671" sldId="2147473602"/>
        </pc:sldMkLst>
        <pc:spChg chg="mod">
          <ac:chgData name="Aio, Kosuke (SEC)" userId="4ca0a952-a8c3-4ae4-877b-7a498285cc83" providerId="ADAL" clId="{0C5EC962-1190-4D1C-A659-4C85E1366EBA}" dt="2025-02-03T02:38:51.369" v="139" actId="207"/>
          <ac:spMkLst>
            <pc:docMk/>
            <pc:sldMk cId="3642779671" sldId="2147473602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0C5EC962-1190-4D1C-A659-4C85E1366EBA}" dt="2025-02-03T04:18:43.605" v="727" actId="20577"/>
        <pc:sldMkLst>
          <pc:docMk/>
          <pc:sldMk cId="1618439464" sldId="2147473603"/>
        </pc:sldMkLst>
        <pc:spChg chg="mod">
          <ac:chgData name="Aio, Kosuke (SEC)" userId="4ca0a952-a8c3-4ae4-877b-7a498285cc83" providerId="ADAL" clId="{0C5EC962-1190-4D1C-A659-4C85E1366EBA}" dt="2025-02-03T04:18:43.605" v="727" actId="20577"/>
          <ac:spMkLst>
            <pc:docMk/>
            <pc:sldMk cId="1618439464" sldId="2147473603"/>
            <ac:spMk id="3" creationId="{68E63551-2142-AFEF-621D-BCD9B8AB6207}"/>
          </ac:spMkLst>
        </pc:spChg>
      </pc:sldChg>
      <pc:sldChg chg="delSp modSp mod">
        <pc:chgData name="Aio, Kosuke (SEC)" userId="4ca0a952-a8c3-4ae4-877b-7a498285cc83" providerId="ADAL" clId="{0C5EC962-1190-4D1C-A659-4C85E1366EBA}" dt="2025-02-03T02:31:48.340" v="67" actId="20577"/>
        <pc:sldMkLst>
          <pc:docMk/>
          <pc:sldMk cId="3948070111" sldId="2147473605"/>
        </pc:sldMkLst>
        <pc:spChg chg="mod">
          <ac:chgData name="Aio, Kosuke (SEC)" userId="4ca0a952-a8c3-4ae4-877b-7a498285cc83" providerId="ADAL" clId="{0C5EC962-1190-4D1C-A659-4C85E1366EBA}" dt="2025-02-03T02:31:48.340" v="67" actId="20577"/>
          <ac:spMkLst>
            <pc:docMk/>
            <pc:sldMk cId="3948070111" sldId="2147473605"/>
            <ac:spMk id="3" creationId="{68E63551-2142-AFEF-621D-BCD9B8AB6207}"/>
          </ac:spMkLst>
        </pc:spChg>
        <pc:spChg chg="del">
          <ac:chgData name="Aio, Kosuke (SEC)" userId="4ca0a952-a8c3-4ae4-877b-7a498285cc83" providerId="ADAL" clId="{0C5EC962-1190-4D1C-A659-4C85E1366EBA}" dt="2025-02-03T02:31:20.429" v="25" actId="478"/>
          <ac:spMkLst>
            <pc:docMk/>
            <pc:sldMk cId="3948070111" sldId="2147473605"/>
            <ac:spMk id="11" creationId="{15CC8FF8-BB4A-35C6-80D9-079D7E87C95C}"/>
          </ac:spMkLst>
        </pc:spChg>
      </pc:sldChg>
      <pc:sldChg chg="modSp mod">
        <pc:chgData name="Aio, Kosuke (SEC)" userId="4ca0a952-a8c3-4ae4-877b-7a498285cc83" providerId="ADAL" clId="{0C5EC962-1190-4D1C-A659-4C85E1366EBA}" dt="2025-02-03T02:58:39.442" v="714" actId="20577"/>
        <pc:sldMkLst>
          <pc:docMk/>
          <pc:sldMk cId="3238559822" sldId="2147473608"/>
        </pc:sldMkLst>
        <pc:spChg chg="mod">
          <ac:chgData name="Aio, Kosuke (SEC)" userId="4ca0a952-a8c3-4ae4-877b-7a498285cc83" providerId="ADAL" clId="{0C5EC962-1190-4D1C-A659-4C85E1366EBA}" dt="2025-02-03T02:58:39.442" v="714" actId="20577"/>
          <ac:spMkLst>
            <pc:docMk/>
            <pc:sldMk cId="3238559822" sldId="2147473608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0C5EC962-1190-4D1C-A659-4C85E1366EBA}" dt="2025-02-03T02:41:49.162" v="235" actId="20577"/>
        <pc:sldMkLst>
          <pc:docMk/>
          <pc:sldMk cId="4178337853" sldId="2147473609"/>
        </pc:sldMkLst>
        <pc:spChg chg="mod">
          <ac:chgData name="Aio, Kosuke (SEC)" userId="4ca0a952-a8c3-4ae4-877b-7a498285cc83" providerId="ADAL" clId="{0C5EC962-1190-4D1C-A659-4C85E1366EBA}" dt="2025-02-03T02:31:14.290" v="24" actId="20577"/>
          <ac:spMkLst>
            <pc:docMk/>
            <pc:sldMk cId="4178337853" sldId="2147473609"/>
            <ac:spMk id="2" creationId="{5AC8DD5E-AA28-8342-8C5F-E821EAB436AC}"/>
          </ac:spMkLst>
        </pc:spChg>
        <pc:spChg chg="mod">
          <ac:chgData name="Aio, Kosuke (SEC)" userId="4ca0a952-a8c3-4ae4-877b-7a498285cc83" providerId="ADAL" clId="{0C5EC962-1190-4D1C-A659-4C85E1366EBA}" dt="2025-02-03T02:41:49.162" v="235" actId="20577"/>
          <ac:spMkLst>
            <pc:docMk/>
            <pc:sldMk cId="4178337853" sldId="2147473609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0C5EC962-1190-4D1C-A659-4C85E1366EBA}" dt="2025-02-03T02:43:46.614" v="293" actId="20577"/>
        <pc:sldMkLst>
          <pc:docMk/>
          <pc:sldMk cId="2276004482" sldId="2147473610"/>
        </pc:sldMkLst>
        <pc:spChg chg="mod">
          <ac:chgData name="Aio, Kosuke (SEC)" userId="4ca0a952-a8c3-4ae4-877b-7a498285cc83" providerId="ADAL" clId="{0C5EC962-1190-4D1C-A659-4C85E1366EBA}" dt="2025-02-03T02:42:30.471" v="237" actId="20577"/>
          <ac:spMkLst>
            <pc:docMk/>
            <pc:sldMk cId="2276004482" sldId="2147473610"/>
            <ac:spMk id="2" creationId="{5AC8DD5E-AA28-8342-8C5F-E821EAB436AC}"/>
          </ac:spMkLst>
        </pc:spChg>
        <pc:spChg chg="mod">
          <ac:chgData name="Aio, Kosuke (SEC)" userId="4ca0a952-a8c3-4ae4-877b-7a498285cc83" providerId="ADAL" clId="{0C5EC962-1190-4D1C-A659-4C85E1366EBA}" dt="2025-02-03T02:43:46.614" v="293" actId="20577"/>
          <ac:spMkLst>
            <pc:docMk/>
            <pc:sldMk cId="2276004482" sldId="2147473610"/>
            <ac:spMk id="3" creationId="{68E63551-2142-AFEF-621D-BCD9B8AB6207}"/>
          </ac:spMkLst>
        </pc:spChg>
      </pc:sldChg>
      <pc:sldChg chg="modSp mod">
        <pc:chgData name="Aio, Kosuke (SEC)" userId="4ca0a952-a8c3-4ae4-877b-7a498285cc83" providerId="ADAL" clId="{0C5EC962-1190-4D1C-A659-4C85E1366EBA}" dt="2025-02-03T02:58:57.442" v="721" actId="20577"/>
        <pc:sldMkLst>
          <pc:docMk/>
          <pc:sldMk cId="26161610" sldId="2147473611"/>
        </pc:sldMkLst>
        <pc:spChg chg="mod">
          <ac:chgData name="Aio, Kosuke (SEC)" userId="4ca0a952-a8c3-4ae4-877b-7a498285cc83" providerId="ADAL" clId="{0C5EC962-1190-4D1C-A659-4C85E1366EBA}" dt="2025-02-03T02:58:57.442" v="721" actId="20577"/>
          <ac:spMkLst>
            <pc:docMk/>
            <pc:sldMk cId="26161610" sldId="2147473611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0C5EC962-1190-4D1C-A659-4C85E1366EBA}" dt="2025-02-03T02:59:08.719" v="725" actId="20577"/>
        <pc:sldMkLst>
          <pc:docMk/>
          <pc:sldMk cId="2610381843" sldId="2147473612"/>
        </pc:sldMkLst>
        <pc:spChg chg="mod">
          <ac:chgData name="Aio, Kosuke (SEC)" userId="4ca0a952-a8c3-4ae4-877b-7a498285cc83" providerId="ADAL" clId="{0C5EC962-1190-4D1C-A659-4C85E1366EBA}" dt="2025-02-03T02:59:08.719" v="725" actId="20577"/>
          <ac:spMkLst>
            <pc:docMk/>
            <pc:sldMk cId="2610381843" sldId="2147473612"/>
            <ac:spMk id="3" creationId="{00000000-0000-0000-0000-000000000000}"/>
          </ac:spMkLst>
        </pc:spChg>
      </pc:sldChg>
      <pc:sldChg chg="modSp mod">
        <pc:chgData name="Aio, Kosuke (SEC)" userId="4ca0a952-a8c3-4ae4-877b-7a498285cc83" providerId="ADAL" clId="{0C5EC962-1190-4D1C-A659-4C85E1366EBA}" dt="2025-02-03T02:39:53.399" v="141"/>
        <pc:sldMkLst>
          <pc:docMk/>
          <pc:sldMk cId="3810769431" sldId="2147473615"/>
        </pc:sldMkLst>
        <pc:spChg chg="mod">
          <ac:chgData name="Aio, Kosuke (SEC)" userId="4ca0a952-a8c3-4ae4-877b-7a498285cc83" providerId="ADAL" clId="{0C5EC962-1190-4D1C-A659-4C85E1366EBA}" dt="2025-02-03T02:39:53.399" v="141"/>
          <ac:spMkLst>
            <pc:docMk/>
            <pc:sldMk cId="3810769431" sldId="2147473615"/>
            <ac:spMk id="3" creationId="{00000000-0000-0000-0000-000000000000}"/>
          </ac:spMkLst>
        </pc:spChg>
      </pc:sldChg>
      <pc:sldChg chg="modSp add mod">
        <pc:chgData name="Aio, Kosuke (SEC)" userId="4ca0a952-a8c3-4ae4-877b-7a498285cc83" providerId="ADAL" clId="{0C5EC962-1190-4D1C-A659-4C85E1366EBA}" dt="2025-02-03T02:58:14.710" v="713" actId="20577"/>
        <pc:sldMkLst>
          <pc:docMk/>
          <pc:sldMk cId="3626369351" sldId="2147473616"/>
        </pc:sldMkLst>
        <pc:spChg chg="mod">
          <ac:chgData name="Aio, Kosuke (SEC)" userId="4ca0a952-a8c3-4ae4-877b-7a498285cc83" providerId="ADAL" clId="{0C5EC962-1190-4D1C-A659-4C85E1366EBA}" dt="2025-02-03T02:44:50.658" v="350" actId="20577"/>
          <ac:spMkLst>
            <pc:docMk/>
            <pc:sldMk cId="3626369351" sldId="2147473616"/>
            <ac:spMk id="2" creationId="{5AC8DD5E-AA28-8342-8C5F-E821EAB436AC}"/>
          </ac:spMkLst>
        </pc:spChg>
        <pc:spChg chg="mod">
          <ac:chgData name="Aio, Kosuke (SEC)" userId="4ca0a952-a8c3-4ae4-877b-7a498285cc83" providerId="ADAL" clId="{0C5EC962-1190-4D1C-A659-4C85E1366EBA}" dt="2025-02-03T02:58:14.710" v="713" actId="20577"/>
          <ac:spMkLst>
            <pc:docMk/>
            <pc:sldMk cId="3626369351" sldId="2147473616"/>
            <ac:spMk id="3" creationId="{68E63551-2142-AFEF-621D-BCD9B8AB620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18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1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46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103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2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47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7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Kosuke Aio (Sony), et al.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802.11-24/2059r1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6753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F88BBFA-7354-6131-639E-A6B94149F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790291"/>
            <a:ext cx="10363200" cy="8999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Discussion on Initial Frame Exchange in CSR/COBF</a:t>
            </a:r>
            <a:endParaRPr lang="en-GB" kern="0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506EC37-AF25-D226-8530-859C0359585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E6CFBF8A-45D2-D48D-3358-32A2B51EB4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228410"/>
              </p:ext>
            </p:extLst>
          </p:nvPr>
        </p:nvGraphicFramePr>
        <p:xfrm>
          <a:off x="1433513" y="2397125"/>
          <a:ext cx="10206037" cy="435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133" imgH="4467086" progId="Word.Document.8">
                  <p:embed/>
                </p:oleObj>
              </mc:Choice>
              <mc:Fallback>
                <p:oleObj name="Document" r:id="rId3" imgW="10457133" imgH="446708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E6CFBF8A-45D2-D48D-3358-32A2B51EB4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3513" y="2397125"/>
                        <a:ext cx="10206037" cy="4357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571999"/>
          </a:xfrm>
        </p:spPr>
        <p:txBody>
          <a:bodyPr>
            <a:normAutofit/>
          </a:bodyPr>
          <a:lstStyle/>
          <a:p>
            <a:pPr marL="0" indent="0"/>
            <a:r>
              <a:rPr kumimoji="1" lang="en-US" altLang="ja-JP" sz="1800" b="0" dirty="0"/>
              <a:t>[1] Alfred Asterjadhi (Qualcomm Inc.), “tgbn-motions-list-part-1,” 24/0171r21, November 2024</a:t>
            </a:r>
          </a:p>
          <a:p>
            <a:pPr marL="0" indent="0">
              <a:buNone/>
            </a:pPr>
            <a:r>
              <a:rPr kumimoji="1" lang="en-US" altLang="ja-JP" sz="1800" b="0" dirty="0"/>
              <a:t>[2] </a:t>
            </a:r>
            <a:r>
              <a:rPr kumimoji="1" lang="en-US" altLang="ja-JP" sz="1800" b="0" dirty="0" err="1"/>
              <a:t>Sanket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Kalamkar</a:t>
            </a:r>
            <a:r>
              <a:rPr kumimoji="1" lang="en-US" altLang="ja-JP" sz="1800" b="0" dirty="0"/>
              <a:t> (Qualcomm Technologies Inc.), “Initial Control Frames in C-TDMA,” 24/1225r0, September 2024</a:t>
            </a:r>
          </a:p>
          <a:p>
            <a:pPr marL="0" indent="0"/>
            <a:r>
              <a:rPr kumimoji="1" lang="en-US" altLang="ja-JP" sz="1800" b="0" dirty="0"/>
              <a:t>[3] </a:t>
            </a:r>
            <a:r>
              <a:rPr kumimoji="1" lang="en-US" altLang="ja-JP" sz="1800" b="0" dirty="0" err="1"/>
              <a:t>Sanket</a:t>
            </a:r>
            <a:r>
              <a:rPr kumimoji="1" lang="en-US" altLang="ja-JP" sz="1800" b="0" dirty="0"/>
              <a:t> </a:t>
            </a:r>
            <a:r>
              <a:rPr kumimoji="1" lang="en-US" altLang="ja-JP" sz="1800" b="0" dirty="0" err="1"/>
              <a:t>Kalamkar</a:t>
            </a:r>
            <a:r>
              <a:rPr kumimoji="1" lang="en-US" altLang="ja-JP" sz="1800" b="0" dirty="0"/>
              <a:t> (Qualcomm Technologies Inc.), “C-TDMA follow-up: Additional details on framing sequence,” 24/1016r2, September 2024</a:t>
            </a:r>
          </a:p>
          <a:p>
            <a:pPr marL="0" indent="0"/>
            <a:r>
              <a:rPr kumimoji="1" lang="en-US" altLang="ja-JP" sz="1800" b="0" dirty="0"/>
              <a:t>[4] </a:t>
            </a:r>
            <a:r>
              <a:rPr kumimoji="1" lang="en-US" altLang="ja-JP" sz="1800" b="0" dirty="0" err="1"/>
              <a:t>Geonhwan</a:t>
            </a:r>
            <a:r>
              <a:rPr kumimoji="1" lang="en-US" altLang="ja-JP" sz="1800" b="0" dirty="0"/>
              <a:t> Kim (LG Electronics),</a:t>
            </a:r>
            <a:r>
              <a:rPr kumimoji="1" lang="ja-JP" altLang="en-US" sz="1800" b="0" dirty="0"/>
              <a:t> </a:t>
            </a:r>
            <a:r>
              <a:rPr kumimoji="1" lang="en-US" altLang="ja-JP" sz="1800" b="0" dirty="0"/>
              <a:t>“Some details on TXOP sharing in C-TDMA,” 24/0843r0, September 2024</a:t>
            </a:r>
          </a:p>
          <a:p>
            <a:pPr marL="0" indent="0"/>
            <a:r>
              <a:rPr kumimoji="1" lang="en-US" altLang="ja-JP" sz="1800" b="0" dirty="0"/>
              <a:t>[5] Kosuke Aio (Sony Corporation), “Multi-AP Coordinated Concurrent Transmission Protocol</a:t>
            </a:r>
            <a:r>
              <a:rPr kumimoji="1" lang="en-US" altLang="ja-JP" sz="1800" b="0"/>
              <a:t>,” 24/1092r0, 2024 July</a:t>
            </a:r>
            <a:endParaRPr kumimoji="1" lang="en-US" altLang="ja-JP" sz="1800" b="0" dirty="0"/>
          </a:p>
          <a:p>
            <a:pPr marL="0" indent="0">
              <a:buNone/>
            </a:pPr>
            <a:endParaRPr kumimoji="1" lang="en-US" altLang="ja-JP" sz="1800" b="0" dirty="0"/>
          </a:p>
          <a:p>
            <a:pPr marL="0" indent="0">
              <a:buNone/>
            </a:pPr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  <a:p>
            <a:endParaRPr lang="en-US" altLang="ja-JP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 anchor="ctr"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831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that, as part of the </a:t>
            </a:r>
            <a:r>
              <a:rPr lang="en-US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procedure, a sharing AP may solicit a poll response in a TB PPDU from another AP only if the other AP has indicated support for responding via a TB PPDU?</a:t>
            </a:r>
          </a:p>
          <a:p>
            <a:pPr marL="0" indent="0">
              <a:tabLst>
                <a:tab pos="0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i="1" dirty="0"/>
              <a:t>Note: This SP is based on Motion.121 and only the red parts have been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154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 a TXOP owner AP shall announce its intention </a:t>
            </a:r>
            <a:r>
              <a:rPr lang="en-US" b="0" dirty="0">
                <a:solidFill>
                  <a:srgbClr val="FF0000"/>
                </a:solidFill>
              </a:rPr>
              <a:t>to perform </a:t>
            </a:r>
            <a:r>
              <a:rPr lang="en-US" altLang="ja-JP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operation, in an Initial Control frame (exact ICF and name TBD) </a:t>
            </a:r>
            <a:r>
              <a:rPr lang="en-US" b="0" strike="sngStrike" dirty="0">
                <a:solidFill>
                  <a:srgbClr val="FF0000"/>
                </a:solidFill>
              </a:rPr>
              <a:t>sent at the beginning of the TXOP</a:t>
            </a:r>
            <a:r>
              <a:rPr lang="en-US" b="0" dirty="0"/>
              <a:t> and that the frame polls AP(s) with whom it may </a:t>
            </a:r>
            <a:r>
              <a:rPr lang="en-US" b="0" dirty="0">
                <a:solidFill>
                  <a:srgbClr val="FF0000"/>
                </a:solidFill>
              </a:rPr>
              <a:t>allow the Co-SR/Co-BF transmission </a:t>
            </a:r>
            <a:r>
              <a:rPr lang="en-US" b="0" dirty="0"/>
              <a:t>to determine their interest?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A TXOP owner AP that intends to </a:t>
            </a:r>
            <a:r>
              <a:rPr lang="en-US" sz="2000" b="0" dirty="0">
                <a:solidFill>
                  <a:srgbClr val="FF0000"/>
                </a:solidFill>
              </a:rPr>
              <a:t>perform Co-SR/Co-BF </a:t>
            </a:r>
            <a:r>
              <a:rPr lang="en-US" sz="2000" b="0" dirty="0"/>
              <a:t>is referred to as a sharing AP.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A candidate AP identified (polled) in the Initial Control frame is referred to as a polled AP.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The Duration field of the frame is set to the length of time required to transmit the solicited response frame plus one SIFS.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Motion.268 and only the red parts have been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77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b="0" dirty="0"/>
              <a:t>Do you agree that, as part of the </a:t>
            </a:r>
            <a:r>
              <a:rPr lang="en-US" altLang="ja-JP" b="0" dirty="0">
                <a:solidFill>
                  <a:srgbClr val="FF0000"/>
                </a:solidFill>
              </a:rPr>
              <a:t>Co-SR/Co-BF </a:t>
            </a:r>
            <a:r>
              <a:rPr lang="en-US" b="0" dirty="0"/>
              <a:t>procedure, a candidate AP that is polled by the sharing AP shall provide, via a response,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Its intention not to participate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2000" b="0" dirty="0"/>
              <a:t>during the current TXOP.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1800" b="0" dirty="0"/>
              <a:t>Note: If the sharing AP doesn’t receive a response from a polled AP, it assumes that the polled AP is not interested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1800" b="0" dirty="0"/>
              <a:t>during the current TXOP.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dirty="0"/>
              <a:t>Its intention to participate in </a:t>
            </a:r>
            <a:r>
              <a:rPr lang="en-US" altLang="ja-JP" sz="2000" b="0" dirty="0">
                <a:solidFill>
                  <a:srgbClr val="FF0000"/>
                </a:solidFill>
              </a:rPr>
              <a:t>Co-SR/Co-BF </a:t>
            </a:r>
            <a:r>
              <a:rPr lang="en-US" sz="2000" b="0" dirty="0"/>
              <a:t>during the current TXOP.</a:t>
            </a:r>
          </a:p>
          <a:p>
            <a:pPr marL="0" indent="0">
              <a:tabLst>
                <a:tab pos="0" algn="l"/>
              </a:tabLst>
            </a:pPr>
            <a:endParaRPr lang="en-US" altLang="ja-JP" sz="20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i="1" dirty="0"/>
              <a:t>	Note: This SP is based on Motion.157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388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in 11bn, as part of </a:t>
            </a:r>
            <a:r>
              <a:rPr lang="en-US" altLang="ja-JP" b="0" dirty="0">
                <a:solidFill>
                  <a:srgbClr val="FF0000"/>
                </a:solidFill>
              </a:rPr>
              <a:t>Co-SR and Co-BF </a:t>
            </a:r>
            <a:r>
              <a:rPr lang="en-US" altLang="ja-JP" b="0" dirty="0"/>
              <a:t>operation, a poll response from a polled AP solicited by the ICF shall be carried in an M-BA frame?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Motion.269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0183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in 11bn, the ICF (polling frame) sent as part of </a:t>
            </a:r>
            <a:r>
              <a:rPr lang="en-US" altLang="ja-JP" b="0" dirty="0">
                <a:solidFill>
                  <a:srgbClr val="FF0000"/>
                </a:solidFill>
              </a:rPr>
              <a:t>Co-SR and Co-BF</a:t>
            </a:r>
            <a:r>
              <a:rPr lang="en-US" altLang="ja-JP" b="0" dirty="0"/>
              <a:t> operation shall be a BSRP Trigger frame?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sz="2000" b="0" dirty="0"/>
              <a:t>	</a:t>
            </a:r>
            <a:r>
              <a:rPr lang="en-US" altLang="ja-JP" sz="2000" b="0" i="1" dirty="0"/>
              <a:t>Note: This SP is based on Motion.270 and only the red parts have been changed.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7694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 an Initial Control frame sent from a Sharing AP may announce candidate coordination scheme in the current TXOP?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At least either Co-SR or Co-BF is specified as the coordination scheme.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Others are TBD.</a:t>
            </a:r>
          </a:p>
          <a:p>
            <a:pPr marL="0" indent="0"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559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Do you agree that, as part of the Co-SR/Co-BF procedure, an Initial Control frame sent from a Sharing AP may announce one or more STA AID(s) which the Sharing AP will transmit data frames in the current TXOP?</a:t>
            </a: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Do you agree that, as part of the Co-BF procedure, </a:t>
            </a:r>
            <a:r>
              <a:rPr lang="en-US" altLang="ja-JP" b="0" dirty="0"/>
              <a:t>a Response frame sent from a candidate AP that is polled by the sharing AP may announce</a:t>
            </a:r>
            <a:r>
              <a:rPr lang="en-US" altLang="ja-JP" b="0" dirty="0">
                <a:solidFill>
                  <a:schemeClr val="tx1"/>
                </a:solidFill>
              </a:rPr>
              <a:t> one </a:t>
            </a:r>
            <a:r>
              <a:rPr lang="en-US" altLang="ja-JP" b="0">
                <a:solidFill>
                  <a:schemeClr val="tx1"/>
                </a:solidFill>
              </a:rPr>
              <a:t>or more </a:t>
            </a:r>
            <a:r>
              <a:rPr lang="en-US" altLang="ja-JP" b="0" dirty="0">
                <a:solidFill>
                  <a:schemeClr val="tx1"/>
                </a:solidFill>
              </a:rPr>
              <a:t>STA AID(s) which the candidate AP will transmit data frames in the current TXOP?</a:t>
            </a:r>
          </a:p>
          <a:p>
            <a:pPr marL="0" indent="0">
              <a:tabLst>
                <a:tab pos="0" algn="l"/>
              </a:tabLst>
            </a:pPr>
            <a:r>
              <a:rPr lang="en-US" altLang="ja-JP" b="0" dirty="0">
                <a:solidFill>
                  <a:schemeClr val="tx1"/>
                </a:solidFill>
              </a:rPr>
              <a:t>		- The case of Co-SR is TBD 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381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600200"/>
            <a:ext cx="10361084" cy="4113213"/>
          </a:xfrm>
        </p:spPr>
        <p:txBody>
          <a:bodyPr>
            <a:normAutofit/>
          </a:bodyPr>
          <a:lstStyle/>
          <a:p>
            <a:pPr marL="0" indent="0">
              <a:tabLst>
                <a:tab pos="0" algn="l"/>
              </a:tabLst>
            </a:pPr>
            <a:r>
              <a:rPr lang="en-US" altLang="ja-JP" b="0" dirty="0"/>
              <a:t>Do you agree that,</a:t>
            </a:r>
            <a:r>
              <a:rPr lang="en-US" altLang="ja-JP" b="0" dirty="0">
                <a:solidFill>
                  <a:schemeClr val="tx1"/>
                </a:solidFill>
              </a:rPr>
              <a:t> as part of the Co-SR/Co-BF procedure,</a:t>
            </a:r>
            <a:r>
              <a:rPr lang="en-US" altLang="ja-JP" b="0" dirty="0"/>
              <a:t> a Response frame sent from a candidate AP that is polled by the sharing AP may announce a traffic priority information that the candidate AP has?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altLang="ja-JP" b="0" dirty="0"/>
              <a:t>	The detail of the traffic priority information is TBD.</a:t>
            </a:r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altLang="ja-JP" sz="2400" b="0" dirty="0"/>
          </a:p>
          <a:p>
            <a:pPr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E8F6F9F-92E6-3A85-6D02-182836A0A1B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49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2C2A6E-0ED0-7F37-9BE2-9BDEA411F2EE}"/>
              </a:ext>
            </a:extLst>
          </p:cNvPr>
          <p:cNvSpPr txBox="1">
            <a:spLocks/>
          </p:cNvSpPr>
          <p:nvPr/>
        </p:nvSpPr>
        <p:spPr bwMode="auto">
          <a:xfrm>
            <a:off x="929217" y="1643636"/>
            <a:ext cx="10783407" cy="4528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Co-SR/Co-BF, which performs simultaneous transmission coordination at the TXOP-level as a Multi-AP Coordination technology discussed in TGbn, has been agreed as an SFD [1].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Similarly, in C-TDMA, where TXOP sharing is performed between APs using TXOP-Level, an initial frame exchange has been agreed to confirm the intention to participate in TXOP sharing between APs at the beginning of TXOP [2-4].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kern="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In this contribution, we discuss the details of the initial frame exchange in Co-SR/Co-BF.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25D561-9CA3-E984-2BBC-75BDDBF09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3BACBF-80FA-6B1E-102D-DA7A91197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87AD25-0BF3-0B3B-5FCA-EFFB700E1C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altLang="ja-JP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F19B4AF-2F8F-A8CB-70C9-943BAE80A52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391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on Initial Frame Exchange for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When performing AP coordination, there are significant benefits to exchanging initial frames between APs at the beginning of TXOP.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dirty="0"/>
              <a:t>A sharing AP can check whether candidate APs are able to participate in the coordination within the current TXOP.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a candidate AP is in a period where it cannot send data due to NAV settings or </a:t>
            </a:r>
            <a:r>
              <a:rPr lang="en-US" altLang="ja-JP" dirty="0" err="1"/>
              <a:t>Coex</a:t>
            </a:r>
            <a:r>
              <a:rPr lang="en-US" altLang="ja-JP" dirty="0"/>
              <a:t>/Power Save, it cannot participate in the coordination.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there are no candidate APs that can participate in the coordination, the sharing AP will begin exchanging data frames as usual, so it can prevent wasting resources.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ja-JP" dirty="0"/>
              <a:t>A sharing AP can determine the most suitable shared AP from among multiple candidate APs.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If there are multiple candidate APs that want to participate in the coordination, the most suitable AP can be selected from among them as the shared AP.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There are several options for selecting </a:t>
            </a:r>
            <a:r>
              <a:rPr lang="en-US" altLang="ja-JP" dirty="0"/>
              <a:t>the </a:t>
            </a:r>
            <a:r>
              <a:rPr lang="en-US" altLang="ja-JP" kern="0" dirty="0"/>
              <a:t>shared AP: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by the priority of the traffic had by the candidate AP</a:t>
            </a:r>
          </a:p>
          <a:p>
            <a:pPr marL="1828800" lvl="3" indent="-457200">
              <a:buFont typeface="Arial" panose="020B0604020202020204" pitchFamily="34" charset="0"/>
              <a:buChar char="•"/>
            </a:pPr>
            <a:r>
              <a:rPr lang="en-US" altLang="ja-JP" kern="0" dirty="0"/>
              <a:t>by the amount of interference received by the STA to which the sharing AP sends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439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</a:t>
            </a:r>
            <a:r>
              <a:rPr lang="en-US" altLang="ja-JP" dirty="0"/>
              <a:t>on Initial Frame Exchange for Multi-AP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The following initial frame exchange has been agreed as part of the C-TDMA procedure: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At the beginning of the TXOP (Polling Phase), the sharing AP shall announce its intention to share the TXOP with candidate APs in the ICF (Initial Control frame).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candidate APs indicate whether they will participate in the TXOP sharing within the current TXOP in a Response frame.</a:t>
            </a:r>
            <a:endParaRPr lang="en-US" altLang="ja-JP" dirty="0"/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No response signal indicates no intention to participate in the TXOP sharing.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ICF is BSRP Trigger, and the response frame is M-BA frame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498C3541-03EA-65BB-7E9D-F3FA7B4751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742" y="4114800"/>
            <a:ext cx="9000000" cy="232647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7D4AC2-BC16-5C64-D58A-09A1138FC4BD}"/>
              </a:ext>
            </a:extLst>
          </p:cNvPr>
          <p:cNvSpPr/>
          <p:nvPr/>
        </p:nvSpPr>
        <p:spPr bwMode="auto">
          <a:xfrm>
            <a:off x="2819400" y="4343400"/>
            <a:ext cx="1600200" cy="2057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099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</a:t>
            </a:r>
            <a:r>
              <a:rPr lang="en-US" altLang="ja-JP" dirty="0"/>
              <a:t>on Initial Frame Exchange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Other coordination types that perform AP coordination within the TXOP (Co-SR/Co-BF) should also be able to support the same initial frame exchange operation.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sharing AP shall announce its intention to perform Co-SR/Co-BF with candidate APs in the ICF (Initial Control frame) before the coordinated transmission.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candidate APs indicate whether they will participate in the Co-SR/Co-BF procedure within the current TXOP in a Response frame.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No response signal indicates no intention to participate in the Co-SR/Co-BF.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C8EFEE08-B92A-6E0E-F14D-FB9D815C5B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5742" y="4019725"/>
            <a:ext cx="8998476" cy="2371550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A0EA4F9-AD96-6698-A1D1-AE46A7B8B3EB}"/>
              </a:ext>
            </a:extLst>
          </p:cNvPr>
          <p:cNvSpPr txBox="1"/>
          <p:nvPr/>
        </p:nvSpPr>
        <p:spPr>
          <a:xfrm>
            <a:off x="6019800" y="4019725"/>
            <a:ext cx="182197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800" b="1" dirty="0">
                <a:solidFill>
                  <a:srgbClr val="FF0000"/>
                </a:solidFill>
              </a:rPr>
              <a:t>Co-SR or Co-BF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6DBAE29-703C-FAE2-309B-C9D9D836448C}"/>
              </a:ext>
            </a:extLst>
          </p:cNvPr>
          <p:cNvSpPr/>
          <p:nvPr/>
        </p:nvSpPr>
        <p:spPr bwMode="auto">
          <a:xfrm>
            <a:off x="2869447" y="4274319"/>
            <a:ext cx="1600200" cy="20574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807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ICF Design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poll multiple candidate APs. the ICF (polling frame) sent as part of Co-SR and Co-BF operation shall be a BSRP Trigger frame, as well as Co-TDMA.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It is desirable that the ICF contains the following information for Co-SR/Co-BF: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Sharing AP's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The sharing AP specifies one or more STAs identifier for both Co-SR and Co-BF.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Candidate APs need to set the transmission parameter to suppress interference to the STAs.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If the candidate AP has difficulty in suppressing interference to the STAs, it may indicate its intention not to participate in the Co-SR/Co-BF operation (or may not respond at all)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Coordination scheme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At least one coordination type (Co-SR or Co-BF) is specified.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It may be also acceptable to include C-TDMA.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If possible, the sharing AP may finalize the cooperation scheme by the response from candidate APs.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altLang="ja-JP" sz="1800" dirty="0"/>
              <a:t>In such a case, the sharing AP may specify multiple candidate coordination schemes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337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RCF Design for Co-SR/Co-BF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To collect some information from multiple candidate APs. the poll response from a polled AP solicited by the ICF shall be carried in an M-BA frame, as well as Co-TDMA.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It is desirable that the response frame contains the following information for Co-SR/Co-BF: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Candidate AP's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For Co-BF (Co-SR is option)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The candidate AP specifies one or more STAs identifier for Co-BF (Co-SR is option).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dirty="0"/>
              <a:t>At least in Co-BF operation, sharing AP needs to set the transmission parameter to suppress interference to the STAs.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u="sng" dirty="0"/>
              <a:t>Traffic Priority</a:t>
            </a:r>
            <a:r>
              <a:rPr lang="ja-JP" altLang="en-US" u="sng" dirty="0"/>
              <a:t> </a:t>
            </a:r>
            <a:r>
              <a:rPr lang="en-US" altLang="ja-JP" u="sng" dirty="0"/>
              <a:t>Information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Optional information.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altLang="ja-JP" dirty="0"/>
              <a:t>When there are multiple candidate APs, the AP with the highest priority traffic is given priority. </a:t>
            </a:r>
          </a:p>
          <a:p>
            <a:pPr marL="1771650" lvl="3" indent="-457200">
              <a:buFont typeface="Arial" panose="020B0604020202020204" pitchFamily="34" charset="0"/>
              <a:buChar char="•"/>
            </a:pPr>
            <a:r>
              <a:rPr lang="en-US" altLang="ja-JP" dirty="0"/>
              <a:t>For example, AC, SCS ID, TID,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00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on the Timing of Polling phase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As a procedure of Co-TDMA, the polling phase is limited to “At the beginning of TXOP”.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As a procedure of Co-SR/Co-BF, it may be preferable to perform the RTS/CTS frames exchange before the above polling phase.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Sharing AP and candidate APs may specify identifiers of destination STAs in ICF/Response frame, but the STAs are not necessarily in a state where data communication is possible.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Before setting up Co-SR/Co-BF in the polling phase, it is desirable that the Sharing AP can check the status of the destination STAs by exchanging RTS/CTS frames in advance.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dirty="0"/>
              <a:t>We propose that as a procedure of Co-TDMA, the polling phase is </a:t>
            </a:r>
            <a:r>
              <a:rPr lang="en-US" altLang="ja-JP" sz="2000" dirty="0">
                <a:solidFill>
                  <a:srgbClr val="FF0000"/>
                </a:solidFill>
              </a:rPr>
              <a:t>not</a:t>
            </a:r>
            <a:r>
              <a:rPr lang="en-US" altLang="ja-JP" sz="2000" dirty="0"/>
              <a:t> limited to “At the beginning of TXOP”.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dirty="0"/>
              <a:t>The AP will be allowed to exchange RTS/CTS frame exchange before the polling phase.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ja-JP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36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DD5E-AA28-8342-8C5F-E821EAB43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63551-2142-AFEF-621D-BCD9B8AB6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643636"/>
            <a:ext cx="10783407" cy="452856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ja-JP" sz="2000" kern="0" dirty="0"/>
              <a:t>In this contribution, we discussed the details of the initial frame exchange in Co-SR/Co-BF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In Co-SR/Co-BF that perform AP coordinated operation within the TXOP, the sharing AP should be able to perform Initial Frame Exchange by polling other APs, in the same way as C-TDMA.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The ICF (polling frame) shall be a BSRP Trigger frame, and the poll response shall be carried in an M-BA frame.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New information required in the ICF for Co-SR/Co-BF: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fr-FR" altLang="ja-JP" kern="0" dirty="0"/>
              <a:t>Sharing </a:t>
            </a:r>
            <a:r>
              <a:rPr lang="fr-FR" altLang="ja-JP" kern="0" dirty="0" err="1"/>
              <a:t>AP's</a:t>
            </a:r>
            <a:r>
              <a:rPr lang="fr-FR" altLang="ja-JP" kern="0" dirty="0"/>
              <a:t>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Coordination scheme (Co-SR or Co-BF)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ja-JP" kern="0" dirty="0"/>
              <a:t>New information required in the response frame for Co-SR/Co-BF: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fr-FR" altLang="ja-JP" kern="0" dirty="0"/>
              <a:t>Candidate </a:t>
            </a:r>
            <a:r>
              <a:rPr lang="fr-FR" altLang="ja-JP" kern="0" dirty="0" err="1"/>
              <a:t>AP's</a:t>
            </a:r>
            <a:r>
              <a:rPr lang="fr-FR" altLang="ja-JP" kern="0" dirty="0"/>
              <a:t> destination STA identifier (AID11, etc.)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ja-JP" kern="0" dirty="0"/>
              <a:t>Traffic Priority Information</a:t>
            </a:r>
          </a:p>
          <a:p>
            <a:pPr marL="1200150" lvl="2">
              <a:buFont typeface="Arial" panose="020B0604020202020204" pitchFamily="34" charset="0"/>
              <a:buChar char="•"/>
            </a:pPr>
            <a:endParaRPr lang="ja-JP" altLang="en-US" sz="16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ja-JP" altLang="en-US" sz="1800" kern="0" dirty="0"/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ja-JP" sz="1800" kern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1DD79-A43F-5BD1-E188-2E769E931B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88ABC-E7B1-0F92-6A1A-7C9A74483E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00D0B82-2A56-2EB5-F23A-993F89DD5E2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it-IT"/>
              <a:t>Kosuke Aio (Sony), et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5213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7A93DC6C3B1645A7D53BF4D49F267F" ma:contentTypeVersion="13" ma:contentTypeDescription="Create a new document." ma:contentTypeScope="" ma:versionID="9a460bf1214bee54ff01e08715e302fb">
  <xsd:schema xmlns:xsd="http://www.w3.org/2001/XMLSchema" xmlns:xs="http://www.w3.org/2001/XMLSchema" xmlns:p="http://schemas.microsoft.com/office/2006/metadata/properties" xmlns:ns2="3ab3c9f3-2821-458d-94d3-602868cca312" xmlns:ns3="a0d49aa3-abcf-4f66-a606-a172d777dd3c" targetNamespace="http://schemas.microsoft.com/office/2006/metadata/properties" ma:root="true" ma:fieldsID="311e64031cf29185d9bd158be5d7ab15" ns2:_="" ns3:_="">
    <xsd:import namespace="3ab3c9f3-2821-458d-94d3-602868cca312"/>
    <xsd:import namespace="a0d49aa3-abcf-4f66-a606-a172d777dd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b3c9f3-2821-458d-94d3-602868cca31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0f828c1-b10b-4200-846f-a7961388c356}" ma:internalName="TaxCatchAll" ma:showField="CatchAllData" ma:web="3ab3c9f3-2821-458d-94d3-602868cca31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d49aa3-abcf-4f66-a606-a172d777d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3cb9d403-1823-4ec6-b2f2-250b7876d0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0d49aa3-abcf-4f66-a606-a172d777dd3c">
      <Terms xmlns="http://schemas.microsoft.com/office/infopath/2007/PartnerControls"/>
    </lcf76f155ced4ddcb4097134ff3c332f>
    <TaxCatchAll xmlns="3ab3c9f3-2821-458d-94d3-602868cca312" xsi:nil="true"/>
  </documentManagement>
</p:properties>
</file>

<file path=customXml/itemProps1.xml><?xml version="1.0" encoding="utf-8"?>
<ds:datastoreItem xmlns:ds="http://schemas.openxmlformats.org/officeDocument/2006/customXml" ds:itemID="{B89A7C0C-AE6D-4131-8250-05D90EB8C1E3}">
  <ds:schemaRefs>
    <ds:schemaRef ds:uri="3ab3c9f3-2821-458d-94d3-602868cca312"/>
    <ds:schemaRef ds:uri="a0d49aa3-abcf-4f66-a606-a172d777dd3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8B27957-ED63-40A1-8CAB-763F6AD0E3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3D2B5-7ABE-4F55-822A-4E7E7BC83B81}">
  <ds:schemaRefs>
    <ds:schemaRef ds:uri="a0d49aa3-abcf-4f66-a606-a172d777dd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ab3c9f3-2821-458d-94d3-602868cca312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1f8e20e6-048a-4bad-a26b-318dd1cd4d47}" enabled="1" method="Privileged" siteId="{66c65d8a-9158-4521-a2d8-664963db48e4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56103</TotalTime>
  <Words>2130</Words>
  <Application>Microsoft Office PowerPoint</Application>
  <PresentationFormat>ワイド画面</PresentationFormat>
  <Paragraphs>193</Paragraphs>
  <Slides>19</Slides>
  <Notes>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4" baseType="lpstr">
      <vt:lpstr>Arial Unicode MS</vt:lpstr>
      <vt:lpstr>Arial</vt:lpstr>
      <vt:lpstr>Times New Roman</vt:lpstr>
      <vt:lpstr>Office Theme</vt:lpstr>
      <vt:lpstr>Document</vt:lpstr>
      <vt:lpstr>PowerPoint プレゼンテーション</vt:lpstr>
      <vt:lpstr>Introduction</vt:lpstr>
      <vt:lpstr>Motivation on Initial Frame Exchange for Multi-AP</vt:lpstr>
      <vt:lpstr>Current Status on Initial Frame Exchange for Multi-AP </vt:lpstr>
      <vt:lpstr>Discussion on Initial Frame Exchange for Co-SR/Co-BF</vt:lpstr>
      <vt:lpstr>ICF Design for Co-SR/Co-BF</vt:lpstr>
      <vt:lpstr>RCF Design for Co-SR/Co-BF</vt:lpstr>
      <vt:lpstr>Discussion on the Timing of Polling phase</vt:lpstr>
      <vt:lpstr>Summary </vt:lpstr>
      <vt:lpstr>References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SP #9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Aio Kosuke</dc:creator>
  <cp:keywords/>
  <cp:lastModifiedBy>Aio, Kosuke (SEC)</cp:lastModifiedBy>
  <cp:revision>134</cp:revision>
  <cp:lastPrinted>1601-01-01T00:00:00Z</cp:lastPrinted>
  <dcterms:created xsi:type="dcterms:W3CDTF">2024-01-02T17:53:44Z</dcterms:created>
  <dcterms:modified xsi:type="dcterms:W3CDTF">2025-02-28T07:37:07Z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0x0101007C7A93DC6C3B1645A7D53BF4D49F267F</vt:lpwstr>
  </property>
  <property fmtid="{D5CDD505-2E9C-101B-9397-08002B2CF9AE}" pid="3" name="MediaServiceImageTags">
    <vt:lpwstr/>
  </property>
  <property fmtid="{D5CDD505-2E9C-101B-9397-08002B2CF9AE}" pid="4" name="MSIP_Label_1f8e20e6-048a-4bad-a26b-318dd1cd4d47_Enabled">
    <vt:lpwstr>true</vt:lpwstr>
  </property>
  <property fmtid="{D5CDD505-2E9C-101B-9397-08002B2CF9AE}" pid="5" name="MSIP_Label_1f8e20e6-048a-4bad-a26b-318dd1cd4d47_SetDate">
    <vt:lpwstr>2024-01-24T08:11:05Z</vt:lpwstr>
  </property>
  <property fmtid="{D5CDD505-2E9C-101B-9397-08002B2CF9AE}" pid="6" name="MSIP_Label_1f8e20e6-048a-4bad-a26b-318dd1cd4d47_Method">
    <vt:lpwstr>Privileged</vt:lpwstr>
  </property>
  <property fmtid="{D5CDD505-2E9C-101B-9397-08002B2CF9AE}" pid="7" name="MSIP_Label_1f8e20e6-048a-4bad-a26b-318dd1cd4d47_Name">
    <vt:lpwstr>1f8e20e6-048a-4bad-a26b-318dd1cd4d47</vt:lpwstr>
  </property>
  <property fmtid="{D5CDD505-2E9C-101B-9397-08002B2CF9AE}" pid="8" name="MSIP_Label_1f8e20e6-048a-4bad-a26b-318dd1cd4d47_SiteId">
    <vt:lpwstr>66c65d8a-9158-4521-a2d8-664963db48e4</vt:lpwstr>
  </property>
  <property fmtid="{D5CDD505-2E9C-101B-9397-08002B2CF9AE}" pid="9" name="MSIP_Label_1f8e20e6-048a-4bad-a26b-318dd1cd4d47_ActionId">
    <vt:lpwstr>7cf36057-5a08-42a0-8596-400be9587bfc</vt:lpwstr>
  </property>
  <property fmtid="{D5CDD505-2E9C-101B-9397-08002B2CF9AE}" pid="10" name="MSIP_Label_1f8e20e6-048a-4bad-a26b-318dd1cd4d47_ContentBits">
    <vt:lpwstr>0</vt:lpwstr>
  </property>
</Properties>
</file>