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1263" r:id="rId3"/>
    <p:sldId id="1266" r:id="rId4"/>
    <p:sldId id="1267" r:id="rId5"/>
    <p:sldId id="1269" r:id="rId6"/>
    <p:sldId id="1270" r:id="rId7"/>
    <p:sldId id="1271" r:id="rId8"/>
    <p:sldId id="1273" r:id="rId9"/>
    <p:sldId id="1274" r:id="rId10"/>
    <p:sldId id="1275" r:id="rId11"/>
    <p:sldId id="1276" r:id="rId12"/>
    <p:sldId id="1310" r:id="rId13"/>
    <p:sldId id="1384" r:id="rId14"/>
    <p:sldId id="1379" r:id="rId15"/>
    <p:sldId id="1283" r:id="rId16"/>
    <p:sldId id="1284" r:id="rId17"/>
    <p:sldId id="1388" r:id="rId18"/>
    <p:sldId id="1389" r:id="rId1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Jan Interim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2024-11-25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2" name="标题 1"/>
          <p:cNvSpPr txBox="1"/>
          <p:nvPr/>
        </p:nvSpPr>
        <p:spPr>
          <a:xfrm>
            <a:off x="890270" y="262636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558540"/>
            <a:ext cx="10210800" cy="845185"/>
          </a:xfrm>
          <a:prstGeom prst="rect">
            <a:avLst/>
          </a:prstGeom>
          <a:noFill/>
        </p:spPr>
        <p:txBody>
          <a:bodyPr>
            <a:normAutofit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11-24/1982, Considerations For Sync Sequence Selection, Amichai Sanderovich (Wiliot)</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11-24/2002, Low Complexity Backscatter AMP STS, Vytas Kezys (Haila)</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4364355"/>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5220970"/>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48512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11-24/1916, Recap of Compact Secure Transaction Methods for AMP, Hui Luo (Infineon)</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Jan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chemeClr val="tx1"/>
                </a:solidFill>
                <a:sym typeface="+mn-ea"/>
              </a:rPr>
              <a:t>Dec 3</a:t>
            </a:r>
            <a:r>
              <a:rPr lang="en-US" altLang="zh-CN" sz="2800" kern="0" baseline="30000" dirty="0">
                <a:solidFill>
                  <a:schemeClr val="tx1"/>
                </a:solidFill>
                <a:sym typeface="+mn-ea"/>
              </a:rPr>
              <a:t>rd</a:t>
            </a:r>
            <a:r>
              <a:rPr lang="en-US" altLang="zh-CN" sz="2800" kern="0" dirty="0">
                <a:solidFill>
                  <a:schemeClr val="tx1"/>
                </a:solidFill>
                <a:sym typeface="+mn-ea"/>
              </a:rPr>
              <a:t> </a:t>
            </a:r>
            <a:r>
              <a:rPr lang="en-US" altLang="en-US" sz="2800" kern="0" dirty="0">
                <a:solidFill>
                  <a:schemeClr val="tx1"/>
                </a:solidFill>
                <a:sym typeface="+mn-ea"/>
              </a:rPr>
              <a:t>(Tuesday), 9:00am,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Jan 7</a:t>
            </a:r>
            <a:r>
              <a:rPr lang="en-US" altLang="en-US" sz="2800" kern="0" baseline="30000" dirty="0">
                <a:solidFill>
                  <a:schemeClr val="tx1"/>
                </a:solidFill>
                <a:sym typeface="+mn-ea"/>
              </a:rPr>
              <a:t>th</a:t>
            </a:r>
            <a:r>
              <a:rPr lang="en-US" altLang="en-US" sz="2800" kern="0" dirty="0">
                <a:solidFill>
                  <a:schemeClr val="tx1"/>
                </a:solidFill>
                <a:sym typeface="+mn-ea"/>
              </a:rPr>
              <a:t> (Tuesday), 9:00am, ET, 2 hours; </a:t>
            </a:r>
            <a:r>
              <a:rPr lang="en-US" altLang="en-US" sz="2800" kern="0" dirty="0" err="1">
                <a:solidFill>
                  <a:schemeClr val="tx1"/>
                </a:solidFill>
                <a:sym typeface="+mn-ea"/>
              </a:rPr>
              <a:t>Webex</a:t>
            </a: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Dec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Review updated FRD (11-24/1307r3) and SFD (11-24/1613r3)</a:t>
            </a:r>
            <a:endParaRPr lang="en-GB" altLang="en-US" dirty="0" smtClean="0"/>
          </a:p>
          <a:p>
            <a:pPr lvl="0" algn="l" eaLnBrk="0" hangingPunct="0">
              <a:buClrTx/>
              <a:buSzTx/>
              <a:buFontTx/>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11-24/1537r1, Wireless connectivity challenges for AMP only IoT devices under 802.11 specification, Solomon Trainin (Wiliot) [30 mins]</a:t>
            </a:r>
            <a:endParaRPr lang="en-US" altLang="en-US" dirty="0" smtClean="0">
              <a:sym typeface="+mn-ea"/>
            </a:endParaRPr>
          </a:p>
          <a:p>
            <a:pPr lvl="1" algn="l" eaLnBrk="0" hangingPunct="0">
              <a:buClrTx/>
              <a:buSzTx/>
              <a:buFontTx/>
              <a:buChar char="–"/>
              <a:defRPr/>
            </a:pPr>
            <a:r>
              <a:rPr lang="en-US" altLang="en-US" dirty="0" smtClean="0">
                <a:sym typeface="+mn-ea"/>
              </a:rPr>
              <a:t>11-24/1982, Considerations For Sync Sequence Selection, Amichai Sanderovich (Wiliot)</a:t>
            </a:r>
            <a:endParaRPr lang="en-US" altLang="en-US" dirty="0" smtClean="0">
              <a:sym typeface="+mn-ea"/>
            </a:endParaRPr>
          </a:p>
          <a:p>
            <a:pPr lvl="1" algn="l" eaLnBrk="0" hangingPunct="0">
              <a:buClrTx/>
              <a:buSzTx/>
              <a:buFontTx/>
              <a:buChar char="–"/>
              <a:defRPr/>
            </a:pPr>
            <a:r>
              <a:rPr lang="en-US" altLang="en-US" dirty="0" smtClean="0">
                <a:sym typeface="+mn-ea"/>
              </a:rPr>
              <a:t>11-24/1998, Secure Transaction Methods with Low Computation Complexity for AMP Devices, Hui Luo (Infine</a:t>
            </a:r>
            <a:r>
              <a:rPr lang="en-US" altLang="en-US" dirty="0" smtClean="0">
                <a:sym typeface="+mn-ea"/>
              </a:rPr>
              <a:t>)</a:t>
            </a:r>
            <a:endParaRPr lang="en-US" altLang="en-US" dirty="0" smtClean="0">
              <a:sym typeface="+mn-ea"/>
            </a:endParaRPr>
          </a:p>
          <a:p>
            <a:pPr lvl="1" algn="l" eaLnBrk="0" hangingPunct="0">
              <a:buClrTx/>
              <a:buSzTx/>
              <a:buFontTx/>
              <a:buChar char="–"/>
              <a:defRPr/>
            </a:pPr>
            <a:r>
              <a:rPr lang="en-US" altLang="en-US" i="1" dirty="0" smtClean="0">
                <a:sym typeface="+mn-ea"/>
              </a:rPr>
              <a:t>t.b.d.</a:t>
            </a:r>
            <a:endParaRPr lang="en-US" altLang="en-US"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endParaRPr lang="en-US" altLang="en-US" dirty="0" smtClean="0">
              <a:sym typeface="+mn-ea"/>
            </a:endParaRPr>
          </a:p>
          <a:p>
            <a:pPr lvl="1" algn="l" eaLnBrk="0" hangingPunct="0">
              <a:buClrTx/>
              <a:buSzTx/>
              <a:buFontTx/>
              <a:buChar char="–"/>
              <a:defRPr/>
            </a:pPr>
            <a:r>
              <a:rPr lang="en-US" altLang="en-US" dirty="0" smtClean="0">
                <a:sym typeface="+mn-ea"/>
              </a:rPr>
              <a:t>11-24/1916, Recap of Compact Secure Transaction Methods for AMP, Hui Luo (Infine</a:t>
            </a:r>
            <a:r>
              <a:rPr lang="en-US" altLang="en-US" dirty="0" smtClean="0">
                <a:sym typeface="+mn-ea"/>
              </a:rPr>
              <a:t>on)</a:t>
            </a:r>
            <a:endParaRPr lang="en-US" altLang="en-US" dirty="0" smtClean="0">
              <a:sym typeface="+mn-ea"/>
            </a:endParaRPr>
          </a:p>
          <a:p>
            <a:pPr lvl="1" algn="l" eaLnBrk="0" hangingPunct="0">
              <a:buClrTx/>
              <a:buSzTx/>
              <a:buFontTx/>
              <a:buChar char="–"/>
              <a:defRPr/>
            </a:pPr>
            <a:r>
              <a:rPr lang="en-US" altLang="en-US" dirty="0" smtClean="0">
                <a:sym typeface="+mn-ea"/>
              </a:rPr>
              <a:t>11-24/2002, Low Complexity Backscatter AMP STS, Vytas Kezys (Haila</a:t>
            </a:r>
            <a:endParaRPr lang="en-US" altLang="en-US" dirty="0" smtClean="0">
              <a:sym typeface="+mn-ea"/>
            </a:endParaRPr>
          </a:p>
          <a:p>
            <a:pPr lvl="1" algn="l" eaLnBrk="0" hangingPunct="0">
              <a:buClrTx/>
              <a:buSzTx/>
              <a:buFontTx/>
              <a:buChar char="–"/>
              <a:defRPr/>
            </a:pPr>
            <a:r>
              <a:rPr lang="en-US" altLang="en-US" i="1" dirty="0" smtClean="0">
                <a:solidFill>
                  <a:schemeClr val="tx1"/>
                </a:solidFill>
              </a:rPr>
              <a:t>t.b.d.</a:t>
            </a:r>
            <a:endParaRPr lang="en-US" altLang="en-US" i="1"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10076</Words>
  <Application>WPS 演示</Application>
  <PresentationFormat>宽屏</PresentationFormat>
  <Paragraphs>303</Paragraphs>
  <Slides>17</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33"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Arial Black</vt:lpstr>
      <vt:lpstr>微软雅黑</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291</cp:revision>
  <cp:lastPrinted>2014-11-04T15:04:00Z</cp:lastPrinted>
  <dcterms:created xsi:type="dcterms:W3CDTF">2007-04-17T18:10:00Z</dcterms:created>
  <dcterms:modified xsi:type="dcterms:W3CDTF">2024-12-03T01:08:47Z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D4F92D5035AF404B9F5306AA698E0D71</vt:lpwstr>
  </property>
</Properties>
</file>