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523" r:id="rId3"/>
    <p:sldId id="288" r:id="rId4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E87ABA-8E26-4FEA-AB2E-0FFB3C23E951}" v="2" dt="2024-11-15T00:33:20.0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>
      <p:cViewPr varScale="1">
        <p:scale>
          <a:sx n="90" d="100"/>
          <a:sy n="90" d="100"/>
        </p:scale>
        <p:origin x="370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802.11-24/1963r0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943-00-immw-immw-meeting-minutes-for-november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November 2024 IMMW SG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2024-11-14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811264"/>
              </p:ext>
            </p:extLst>
          </p:nvPr>
        </p:nvGraphicFramePr>
        <p:xfrm>
          <a:off x="2073275" y="2357438"/>
          <a:ext cx="853440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38476" imgH="1184650" progId="Word.Document.8">
                  <p:embed/>
                </p:oleObj>
              </mc:Choice>
              <mc:Fallback>
                <p:oleObj name="Document" r:id="rId3" imgW="8538476" imgH="118465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275" y="2357438"/>
                        <a:ext cx="8534400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11201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Completed work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We responded to comments received from other 802 WGs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and approved the response to comments and the updated PAR and CSD documents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PAR 44Y, 0N, 6A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CSD 47Y, 0N, 5A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PAR and CSD document were then approved in the WG during mid-week plenary</a:t>
            </a:r>
          </a:p>
          <a:p>
            <a:pPr lvl="1">
              <a:lnSpc>
                <a:spcPct val="90000"/>
              </a:lnSpc>
            </a:pPr>
            <a:endParaRPr lang="en-US" sz="1200" dirty="0"/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Minutes: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hlinkClick r:id="rId3"/>
              </a:rPr>
              <a:t>https://mentor.ieee.org/802.11/dcn/24/11-24-1943-00-immw-immw-meeting-minutes-for-november.docx</a:t>
            </a:r>
            <a:endParaRPr lang="en-US" sz="1800" dirty="0"/>
          </a:p>
          <a:p>
            <a:pPr lvl="2">
              <a:lnSpc>
                <a:spcPct val="90000"/>
              </a:lnSpc>
            </a:pPr>
            <a:endParaRPr lang="en-US" sz="1800" dirty="0"/>
          </a:p>
          <a:p>
            <a:pPr marL="857250" lvl="2" indent="0">
              <a:lnSpc>
                <a:spcPct val="90000"/>
              </a:lnSpc>
              <a:buNone/>
            </a:pPr>
            <a:endParaRPr lang="en-US" sz="18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2024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AD53DD-DB0A-446F-A060-0225B6BC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57400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 plan: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No conf calls</a:t>
            </a:r>
          </a:p>
          <a:p>
            <a:pPr lvl="1">
              <a:lnSpc>
                <a:spcPct val="80000"/>
              </a:lnSpc>
            </a:pPr>
            <a:endParaRPr lang="en-US" altLang="en-US" b="1" dirty="0"/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In September: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Plan to have first meeting for </a:t>
            </a:r>
            <a:r>
              <a:rPr lang="en-US" sz="1800" dirty="0" err="1"/>
              <a:t>TGbq</a:t>
            </a:r>
            <a:endParaRPr lang="en-US" sz="1800" dirty="0"/>
          </a:p>
          <a:p>
            <a:pPr>
              <a:lnSpc>
                <a:spcPct val="90000"/>
              </a:lnSpc>
            </a:pPr>
            <a:endParaRPr lang="en-US" kern="0" dirty="0"/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January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2024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0D96F0-1CCB-49A6-B327-4D152CBF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6971</TotalTime>
  <Words>164</Words>
  <Application>Microsoft Office PowerPoint</Application>
  <PresentationFormat>Widescreen</PresentationFormat>
  <Paragraphs>41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MS PGothic</vt:lpstr>
      <vt:lpstr>Arial</vt:lpstr>
      <vt:lpstr>Times New Roman</vt:lpstr>
      <vt:lpstr>802-11-Submission</vt:lpstr>
      <vt:lpstr>Document</vt:lpstr>
      <vt:lpstr>November 2024 IMMW SG Closing Report</vt:lpstr>
      <vt:lpstr>Work Completed</vt:lpstr>
      <vt:lpstr>Plans for January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Cariou, Laurent</cp:lastModifiedBy>
  <cp:revision>204</cp:revision>
  <cp:lastPrinted>1998-02-10T13:28:06Z</cp:lastPrinted>
  <dcterms:created xsi:type="dcterms:W3CDTF">2007-05-21T21:00:37Z</dcterms:created>
  <dcterms:modified xsi:type="dcterms:W3CDTF">2024-11-15T00:34:58Z</dcterms:modified>
  <cp:category/>
</cp:coreProperties>
</file>