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63" d="100"/>
          <a:sy n="63" d="100"/>
        </p:scale>
        <p:origin x="816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802.11-24/1633r1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Enhanced Light Communications Study Group (ELC) </a:t>
            </a:r>
            <a:br>
              <a:rPr lang="en-US" altLang="en-US" dirty="0"/>
            </a:br>
            <a:r>
              <a:rPr lang="en-US" altLang="en-US" dirty="0"/>
              <a:t>November 2024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Enhanced Light Communications Study Group closing report for the November 2024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ELC activities at the November 2024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ELC reviewed the proposed draft Project Authorization Request as well as the Criteria for Standards Development (CSD) documents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Contributions discussed included: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Low-Power Enhanced-Range PHY Mode for ELC (doc. 11-24/1926r1)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Underwater Interoperability and Backwards Compatibility (doc. 11-24/1928r0)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ELC Support for positioning (doc. 11-24/1956r0)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draft PAR and CSD were agreed.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11-24/1675r2.</a:t>
            </a:r>
          </a:p>
          <a:p>
            <a:pPr marL="457200" lvl="1" indent="0">
              <a:buFontTx/>
              <a:buNone/>
              <a:defRPr/>
            </a:pPr>
            <a:endParaRPr lang="en-US" altLang="en-US" b="1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11-24/1948r2.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ELC SG moving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0B195EF-C4A7-CA7E-DC0E-9720678E1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757663" cy="4113213"/>
          </a:xfrm>
        </p:spPr>
        <p:txBody>
          <a:bodyPr/>
          <a:lstStyle/>
          <a:p>
            <a:pPr>
              <a:buFontTx/>
              <a:buChar char="-"/>
            </a:pPr>
            <a:r>
              <a:rPr lang="en-GB" dirty="0"/>
              <a:t>Nov. 2024</a:t>
            </a:r>
          </a:p>
          <a:p>
            <a:pPr lvl="1">
              <a:buFontTx/>
              <a:buChar char="-"/>
            </a:pPr>
            <a:r>
              <a:rPr lang="en-GB" dirty="0"/>
              <a:t>PAR almost completed</a:t>
            </a:r>
          </a:p>
          <a:p>
            <a:pPr lvl="1">
              <a:buFontTx/>
              <a:buChar char="-"/>
            </a:pPr>
            <a:r>
              <a:rPr lang="en-GB" dirty="0"/>
              <a:t>CSD almost completed</a:t>
            </a:r>
          </a:p>
          <a:p>
            <a:pPr lvl="1"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kern="0" dirty="0"/>
              <a:t>Jan. 2025</a:t>
            </a:r>
          </a:p>
          <a:p>
            <a:pPr lvl="1">
              <a:buFontTx/>
              <a:buChar char="-"/>
            </a:pPr>
            <a:r>
              <a:rPr lang="en-GB" kern="0" dirty="0"/>
              <a:t>Finalize PAR and CSD</a:t>
            </a:r>
          </a:p>
          <a:p>
            <a:pPr lvl="1">
              <a:buFontTx/>
              <a:buChar char="-"/>
            </a:pPr>
            <a:r>
              <a:rPr lang="en-GB" kern="0" dirty="0"/>
              <a:t>WG approval of the PAR and CSD</a:t>
            </a:r>
          </a:p>
          <a:p>
            <a:pPr lvl="1">
              <a:buFontTx/>
              <a:buChar char="-"/>
            </a:pPr>
            <a:endParaRPr lang="en-GB" dirty="0"/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D5FB241F-7DC2-4134-BEEA-EC3DBE1AD04D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r>
              <a:rPr lang="en-GB" kern="0" dirty="0"/>
              <a:t>Mar. 2025</a:t>
            </a:r>
          </a:p>
          <a:p>
            <a:pPr lvl="1">
              <a:buFontTx/>
              <a:buChar char="-"/>
            </a:pPr>
            <a:r>
              <a:rPr lang="en-GB" kern="0" dirty="0"/>
              <a:t>802 LMSC approval of the PAR and acceptance of the CSD</a:t>
            </a:r>
          </a:p>
          <a:p>
            <a:pPr lvl="1">
              <a:buFontTx/>
              <a:buChar char="-"/>
            </a:pPr>
            <a:r>
              <a:rPr lang="en-GB" kern="0" dirty="0"/>
              <a:t>Submit to </a:t>
            </a:r>
            <a:r>
              <a:rPr lang="en-GB" kern="0" dirty="0" err="1"/>
              <a:t>NesCom</a:t>
            </a:r>
            <a:endParaRPr lang="en-GB" kern="0" dirty="0"/>
          </a:p>
          <a:p>
            <a:pPr lvl="1">
              <a:buFontTx/>
              <a:buChar char="-"/>
            </a:pPr>
            <a:endParaRPr lang="en-GB" kern="0" dirty="0"/>
          </a:p>
          <a:p>
            <a:pPr>
              <a:buFontTx/>
              <a:buChar char="-"/>
            </a:pPr>
            <a:r>
              <a:rPr lang="en-GB" kern="0" dirty="0"/>
              <a:t>May 2025</a:t>
            </a:r>
          </a:p>
          <a:p>
            <a:pPr lvl="1">
              <a:buFontTx/>
              <a:buChar char="-"/>
            </a:pPr>
            <a:r>
              <a:rPr lang="en-GB" kern="0" dirty="0"/>
              <a:t>TG start</a:t>
            </a: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203</TotalTime>
  <Words>262</Words>
  <Application>Microsoft Office PowerPoint</Application>
  <PresentationFormat>Widescreen</PresentationFormat>
  <Paragraphs>61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Enhanced Light Communications Study Group (ELC)  November 2024 Closing Report</vt:lpstr>
      <vt:lpstr>Abstract</vt:lpstr>
      <vt:lpstr>ELC activities at the November 2024 meeting</vt:lpstr>
      <vt:lpstr>ELC SG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84</cp:revision>
  <cp:lastPrinted>1601-01-01T00:00:00Z</cp:lastPrinted>
  <dcterms:created xsi:type="dcterms:W3CDTF">2019-08-08T09:50:31Z</dcterms:created>
  <dcterms:modified xsi:type="dcterms:W3CDTF">2024-11-15T04:01:19Z</dcterms:modified>
</cp:coreProperties>
</file>