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9" r:id="rId5"/>
    <p:sldId id="306" r:id="rId6"/>
    <p:sldId id="31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303" y="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8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2024	doc.: IEEE 802.11-24/1957r0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728-06-0arc-arc-sc-agenda-november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04-0arc-revised-annex-g-containing-example-frame-exchange-sequenc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933-01-0arc-proposed-response-to-wba-on-implementation-guidelines-for-l4s.docx" TargetMode="External"/><Relationship Id="rId4" Type="http://schemas.openxmlformats.org/officeDocument/2006/relationships/hyperlink" Target="https://mentor.ieee.org/802.11/dcn/24/11-24-1569-00-0000-liaison-from-wba-guidelines-for-l4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11-24/1728r6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Received a report on the P802REV activities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SA recirculation is completed (assuming the LMSC approves).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Moving to publication editor.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There are at least two items that impact 802.11, and are planned to be discussed at future ARC meetings: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Change of terminology and removal of EPD and LPD terms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MAC address bit and octet ordering description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Progressed the proposal for Annex G replacement: 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hlinkClick r:id="rId3"/>
              </a:rPr>
              <a:t>11-23/0880r4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.  Consensus that this is useful work, and in the right direction. Will continue discussion in January.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L4S presentation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2200" dirty="0">
                <a:solidFill>
                  <a:srgbClr val="000000"/>
                </a:solidFill>
              </a:rPr>
              <a:t>Incoming liaison letter: </a:t>
            </a:r>
            <a:r>
              <a:rPr lang="en-US" sz="2200" dirty="0">
                <a:solidFill>
                  <a:srgbClr val="000000"/>
                </a:solidFill>
                <a:hlinkClick r:id="rId4"/>
              </a:rPr>
              <a:t>11-24/1569r0</a:t>
            </a: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0000"/>
                </a:solidFill>
              </a:rPr>
              <a:t>Proposed (interim) response: </a:t>
            </a:r>
            <a:r>
              <a:rPr lang="en-US" sz="2200" dirty="0">
                <a:hlinkClick r:id="rId5"/>
              </a:rPr>
              <a:t>11-24/1933r1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–"/>
              <a:defRPr/>
            </a:pPr>
            <a:r>
              <a:rPr lang="en-US" sz="2200" dirty="0">
                <a:solidFill>
                  <a:srgbClr val="000000"/>
                </a:solidFill>
              </a:rPr>
              <a:t>Plan to continue discussion in January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Will start working on these alignment topics, once IEEE Std 802 is known to be stable (final SA ballot complete </a:t>
            </a:r>
            <a:r>
              <a:rPr lang="en-US" altLang="en-US" sz="2000" b="1" kern="0" dirty="0" err="1"/>
              <a:t>nnd</a:t>
            </a:r>
            <a:r>
              <a:rPr lang="en-US" altLang="en-US" sz="2000" b="1" kern="0" dirty="0"/>
              <a:t>/or wait for publication):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kern="0" dirty="0"/>
              <a:t>EPD and LPD terms are going away</a:t>
            </a:r>
            <a:r>
              <a:rPr lang="en-US" sz="2000" b="1" kern="0" dirty="0"/>
              <a:t> – we need to update 802.11 to align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dirty="0">
                <a:latin typeface="Times New Roman" panose="02020603050405020304" pitchFamily="18" charset="0"/>
                <a:cs typeface="+mn-cs"/>
              </a:rPr>
              <a:t>Review MAC address ordering discussion</a:t>
            </a:r>
            <a:r>
              <a:rPr lang="en-US" sz="2000" b="1" dirty="0">
                <a:latin typeface="Times New Roman" panose="02020603050405020304" pitchFamily="18" charset="0"/>
                <a:cs typeface="+mn-cs"/>
              </a:rPr>
              <a:t>, and 802.11 assumptions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adding something about VLANs (just informational?) into 802.11?  Relationship (if we talk about it) to security domains (e.g. Authenticator relationship)?  VLAN-aware STAs?  What about GLK/non-GLK STAs?  (</a:t>
            </a:r>
            <a:r>
              <a:rPr lang="en-US" sz="2000" b="1" dirty="0" err="1"/>
              <a:t>cf</a:t>
            </a:r>
            <a:r>
              <a:rPr lang="en-US" sz="2000" b="1" dirty="0"/>
              <a:t> 11-08/0114r0)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Pending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dirty="0"/>
              <a:t>MLME-RESET, versus MLME-JOIN, MLME-START, </a:t>
            </a:r>
            <a:r>
              <a:rPr lang="en-US" sz="2000" b="1" kern="0" dirty="0"/>
              <a:t>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69297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Next session/teleconference topics:</a:t>
            </a:r>
            <a:endParaRPr lang="en-US" sz="1800" dirty="0"/>
          </a:p>
          <a:p>
            <a:pPr marL="684213">
              <a:lnSpc>
                <a:spcPct val="90000"/>
              </a:lnSpc>
            </a:pPr>
            <a:r>
              <a:rPr lang="en-US" dirty="0"/>
              <a:t>Start progress on EPD/LPD clean-up, MAC address bit/octet ordering, other “Future activities” on slide 5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L4S technical work, and WBA L4S liaison response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 clean-up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 – None</a:t>
            </a:r>
          </a:p>
          <a:p>
            <a:pPr>
              <a:lnSpc>
                <a:spcPct val="90000"/>
              </a:lnSpc>
            </a:pPr>
            <a:r>
              <a:rPr lang="en-US" dirty="0"/>
              <a:t>Three meeting slots requested in January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13472</TotalTime>
  <Words>501</Words>
  <Application>Microsoft Office PowerPoint</Application>
  <PresentationFormat>On-screen Show (4:3)</PresentationFormat>
  <Paragraphs>74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Future activities</vt:lpstr>
      <vt:lpstr>Pending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403</cp:revision>
  <cp:lastPrinted>1998-02-10T13:28:06Z</cp:lastPrinted>
  <dcterms:created xsi:type="dcterms:W3CDTF">2009-07-15T16:38:20Z</dcterms:created>
  <dcterms:modified xsi:type="dcterms:W3CDTF">2024-11-14T20:01:13Z</dcterms:modified>
</cp:coreProperties>
</file>