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850" r:id="rId2"/>
    <p:sldId id="851" r:id="rId3"/>
    <p:sldId id="992" r:id="rId4"/>
    <p:sldId id="993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November" id="{81441D95-A017-4A3D-8256-78B00FBC397B}">
          <p14:sldIdLst>
            <p14:sldId id="992"/>
            <p14:sldId id="993"/>
          </p14:sldIdLst>
        </p14:section>
        <p14:section name="March" id="{568CC857-647C-4F76-B4E8-40B44957BACF}">
          <p14:sldIdLst/>
        </p14:section>
        <p14:section name="May" id="{785FCC10-6561-4604-AB95-6417B3A9F74F}">
          <p14:sldIdLst/>
        </p14:section>
        <p14:section name="July" id="{053445FD-54DA-4BDA-B695-950DACD3EA4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9B4267-D9EE-6545-9AA4-695D0609F652}" v="3" dt="2024-11-14T01:35:47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4" autoAdjust="0"/>
    <p:restoredTop sz="96159" autoAdjust="0"/>
  </p:normalViewPr>
  <p:slideViewPr>
    <p:cSldViewPr>
      <p:cViewPr varScale="1">
        <p:scale>
          <a:sx n="117" d="100"/>
          <a:sy n="117" d="100"/>
        </p:scale>
        <p:origin x="904" y="1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B29B4267-D9EE-6545-9AA4-695D0609F652}"/>
    <pc:docChg chg="addSld modSld modMainMaster">
      <pc:chgData name="Mike Montemurro" userId="40c20c913ca7511e" providerId="LiveId" clId="{B29B4267-D9EE-6545-9AA4-695D0609F652}" dt="2024-11-14T01:56:33.377" v="206" actId="20577"/>
      <pc:docMkLst>
        <pc:docMk/>
      </pc:docMkLst>
      <pc:sldChg chg="modSp mod">
        <pc:chgData name="Mike Montemurro" userId="40c20c913ca7511e" providerId="LiveId" clId="{B29B4267-D9EE-6545-9AA4-695D0609F652}" dt="2024-11-14T01:36:44.723" v="82" actId="20577"/>
        <pc:sldMkLst>
          <pc:docMk/>
          <pc:sldMk cId="1265205523" sldId="992"/>
        </pc:sldMkLst>
        <pc:spChg chg="mod">
          <ac:chgData name="Mike Montemurro" userId="40c20c913ca7511e" providerId="LiveId" clId="{B29B4267-D9EE-6545-9AA4-695D0609F652}" dt="2024-11-14T01:36:44.723" v="82" actId="20577"/>
          <ac:spMkLst>
            <pc:docMk/>
            <pc:sldMk cId="1265205523" sldId="992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B29B4267-D9EE-6545-9AA4-695D0609F652}" dt="2024-11-14T01:56:33.377" v="206" actId="20577"/>
        <pc:sldMkLst>
          <pc:docMk/>
          <pc:sldMk cId="3959184422" sldId="993"/>
        </pc:sldMkLst>
        <pc:spChg chg="mod">
          <ac:chgData name="Mike Montemurro" userId="40c20c913ca7511e" providerId="LiveId" clId="{B29B4267-D9EE-6545-9AA4-695D0609F652}" dt="2024-11-14T01:56:33.377" v="206" actId="20577"/>
          <ac:spMkLst>
            <pc:docMk/>
            <pc:sldMk cId="3959184422" sldId="993"/>
            <ac:spMk id="9222" creationId="{B67F4C58-A32A-E211-F35D-4035CB09E105}"/>
          </ac:spMkLst>
        </pc:spChg>
        <pc:spChg chg="mod">
          <ac:chgData name="Mike Montemurro" userId="40c20c913ca7511e" providerId="LiveId" clId="{B29B4267-D9EE-6545-9AA4-695D0609F652}" dt="2024-11-14T01:52:48.751" v="133" actId="20577"/>
          <ac:spMkLst>
            <pc:docMk/>
            <pc:sldMk cId="3959184422" sldId="993"/>
            <ac:spMk id="9223" creationId="{B977CF7F-935E-26B4-6C56-FE3F2F596DFA}"/>
          </ac:spMkLst>
        </pc:spChg>
      </pc:sldChg>
      <pc:sldMasterChg chg="modSp mod">
        <pc:chgData name="Mike Montemurro" userId="40c20c913ca7511e" providerId="LiveId" clId="{B29B4267-D9EE-6545-9AA4-695D0609F652}" dt="2024-11-14T00:23:06.041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B29B4267-D9EE-6545-9AA4-695D0609F652}" dt="2024-11-14T00:23:06.041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Mike Montemurro" userId="40c20c913ca7511e" providerId="LiveId" clId="{421CC263-305A-0846-BBEB-70D462143ECC}"/>
    <pc:docChg chg="undo custSel delSld modSld modSection">
      <pc:chgData name="Mike Montemurro" userId="40c20c913ca7511e" providerId="LiveId" clId="{421CC263-305A-0846-BBEB-70D462143ECC}" dt="2024-11-12T21:50:01.964" v="83" actId="20577"/>
      <pc:docMkLst>
        <pc:docMk/>
      </pc:docMkLst>
      <pc:sldChg chg="modSp mod">
        <pc:chgData name="Mike Montemurro" userId="40c20c913ca7511e" providerId="LiveId" clId="{421CC263-305A-0846-BBEB-70D462143ECC}" dt="2024-11-12T21:50:01.964" v="83" actId="20577"/>
        <pc:sldMkLst>
          <pc:docMk/>
          <pc:sldMk cId="1265205523" sldId="992"/>
        </pc:sldMkLst>
        <pc:spChg chg="mod">
          <ac:chgData name="Mike Montemurro" userId="40c20c913ca7511e" providerId="LiveId" clId="{421CC263-305A-0846-BBEB-70D462143ECC}" dt="2024-11-12T16:32:04.710" v="26" actId="20577"/>
          <ac:spMkLst>
            <pc:docMk/>
            <pc:sldMk cId="1265205523" sldId="992"/>
            <ac:spMk id="9222" creationId="{00000000-0000-0000-0000-000000000000}"/>
          </ac:spMkLst>
        </pc:spChg>
        <pc:spChg chg="mod">
          <ac:chgData name="Mike Montemurro" userId="40c20c913ca7511e" providerId="LiveId" clId="{421CC263-305A-0846-BBEB-70D462143ECC}" dt="2024-11-12T21:50:01.964" v="83" actId="20577"/>
          <ac:spMkLst>
            <pc:docMk/>
            <pc:sldMk cId="1265205523" sldId="992"/>
            <ac:spMk id="9223" creationId="{00000000-0000-0000-0000-000000000000}"/>
          </ac:spMkLst>
        </pc:spChg>
      </pc:sldChg>
      <pc:sldChg chg="del">
        <pc:chgData name="Mike Montemurro" userId="40c20c913ca7511e" providerId="LiveId" clId="{421CC263-305A-0846-BBEB-70D462143ECC}" dt="2024-11-12T21:04:11.152" v="81" actId="2696"/>
        <pc:sldMkLst>
          <pc:docMk/>
          <pc:sldMk cId="2284486380" sldId="99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1D36F-80F5-C5A9-CBE4-A99346298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D062335-1FE2-C98C-0585-70A1B229B2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4228360-385B-3804-E576-CFE677995F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D4D5700-3FF0-4A23-E9F5-4C78985921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E6BA89B5-DE65-BB79-1CED-8B4A187BD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50C20836-2CEF-8827-1725-28134040B4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FAF3DDD3-1A38-9303-2BCF-56EBE45FB7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C1CD1713-8CCD-B05A-A40C-38B8C3A965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D603B5B6-D488-71CA-F20A-42F81B94C4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923367-16AC-2B8D-24D2-5B1C929EE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4A36C6C7-E8FE-6C72-9277-4D45F24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578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1925</a:t>
            </a:r>
            <a:r>
              <a:rPr lang="en-US" altLang="en-US" sz="1800" b="1" dirty="0"/>
              <a:t>r1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2024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813-00-000m-clarification-of-identifiers-for-wur-frames.docx" TargetMode="External"/><Relationship Id="rId7" Type="http://schemas.openxmlformats.org/officeDocument/2006/relationships/hyperlink" Target="https://mentor.ieee.org/802.11/dcn/24/11-24-1854-05-000m-diagnostic-elements-augmentation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4/11-24-1908-02-000m-11me-sb1-cid6081-do-over.docx" TargetMode="External"/><Relationship Id="rId5" Type="http://schemas.openxmlformats.org/officeDocument/2006/relationships/hyperlink" Target="https://mentor.ieee.org/802.11/dcn/24/11-24-1902-01-000m-rsnxe-validation-in-fils-association.docx" TargetMode="External"/><Relationship Id="rId4" Type="http://schemas.openxmlformats.org/officeDocument/2006/relationships/hyperlink" Target="https://mentor.ieee.org/802.11/dcn/24/11-24-1821-00-000m-table23-47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4/11-24-1873-00-000m-proposal-to-correct-sta-is-an-ap-throughout-802-11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2024-07-18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REVmf</a:t>
            </a:r>
            <a:r>
              <a:rPr lang="en-US" altLang="en-US" dirty="0"/>
              <a:t> prior to initial draft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</a:t>
            </a:r>
            <a:r>
              <a:rPr lang="en-US" altLang="en-US"/>
              <a:t>November contributions</a:t>
            </a:r>
            <a:br>
              <a:rPr lang="en-US" altLang="en-US" dirty="0"/>
            </a:br>
            <a:r>
              <a:rPr lang="en-US" altLang="en-US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https://mentor.ieee.org/802.11/dcn/24/11-24-1813-00-000m-clarification-of-identifiers-for-wur-frames.docx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4"/>
              </a:rPr>
              <a:t>https://mentor.ieee.org/802.11/dcn/24/11-24-1821-00-000m-table23-47.docx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5"/>
              </a:rPr>
              <a:t>https://mentor.ieee.org/802.11/dcn/24/11-24-1902-01-000m-rsnxe-validation-in-fils-association.docx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6"/>
              </a:rPr>
              <a:t>https://mentor.ieee.org/802.11/dcn/24/11-24-1908-02-000m-11me-sb1-cid6081-do-over.docx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7"/>
              </a:rPr>
              <a:t>https://mentor.ieee.org/802.11/dcn/24/11-24-1854-05-000m-diagnostic-elements-augmentation.docx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r>
              <a:rPr lang="en-US" altLang="en-US" sz="1800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742BF-26CF-14D3-28C0-1E3BAB1F1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B67F4C58-A32A-E211-F35D-4035CB09E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</a:t>
            </a:r>
            <a:r>
              <a:rPr lang="en-US" altLang="en-US"/>
              <a:t>November contributions (11-24/1873)</a:t>
            </a:r>
            <a:br>
              <a:rPr lang="en-US" altLang="en-US" dirty="0"/>
            </a:br>
            <a:r>
              <a:rPr lang="en-US" altLang="en-US" dirty="0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B977CF7F-935E-26B4-6C56-FE3F2F596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</a:t>
            </a:r>
            <a:r>
              <a:rPr lang="en-US" altLang="en-US" sz="1600" dirty="0">
                <a:hlinkClick r:id="rId4"/>
              </a:rPr>
              <a:t>24/11-24-1873-01-000m-proposal-to-correct-sta-is-an-ap-throughout-802-11.docx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Joseph Levy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DA437ED-8B53-149E-47BC-71597FFD1D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61D7483-FFEB-9729-244E-51D87B14D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44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115717</TotalTime>
  <Words>286</Words>
  <Application>Microsoft Macintosh PowerPoint</Application>
  <PresentationFormat>Widescreen</PresentationFormat>
  <Paragraphs>53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PowerPoint Presentation</vt:lpstr>
      <vt:lpstr>Abstract</vt:lpstr>
      <vt:lpstr>Motion 1 – November contributions (2024-11-13)</vt:lpstr>
      <vt:lpstr>Motion 2 – November contributions (11-24/1873) (2024-11-13)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Task Group AY November 2015 Meeting Agenda</dc:subject>
  <dc:creator>"mmontemurro@blackberry.com" &lt;mmontemurro@blackberry.com&gt;</dc:creator>
  <cp:keywords>January 2024</cp:keywords>
  <dc:description/>
  <cp:lastModifiedBy>Mike Montemurro</cp:lastModifiedBy>
  <cp:revision>4661</cp:revision>
  <cp:lastPrinted>2014-11-04T15:04:57Z</cp:lastPrinted>
  <dcterms:created xsi:type="dcterms:W3CDTF">2007-04-17T18:10:23Z</dcterms:created>
  <dcterms:modified xsi:type="dcterms:W3CDTF">2024-11-14T01:56:41Z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