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81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92" r:id="rId4"/>
    <p:sldId id="293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4" autoAdjust="0"/>
    <p:restoredTop sz="95698" autoAdjust="0"/>
  </p:normalViewPr>
  <p:slideViewPr>
    <p:cSldViewPr>
      <p:cViewPr varScale="1">
        <p:scale>
          <a:sx n="145" d="100"/>
          <a:sy n="145" d="100"/>
        </p:scale>
        <p:origin x="1832" y="168"/>
      </p:cViewPr>
      <p:guideLst>
        <p:guide orient="horz" pos="2159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B87CCAAF-252C-4847-8D16-EDD6B40E4912}" type="datetime1">
              <a:rPr lang="en-US"/>
              <a:pPr lvl="0">
                <a:defRPr/>
              </a:pPr>
              <a:t>11/11/24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29996500-462A-4966-9632-4197CBF31A04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65D53FD-DB5F-4815-BF01-6488A8FBD189}" type="slidenum">
              <a:rPr lang="en-US"/>
              <a:pPr lvl="0">
                <a:defRPr/>
              </a:pPr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0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95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/>
              <a:t>Ronny </a:t>
            </a:r>
            <a:r>
              <a:rPr lang="en-GB" altLang="ko-Kore-KR" dirty="0" err="1"/>
              <a:t>Yongho</a:t>
            </a:r>
            <a:r>
              <a:rPr lang="en-GB" altLang="ko-Kore-KR" dirty="0"/>
              <a:t> Kim,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1924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__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dirty="0"/>
              <a:t>Bandwidth Expansion Method in TXOP Sharing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November 2024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363759"/>
              </p:ext>
            </p:extLst>
          </p:nvPr>
        </p:nvGraphicFramePr>
        <p:xfrm>
          <a:off x="504825" y="3716338"/>
          <a:ext cx="808990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1346200" progId="Word.Document.8">
                  <p:embed/>
                </p:oleObj>
              </mc:Choice>
              <mc:Fallback>
                <p:oleObj name="문서" r:id="rId3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3716338"/>
                        <a:ext cx="8089900" cy="131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/>
              <a:t>Abstract</a:t>
            </a:r>
            <a:endParaRPr kumimoji="1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IEEE 802.11be adopted TXS method for supporting P2P and low latency transmission.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dirty="0"/>
              <a:t>An </a:t>
            </a:r>
            <a:r>
              <a:rPr kumimoji="1" lang="en-US" altLang="ko-KR" sz="1800" b="0" dirty="0"/>
              <a:t>AP can share its TXOP to a non-AP STA with the TXS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However, when the AP’s sharing bandwidth of the sharing TXOP is narrow, the non-AP STA cannot use the available bandwidth in TXS.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b="0" dirty="0"/>
              <a:t>While the AP’s availabl</a:t>
            </a:r>
            <a:r>
              <a:rPr kumimoji="1" lang="en-US" altLang="ko-KR" sz="1800" dirty="0"/>
              <a:t>e bandwidth is narrow, the non-AP STA’s available bandwidth maybe wide.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dirty="0"/>
              <a:t>In this case, the non-AP STA cannot use wide bandwidth for P2P in TXS allocated time despite the non-AP STA can use wide bandwidth.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Because one of the 11bn’s objectives is P2P enhancement, TXS, which supports P2P, should be enhanced in order to achieve the one of 11bn objectives.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In this contribution, non-AP STA’s bandwidth expansion method for P2P is proposed.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Ronny Yongho Kim,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/>
              <a:t>November 2024</a:t>
            </a:r>
            <a:endParaRPr lang="en-GB" altLang="ko-Kore-K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9060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P2P Bandwidth Expansion Method in TXS (1)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 dirty="0"/>
              <a:t>Slide </a:t>
            </a:r>
            <a:fld id="{440F5867-744E-4AA6-B0ED-4C44D2DFBB7B}" type="slidenum">
              <a:rPr lang="en-US"/>
              <a:pPr lvl="0">
                <a:defRPr/>
              </a:pPr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/>
              <a:t>November 2024</a:t>
            </a:r>
            <a:endParaRPr lang="en-GB" altLang="ko-Kore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394861"/>
            <a:ext cx="8784976" cy="2382248"/>
          </a:xfrm>
        </p:spPr>
        <p:txBody>
          <a:bodyPr/>
          <a:lstStyle/>
          <a:p>
            <a:pPr lvl="0">
              <a:buFont typeface="Arial"/>
              <a:buChar char="•"/>
              <a:defRPr/>
            </a:pPr>
            <a:r>
              <a:rPr kumimoji="1" lang="en-US" altLang="ko-KR" sz="2000" dirty="0"/>
              <a:t>When an AP’s available bandwidth is limited, AP can only share limited bandwidth within the </a:t>
            </a:r>
            <a:r>
              <a:rPr kumimoji="1" lang="en-US" altLang="ko-KR" sz="2000" dirty="0" err="1"/>
              <a:t>sharingTXOP</a:t>
            </a:r>
            <a:r>
              <a:rPr kumimoji="1" lang="en-US" altLang="ko-KR" sz="2000" dirty="0"/>
              <a:t> to a non-AP STA.</a:t>
            </a:r>
            <a:endParaRPr kumimoji="1" lang="en-US" altLang="ko-KR" sz="2000" b="0" dirty="0">
              <a:latin typeface="Times New Roman"/>
              <a:ea typeface="MS Gothic"/>
            </a:endParaRP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Because of different view, the non-AP STA’s available bandwidth may be wider than the AP.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The non-AP STA can use the wide bandwidth for P2P operation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In this case, the non-AP STA can expand the bandwidth in the allocated time for P2P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When the non-AP STA needs to transmit frames to the AP within the sharing TXOP, it cannot expand the bandwidth.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9EA5438-347B-57E5-A130-F09153EB06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3" y="3888119"/>
            <a:ext cx="7772400" cy="258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94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9060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P2P Bandwidth Expansion Method in TXS (2)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 dirty="0"/>
              <a:t>Slide </a:t>
            </a:r>
            <a:fld id="{440F5867-744E-4AA6-B0ED-4C44D2DFBB7B}" type="slidenum">
              <a:rPr lang="en-US"/>
              <a:pPr lvl="0">
                <a:defRPr/>
              </a:pPr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/>
              <a:t>November 2024</a:t>
            </a:r>
            <a:endParaRPr lang="en-GB" altLang="ko-Kore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394861"/>
            <a:ext cx="8784976" cy="2382248"/>
          </a:xfrm>
        </p:spPr>
        <p:txBody>
          <a:bodyPr/>
          <a:lstStyle/>
          <a:p>
            <a:pPr lvl="0">
              <a:buFont typeface="Arial"/>
              <a:buChar char="•"/>
              <a:defRPr/>
            </a:pPr>
            <a:r>
              <a:rPr kumimoji="1" lang="en-US" altLang="ko-KR" sz="2000" dirty="0"/>
              <a:t>To ensure fairness, the non-AP STA can perform new channel access procedure in the allocated time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Because the non-AP STA performs channel access, fairness can be guaranteed.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81E2315-C734-7F3E-0EEA-000CBA82B8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3" y="2862785"/>
            <a:ext cx="7772400" cy="246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28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This submission proposed a P2P bandwidth expansion method in TXOP sharing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In TXS mode 2, the non-AP STA can perform P2P communication in the TXS allocated time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With the proposed method, the non-AP STA can expand bandwidth in the TXS allocated time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dirty="0"/>
          </a:p>
          <a:p>
            <a:pPr>
              <a:buFont typeface="Arial"/>
              <a:buChar char="•"/>
              <a:defRPr/>
            </a:pPr>
            <a:r>
              <a:rPr kumimoji="1" lang="en-US" altLang="ko-KR" dirty="0"/>
              <a:t>With the proposed method, P2P throughput in the TXS allocated time can be enhanced.</a:t>
            </a:r>
          </a:p>
          <a:p>
            <a:pPr>
              <a:buFont typeface="Arial"/>
              <a:buChar char="•"/>
              <a:defRPr/>
            </a:pPr>
            <a:endParaRPr kumimoji="1"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Ronny Yongho Kim,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/>
              <a:t>November 2024</a:t>
            </a:r>
            <a:endParaRPr lang="en-GB" altLang="ko-Kore-K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spDef>
    <a:ln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436</Words>
  <Application>Microsoft Macintosh PowerPoint</Application>
  <PresentationFormat>화면 슬라이드 쇼(4:3)</PresentationFormat>
  <Paragraphs>53</Paragraphs>
  <Slides>5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 테마</vt:lpstr>
      <vt:lpstr>Microsoft Word 97 - 2004 문서</vt:lpstr>
      <vt:lpstr>Bandwidth Expansion Method in TXOP Sharing</vt:lpstr>
      <vt:lpstr>Abstract</vt:lpstr>
      <vt:lpstr>P2P Bandwidth Expansion Method in TXS (1)</vt:lpstr>
      <vt:lpstr>P2P Bandwidth Expansion Method in TXS (2)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612</cp:revision>
  <dcterms:created xsi:type="dcterms:W3CDTF">2023-07-02T14:02:18Z</dcterms:created>
  <dcterms:modified xsi:type="dcterms:W3CDTF">2024-11-11T19:59:03Z</dcterms:modified>
  <cp:version/>
</cp:coreProperties>
</file>