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80" r:id="rId21"/>
    <p:sldId id="2376" r:id="rId22"/>
    <p:sldId id="2377" r:id="rId23"/>
    <p:sldId id="2381" r:id="rId24"/>
    <p:sldId id="2382" r:id="rId25"/>
    <p:sldId id="2383" r:id="rId26"/>
    <p:sldId id="2371"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C9668F-6AFB-4305-BB2A-BE4BCADABEFF}" v="1" dt="2024-11-13T16:18:19.4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4660"/>
  </p:normalViewPr>
  <p:slideViewPr>
    <p:cSldViewPr>
      <p:cViewPr>
        <p:scale>
          <a:sx n="95" d="100"/>
          <a:sy n="95" d="100"/>
        </p:scale>
        <p:origin x="782" y="-8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802.11-24/1905r2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1942-01-0immw-immw-par-and-csd-comments.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November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58241367"/>
              </p:ext>
            </p:extLst>
          </p:nvPr>
        </p:nvGraphicFramePr>
        <p:xfrm>
          <a:off x="461963" y="28956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8956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September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01681209"/>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533400" y="1296987"/>
            <a:ext cx="7923213" cy="4570413"/>
          </a:xfrm>
        </p:spPr>
        <p:txBody>
          <a:bodyPr/>
          <a:lstStyle/>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Discussion on response to comments received from other WG on PAR and CSD documents</a:t>
            </a:r>
          </a:p>
          <a:p>
            <a:pPr lvl="0">
              <a:buFont typeface="Arial" panose="020B0604020202020204" pitchFamily="34" charset="0"/>
              <a:buChar char="•"/>
            </a:pPr>
            <a:endParaRPr lang="en-GB" sz="16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November IEEE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November 2024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https://cvent.me/eDZgoD</a:t>
            </a:r>
            <a:endParaRPr lang="en-US" sz="1800" dirty="0"/>
          </a:p>
          <a:p>
            <a:pPr marL="0" indent="0"/>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Discussion on response to comments received from other WG on PAR and CSD documents</a:t>
            </a:r>
          </a:p>
          <a:p>
            <a:pPr lvl="0">
              <a:buFont typeface="Arial" panose="020B0604020202020204" pitchFamily="34" charset="0"/>
              <a:buChar char="•"/>
            </a:pPr>
            <a:r>
              <a:rPr lang="en-GB" sz="1800" dirty="0"/>
              <a:t>Motions</a:t>
            </a:r>
          </a:p>
          <a:p>
            <a:pPr lvl="0">
              <a:buFont typeface="Arial" panose="020B0604020202020204" pitchFamily="34" charset="0"/>
              <a:buChar char="•"/>
            </a:pPr>
            <a:r>
              <a:rPr lang="en-US" sz="1800" dirty="0"/>
              <a:t>Goals for January 2025</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January 2025</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Plan to start TG</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No teleconference</a:t>
            </a:r>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11-24/0116r6 &lt;&gt;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44Y, 0N, 6A</a:t>
            </a:r>
          </a:p>
          <a:p>
            <a:pPr marL="0" lvl="0" indent="0">
              <a:buNone/>
            </a:pPr>
            <a:r>
              <a:rPr lang="en-GB" sz="1800" dirty="0"/>
              <a:t>Moved: Abhishek Patil	, Seconded: Rubayet Shafin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762853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a:xfrm>
            <a:off x="685800" y="1981200"/>
            <a:ext cx="7770813" cy="4113213"/>
          </a:xfrm>
        </p:spPr>
        <p:txBody>
          <a:bodyPr/>
          <a:lstStyle/>
          <a:p>
            <a:pPr marL="0" lvl="0" indent="0">
              <a:buNone/>
            </a:pPr>
            <a:r>
              <a:rPr lang="en-GB" sz="2000" dirty="0"/>
              <a:t>Believing that the CSD contained in the document referenced below meets IEEE-SA guidelines,</a:t>
            </a:r>
            <a:endParaRPr lang="en-CA" sz="2000" dirty="0"/>
          </a:p>
          <a:p>
            <a:pPr marL="0" lvl="0" indent="0">
              <a:buNone/>
            </a:pPr>
            <a:r>
              <a:rPr lang="en-GB" sz="2000" dirty="0"/>
              <a:t>Request that the CSD contained in 11-24/0549r6 &lt;&gt;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47Y, 0N, 5A</a:t>
            </a:r>
          </a:p>
          <a:p>
            <a:pPr marL="0" lvl="0" indent="0">
              <a:buNone/>
            </a:pPr>
            <a:r>
              <a:rPr lang="en-GB" sz="1800" dirty="0"/>
              <a:t>Moved: Abhishek Patil	, Seconded: Sang Kim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366937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8E065-23A7-DF67-81DF-3C56E3CFCF8E}"/>
              </a:ext>
            </a:extLst>
          </p:cNvPr>
          <p:cNvSpPr>
            <a:spLocks noGrp="1"/>
          </p:cNvSpPr>
          <p:nvPr>
            <p:ph type="title"/>
          </p:nvPr>
        </p:nvSpPr>
        <p:spPr/>
        <p:txBody>
          <a:bodyPr/>
          <a:lstStyle/>
          <a:p>
            <a:r>
              <a:rPr lang="en-US" dirty="0"/>
              <a:t>PAR and CSD comments response</a:t>
            </a:r>
          </a:p>
        </p:txBody>
      </p:sp>
      <p:sp>
        <p:nvSpPr>
          <p:cNvPr id="3" name="Content Placeholder 2">
            <a:extLst>
              <a:ext uri="{FF2B5EF4-FFF2-40B4-BE49-F238E27FC236}">
                <a16:creationId xmlns:a16="http://schemas.microsoft.com/office/drawing/2014/main" id="{2D09FC26-F8B0-DE6A-942F-5E1109F48E94}"/>
              </a:ext>
            </a:extLst>
          </p:cNvPr>
          <p:cNvSpPr>
            <a:spLocks noGrp="1"/>
          </p:cNvSpPr>
          <p:nvPr>
            <p:ph idx="1"/>
          </p:nvPr>
        </p:nvSpPr>
        <p:spPr/>
        <p:txBody>
          <a:bodyPr/>
          <a:lstStyle/>
          <a:p>
            <a:pPr marL="0" indent="0">
              <a:buNone/>
            </a:pPr>
            <a:r>
              <a:rPr lang="en-US" sz="2400" dirty="0"/>
              <a:t>Move to accept </a:t>
            </a:r>
            <a:r>
              <a:rPr lang="en-US" sz="2400" dirty="0">
                <a:hlinkClick r:id="rId2"/>
              </a:rPr>
              <a:t>https://mentor.ieee.org/802.11/dcn/24/11-24-1942-01-0immw-immw-par-and-csd-comments.pptx</a:t>
            </a:r>
            <a:r>
              <a:rPr lang="en-US" sz="2400" dirty="0"/>
              <a:t> as the response to comments received on the IMMW PAR and CSD documents received from IEEE 802.</a:t>
            </a:r>
            <a:endParaRPr lang="en-CA" sz="1800" b="0" dirty="0"/>
          </a:p>
          <a:p>
            <a:pPr marL="0" indent="0">
              <a:buNone/>
            </a:pPr>
            <a:r>
              <a:rPr lang="en-GB" sz="2400" dirty="0"/>
              <a:t> </a:t>
            </a:r>
          </a:p>
          <a:p>
            <a:pPr marL="0" indent="0">
              <a:buNone/>
            </a:pPr>
            <a:endParaRPr lang="en-CA" sz="2400" dirty="0"/>
          </a:p>
          <a:p>
            <a:pPr marL="0" lvl="0" indent="0">
              <a:buNone/>
            </a:pPr>
            <a:r>
              <a:rPr lang="en-GB" sz="2400" i="1" dirty="0"/>
              <a:t>Moved by [] on behalf of </a:t>
            </a:r>
            <a:r>
              <a:rPr lang="en-CA" sz="2400" i="1" dirty="0"/>
              <a:t>IMMW SG</a:t>
            </a:r>
          </a:p>
          <a:p>
            <a:pPr marL="0" lvl="0" indent="0">
              <a:buNone/>
            </a:pPr>
            <a:r>
              <a:rPr lang="en-GB" sz="2400" dirty="0"/>
              <a:t>IMMW SG vote: 54Y, 0N, 9A</a:t>
            </a:r>
            <a:endParaRPr lang="en-CA" sz="2400" dirty="0"/>
          </a:p>
          <a:p>
            <a:pPr marL="0" indent="0">
              <a:buNone/>
            </a:pPr>
            <a:r>
              <a:rPr lang="en-GB" sz="2400" dirty="0"/>
              <a:t>Moved: Micky Mehta			Seconded: </a:t>
            </a:r>
            <a:r>
              <a:rPr lang="en-GB" sz="2400" dirty="0" err="1"/>
              <a:t>Yanchun</a:t>
            </a:r>
            <a:r>
              <a:rPr lang="en-GB" sz="2400" dirty="0"/>
              <a:t> Li</a:t>
            </a:r>
          </a:p>
          <a:p>
            <a:pPr marL="0" indent="0">
              <a:buNone/>
            </a:pPr>
            <a:r>
              <a:rPr lang="en-GB" sz="2400" dirty="0"/>
              <a:t>Result:</a:t>
            </a:r>
            <a:endParaRPr lang="en-US" sz="2400" dirty="0"/>
          </a:p>
          <a:p>
            <a:endParaRPr lang="en-US" dirty="0"/>
          </a:p>
        </p:txBody>
      </p:sp>
      <p:sp>
        <p:nvSpPr>
          <p:cNvPr id="4" name="Slide Number Placeholder 3">
            <a:extLst>
              <a:ext uri="{FF2B5EF4-FFF2-40B4-BE49-F238E27FC236}">
                <a16:creationId xmlns:a16="http://schemas.microsoft.com/office/drawing/2014/main" id="{D4FF5A51-1907-8982-0B5F-8B700CB3223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D0E6422-E1EB-5963-567C-E9A008DB514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B533BE-6CEB-1860-D629-1FA2EB84859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23339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t>
            </a:r>
          </a:p>
          <a:p>
            <a:pPr lvl="2">
              <a:buFont typeface="Arial" panose="020B0604020202020204" pitchFamily="34" charset="0"/>
              <a:buChar char="•"/>
            </a:pPr>
            <a:endParaRPr lang="en-US" sz="1800" dirty="0"/>
          </a:p>
          <a:p>
            <a:pPr lvl="2">
              <a:buFont typeface="Arial" panose="020B0604020202020204" pitchFamily="34" charset="0"/>
              <a:buChar char="•"/>
            </a:pPr>
            <a:endParaRPr lang="en-US" dirty="0"/>
          </a:p>
          <a:p>
            <a:pPr lvl="2">
              <a:buFont typeface="Arial" panose="020B0604020202020204" pitchFamily="34" charset="0"/>
              <a:buChar char="•"/>
            </a:pPr>
            <a:endParaRPr lang="en-US" sz="1800" dirty="0"/>
          </a:p>
          <a:p>
            <a:pPr lvl="2">
              <a:buFont typeface="Arial" panose="020B0604020202020204" pitchFamily="34" charset="0"/>
              <a:buChar char="•"/>
            </a:pPr>
            <a:endParaRPr lang="en-US" sz="1800" dirty="0"/>
          </a:p>
          <a:p>
            <a:r>
              <a:rPr lang="en-US" sz="1800" dirty="0"/>
              <a:t>Move: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116020</TotalTime>
  <Words>2309</Words>
  <Application>Microsoft Office PowerPoint</Application>
  <PresentationFormat>On-screen Show (4:3)</PresentationFormat>
  <Paragraphs>283</Paragraphs>
  <Slides>26</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5" baseType="lpstr">
      <vt:lpstr>MS Gothic</vt:lpstr>
      <vt:lpstr>Arial</vt:lpstr>
      <vt:lpstr>Arial Unicode MS</vt:lpstr>
      <vt:lpstr>Calibri</vt:lpstr>
      <vt:lpstr>Monotype Sorts</vt:lpstr>
      <vt:lpstr>Times New Roman</vt:lpstr>
      <vt:lpstr>Wingdings</vt:lpstr>
      <vt:lpstr>Office Theme</vt:lpstr>
      <vt:lpstr>Document</vt:lpstr>
      <vt:lpstr>IMMW Study Group November 2024 Meeting Agenda</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Agenda–PM3</vt:lpstr>
      <vt:lpstr>Wednesday Agenda–AM1</vt:lpstr>
      <vt:lpstr>Goals for January 2025</vt:lpstr>
      <vt:lpstr>Teleconferences plan</vt:lpstr>
      <vt:lpstr>PAR Approval Motion</vt:lpstr>
      <vt:lpstr>CSD Approval Motion</vt:lpstr>
      <vt:lpstr>PAR and CSD comments response</vt:lpstr>
      <vt:lpstr>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1432</cp:revision>
  <cp:lastPrinted>1601-01-01T00:00:00Z</cp:lastPrinted>
  <dcterms:created xsi:type="dcterms:W3CDTF">2017-01-26T15:28:16Z</dcterms:created>
  <dcterms:modified xsi:type="dcterms:W3CDTF">2024-11-13T16:46:44Z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