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 id="2381" r:id="rId24"/>
    <p:sldId id="2382" r:id="rId25"/>
    <p:sldId id="2383" r:id="rId26"/>
    <p:sldId id="2371"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FC9668F-6AFB-4305-BB2A-BE4BCADABEFF}"/>
    <pc:docChg chg="modSld">
      <pc:chgData name="Cariou, Laurent" userId="4453f93f-2ed2-46e8-bb8c-3237fbfdd40b" providerId="ADAL" clId="{0FC9668F-6AFB-4305-BB2A-BE4BCADABEFF}" dt="2024-11-13T03:08:46.493" v="9" actId="20577"/>
      <pc:docMkLst>
        <pc:docMk/>
      </pc:docMkLst>
      <pc:sldChg chg="modSp mod">
        <pc:chgData name="Cariou, Laurent" userId="4453f93f-2ed2-46e8-bb8c-3237fbfdd40b" providerId="ADAL" clId="{0FC9668F-6AFB-4305-BB2A-BE4BCADABEFF}" dt="2024-11-13T03:08:38.504" v="1" actId="6549"/>
        <pc:sldMkLst>
          <pc:docMk/>
          <pc:sldMk cId="1612264332" sldId="2367"/>
        </pc:sldMkLst>
        <pc:spChg chg="mod">
          <ac:chgData name="Cariou, Laurent" userId="4453f93f-2ed2-46e8-bb8c-3237fbfdd40b" providerId="ADAL" clId="{0FC9668F-6AFB-4305-BB2A-BE4BCADABEFF}" dt="2024-11-13T03:08:38.504" v="1" actId="6549"/>
          <ac:spMkLst>
            <pc:docMk/>
            <pc:sldMk cId="1612264332" sldId="2367"/>
            <ac:spMk id="3" creationId="{977FA593-1C2D-4B4C-B4B8-9841BC70A2D7}"/>
          </ac:spMkLst>
        </pc:spChg>
      </pc:sldChg>
      <pc:sldChg chg="modSp mod">
        <pc:chgData name="Cariou, Laurent" userId="4453f93f-2ed2-46e8-bb8c-3237fbfdd40b" providerId="ADAL" clId="{0FC9668F-6AFB-4305-BB2A-BE4BCADABEFF}" dt="2024-11-13T03:08:46.493" v="9" actId="20577"/>
        <pc:sldMkLst>
          <pc:docMk/>
          <pc:sldMk cId="2211866322" sldId="2380"/>
        </pc:sldMkLst>
        <pc:spChg chg="mod">
          <ac:chgData name="Cariou, Laurent" userId="4453f93f-2ed2-46e8-bb8c-3237fbfdd40b" providerId="ADAL" clId="{0FC9668F-6AFB-4305-BB2A-BE4BCADABEFF}" dt="2024-11-13T03:08:46.493" v="9" actId="20577"/>
          <ac:spMkLst>
            <pc:docMk/>
            <pc:sldMk cId="2211866322" sldId="2380"/>
            <ac:spMk id="3" creationId="{977FA593-1C2D-4B4C-B4B8-9841BC70A2D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01681209"/>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Discussion on response to comments received from other WG on PAR and CSD documents</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2024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https://cvent.me/eDZgoD</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Discussion on response to comments received from other WG on PAR and CSD documents</a:t>
            </a:r>
          </a:p>
          <a:p>
            <a:pPr lvl="0">
              <a:buFont typeface="Arial" panose="020B0604020202020204" pitchFamily="34" charset="0"/>
              <a:buChar char="•"/>
            </a:pPr>
            <a:r>
              <a:rPr lang="en-GB" sz="1800"/>
              <a:t>Motions</a:t>
            </a:r>
            <a:endParaRPr lang="en-GB" sz="1800" dirty="0"/>
          </a:p>
          <a:p>
            <a:pPr lvl="0">
              <a:buFont typeface="Arial" panose="020B0604020202020204" pitchFamily="34" charset="0"/>
              <a:buChar char="•"/>
            </a:pPr>
            <a:r>
              <a:rPr lang="en-US" sz="1800" dirty="0"/>
              <a:t>Goals for January 2025</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 2025</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a:t>
            </a:r>
            <a:r>
              <a:rPr lang="en-GB" sz="2000"/>
              <a:t>in 11-24/0549r3 </a:t>
            </a:r>
            <a:r>
              <a:rPr lang="en-GB" sz="2000" dirty="0"/>
              <a:t>&lt;&gt;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8E065-23A7-DF67-81DF-3C56E3CFCF8E}"/>
              </a:ext>
            </a:extLst>
          </p:cNvPr>
          <p:cNvSpPr>
            <a:spLocks noGrp="1"/>
          </p:cNvSpPr>
          <p:nvPr>
            <p:ph type="title"/>
          </p:nvPr>
        </p:nvSpPr>
        <p:spPr/>
        <p:txBody>
          <a:bodyPr/>
          <a:lstStyle/>
          <a:p>
            <a:r>
              <a:rPr lang="en-US" dirty="0"/>
              <a:t>PAR and CSD comments response</a:t>
            </a:r>
          </a:p>
        </p:txBody>
      </p:sp>
      <p:sp>
        <p:nvSpPr>
          <p:cNvPr id="3" name="Content Placeholder 2">
            <a:extLst>
              <a:ext uri="{FF2B5EF4-FFF2-40B4-BE49-F238E27FC236}">
                <a16:creationId xmlns:a16="http://schemas.microsoft.com/office/drawing/2014/main" id="{2D09FC26-F8B0-DE6A-942F-5E1109F48E94}"/>
              </a:ext>
            </a:extLst>
          </p:cNvPr>
          <p:cNvSpPr>
            <a:spLocks noGrp="1"/>
          </p:cNvSpPr>
          <p:nvPr>
            <p:ph idx="1"/>
          </p:nvPr>
        </p:nvSpPr>
        <p:spPr/>
        <p:txBody>
          <a:bodyPr/>
          <a:lstStyle/>
          <a:p>
            <a:pPr marL="0" indent="0">
              <a:buNone/>
            </a:pPr>
            <a:r>
              <a:rPr lang="en-US" sz="2400" dirty="0"/>
              <a:t>Move to accept </a:t>
            </a:r>
            <a:r>
              <a:rPr lang="en-US" sz="2400" dirty="0">
                <a:hlinkClick r:id="rId2"/>
              </a:rPr>
              <a:t>https://mentor.ieee.org/802.11/dcn/24/11-24-1942-00-0immw-immw-par-and-csd-comments.pptx</a:t>
            </a:r>
            <a:r>
              <a:rPr lang="en-US" sz="2400" dirty="0"/>
              <a:t> as the response to comments received on the IMMW PAR and CSD documents received from IEEE 802.</a:t>
            </a:r>
            <a:endParaRPr lang="en-CA" sz="1800" b="0" dirty="0"/>
          </a:p>
          <a:p>
            <a:pPr marL="0" indent="0">
              <a:buNone/>
            </a:pPr>
            <a:r>
              <a:rPr lang="en-GB" sz="2400" dirty="0"/>
              <a:t> </a:t>
            </a:r>
          </a:p>
          <a:p>
            <a:pPr marL="0" indent="0">
              <a:buNone/>
            </a:pPr>
            <a:endParaRPr lang="en-CA" sz="2400" dirty="0"/>
          </a:p>
          <a:p>
            <a:pPr marL="0" lvl="0" indent="0">
              <a:buNone/>
            </a:pPr>
            <a:r>
              <a:rPr lang="en-GB" sz="2400" i="1" dirty="0"/>
              <a:t>Moved by [] on behalf of </a:t>
            </a:r>
            <a:r>
              <a:rPr lang="en-CA" sz="2400" i="1" dirty="0"/>
              <a:t>IMMW SG</a:t>
            </a:r>
          </a:p>
          <a:p>
            <a:pPr marL="0" lvl="0" indent="0">
              <a:buNone/>
            </a:pPr>
            <a:r>
              <a:rPr lang="en-GB" sz="2400" dirty="0"/>
              <a:t>UHR SG vote: </a:t>
            </a:r>
            <a:endParaRPr lang="en-CA" sz="2400" dirty="0"/>
          </a:p>
          <a:p>
            <a:pPr marL="0" indent="0">
              <a:buNone/>
            </a:pPr>
            <a:r>
              <a:rPr lang="en-GB" sz="2400" dirty="0"/>
              <a:t>Moved: 			Seconded:</a:t>
            </a:r>
          </a:p>
          <a:p>
            <a:pPr marL="0" indent="0">
              <a:buNone/>
            </a:pPr>
            <a:r>
              <a:rPr lang="en-GB" sz="2400" dirty="0"/>
              <a:t>Result:</a:t>
            </a:r>
            <a:endParaRPr lang="en-US" sz="2400" dirty="0"/>
          </a:p>
          <a:p>
            <a:endParaRPr lang="en-US" dirty="0"/>
          </a:p>
        </p:txBody>
      </p:sp>
      <p:sp>
        <p:nvSpPr>
          <p:cNvPr id="4" name="Slide Number Placeholder 3">
            <a:extLst>
              <a:ext uri="{FF2B5EF4-FFF2-40B4-BE49-F238E27FC236}">
                <a16:creationId xmlns:a16="http://schemas.microsoft.com/office/drawing/2014/main" id="{D4FF5A51-1907-8982-0B5F-8B700CB322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D0E6422-E1EB-5963-567C-E9A008DB514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B533BE-6CEB-1860-D629-1FA2EB84859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23339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t>
            </a:r>
          </a:p>
          <a:p>
            <a:pPr lvl="2">
              <a:buFont typeface="Arial" panose="020B0604020202020204" pitchFamily="34" charset="0"/>
              <a:buChar char="•"/>
            </a:pPr>
            <a:endParaRPr lang="en-US" sz="1800" dirty="0"/>
          </a:p>
          <a:p>
            <a:pPr lvl="2">
              <a:buFont typeface="Arial" panose="020B0604020202020204" pitchFamily="34" charset="0"/>
              <a:buChar char="•"/>
            </a:pPr>
            <a:endParaRPr lang="en-US" dirty="0"/>
          </a:p>
          <a:p>
            <a:pPr lvl="2">
              <a:buFont typeface="Arial" panose="020B0604020202020204" pitchFamily="34" charset="0"/>
              <a:buChar char="•"/>
            </a:pPr>
            <a:endParaRPr lang="en-US" sz="1800" dirty="0"/>
          </a:p>
          <a:p>
            <a:pPr lvl="2">
              <a:buFont typeface="Arial" panose="020B0604020202020204" pitchFamily="34" charset="0"/>
              <a:buChar char="•"/>
            </a:pPr>
            <a:endParaRPr lang="en-US" sz="1800" dirty="0"/>
          </a:p>
          <a:p>
            <a:r>
              <a:rPr lang="en-US" sz="1800" dirty="0"/>
              <a:t>Move: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115221</TotalTime>
  <Words>2276</Words>
  <Application>Microsoft Office PowerPoint</Application>
  <PresentationFormat>On-screen Show (4:3)</PresentationFormat>
  <Paragraphs>281</Paragraphs>
  <Slides>26</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MS Gothic</vt:lpstr>
      <vt:lpstr>Arial</vt:lpstr>
      <vt:lpstr>Arial Unicode MS</vt:lpstr>
      <vt:lpstr>Calibri</vt:lpstr>
      <vt:lpstr>Monotype Sorts</vt:lpstr>
      <vt:lpstr>Times New Roman</vt:lpstr>
      <vt:lpstr>Wingdings</vt:lpstr>
      <vt:lpstr>Office Theme</vt:lpstr>
      <vt:lpstr>Document</vt:lpstr>
      <vt:lpstr>IMMW Study Group November 2024 Meeting Agenda</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Agenda–PM3</vt:lpstr>
      <vt:lpstr>Wednesday Agenda–AM1</vt:lpstr>
      <vt:lpstr>Goals for January 2025</vt:lpstr>
      <vt:lpstr>Teleconferences plan</vt:lpstr>
      <vt:lpstr>PAR Approval Motion</vt:lpstr>
      <vt:lpstr>CSD Approval Motion</vt:lpstr>
      <vt:lpstr>PAR and CSD comments response</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2024-11-13T03:08:46Z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