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 id="2381" r:id="rId24"/>
    <p:sldId id="2382" r:id="rId25"/>
    <p:sldId id="2371"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C7E7E6-4864-4BAB-81A9-A9D1F77CBA3F}" v="3" dt="2024-11-11T00:45:13.5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489F0DF1-8CE1-42CB-84D6-D80E42B461C0}"/>
    <pc:docChg chg="undo custSel modSld modMainMaster">
      <pc:chgData name="Cariou, Laurent" userId="4453f93f-2ed2-46e8-bb8c-3237fbfdd40b" providerId="ADAL" clId="{489F0DF1-8CE1-42CB-84D6-D80E42B461C0}" dt="2024-07-08T13:25:58.236" v="82" actId="20577"/>
      <pc:docMkLst>
        <pc:docMk/>
      </pc:docMkLst>
      <pc:sldChg chg="modSp mod">
        <pc:chgData name="Cariou, Laurent" userId="4453f93f-2ed2-46e8-bb8c-3237fbfdd40b" providerId="ADAL" clId="{489F0DF1-8CE1-42CB-84D6-D80E42B461C0}" dt="2024-07-08T13:12:33.259" v="9" actId="20577"/>
        <pc:sldMkLst>
          <pc:docMk/>
          <pc:sldMk cId="0" sldId="256"/>
        </pc:sldMkLst>
        <pc:spChg chg="mod">
          <ac:chgData name="Cariou, Laurent" userId="4453f93f-2ed2-46e8-bb8c-3237fbfdd40b" providerId="ADAL" clId="{489F0DF1-8CE1-42CB-84D6-D80E42B461C0}" dt="2024-07-08T13:12:30.625" v="7"/>
          <ac:spMkLst>
            <pc:docMk/>
            <pc:sldMk cId="0" sldId="256"/>
            <ac:spMk id="6" creationId="{00000000-0000-0000-0000-000000000000}"/>
          </ac:spMkLst>
        </pc:spChg>
        <pc:spChg chg="mod">
          <ac:chgData name="Cariou, Laurent" userId="4453f93f-2ed2-46e8-bb8c-3237fbfdd40b" providerId="ADAL" clId="{489F0DF1-8CE1-42CB-84D6-D80E42B461C0}" dt="2024-07-08T13:12:30.625" v="7"/>
          <ac:spMkLst>
            <pc:docMk/>
            <pc:sldMk cId="0" sldId="256"/>
            <ac:spMk id="3073" creationId="{00000000-0000-0000-0000-000000000000}"/>
          </ac:spMkLst>
        </pc:spChg>
        <pc:spChg chg="mod">
          <ac:chgData name="Cariou, Laurent" userId="4453f93f-2ed2-46e8-bb8c-3237fbfdd40b" providerId="ADAL" clId="{489F0DF1-8CE1-42CB-84D6-D80E42B461C0}" dt="2024-07-08T13:12:33.259" v="9" actId="20577"/>
          <ac:spMkLst>
            <pc:docMk/>
            <pc:sldMk cId="0" sldId="256"/>
            <ac:spMk id="3074" creationId="{00000000-0000-0000-0000-000000000000}"/>
          </ac:spMkLst>
        </pc:spChg>
      </pc:sldChg>
      <pc:sldChg chg="modSp">
        <pc:chgData name="Cariou, Laurent" userId="4453f93f-2ed2-46e8-bb8c-3237fbfdd40b" providerId="ADAL" clId="{489F0DF1-8CE1-42CB-84D6-D80E42B461C0}" dt="2024-07-08T13:12:30.625" v="7"/>
        <pc:sldMkLst>
          <pc:docMk/>
          <pc:sldMk cId="3254182675" sldId="258"/>
        </pc:sldMkLst>
        <pc:spChg chg="mod">
          <ac:chgData name="Cariou, Laurent" userId="4453f93f-2ed2-46e8-bb8c-3237fbfdd40b" providerId="ADAL" clId="{489F0DF1-8CE1-42CB-84D6-D80E42B461C0}" dt="2024-07-08T13:12:30.625" v="7"/>
          <ac:spMkLst>
            <pc:docMk/>
            <pc:sldMk cId="3254182675" sldId="258"/>
            <ac:spMk id="7" creationId="{4F62ADF5-BC8B-4EF4-B4E8-C355611EECFF}"/>
          </ac:spMkLst>
        </pc:spChg>
      </pc:sldChg>
      <pc:sldChg chg="modSp">
        <pc:chgData name="Cariou, Laurent" userId="4453f93f-2ed2-46e8-bb8c-3237fbfdd40b" providerId="ADAL" clId="{489F0DF1-8CE1-42CB-84D6-D80E42B461C0}" dt="2024-07-08T13:12:30.625" v="7"/>
        <pc:sldMkLst>
          <pc:docMk/>
          <pc:sldMk cId="3136880362" sldId="260"/>
        </pc:sldMkLst>
        <pc:spChg chg="mod">
          <ac:chgData name="Cariou, Laurent" userId="4453f93f-2ed2-46e8-bb8c-3237fbfdd40b" providerId="ADAL" clId="{489F0DF1-8CE1-42CB-84D6-D80E42B461C0}" dt="2024-07-08T13:12:30.625" v="7"/>
          <ac:spMkLst>
            <pc:docMk/>
            <pc:sldMk cId="3136880362" sldId="260"/>
            <ac:spMk id="7" creationId="{733EE7F5-4D25-4915-8021-FD9EE23E2C32}"/>
          </ac:spMkLst>
        </pc:spChg>
      </pc:sldChg>
      <pc:sldChg chg="modSp">
        <pc:chgData name="Cariou, Laurent" userId="4453f93f-2ed2-46e8-bb8c-3237fbfdd40b" providerId="ADAL" clId="{489F0DF1-8CE1-42CB-84D6-D80E42B461C0}" dt="2024-07-08T13:12:30.625" v="7"/>
        <pc:sldMkLst>
          <pc:docMk/>
          <pc:sldMk cId="1676196551" sldId="261"/>
        </pc:sldMkLst>
        <pc:spChg chg="mod">
          <ac:chgData name="Cariou, Laurent" userId="4453f93f-2ed2-46e8-bb8c-3237fbfdd40b" providerId="ADAL" clId="{489F0DF1-8CE1-42CB-84D6-D80E42B461C0}" dt="2024-07-08T13:12:30.625" v="7"/>
          <ac:spMkLst>
            <pc:docMk/>
            <pc:sldMk cId="1676196551" sldId="261"/>
            <ac:spMk id="7" creationId="{0A0F1EBF-63A8-4C75-8DB7-0D8CD44D0896}"/>
          </ac:spMkLst>
        </pc:spChg>
      </pc:sldChg>
      <pc:sldChg chg="modSp">
        <pc:chgData name="Cariou, Laurent" userId="4453f93f-2ed2-46e8-bb8c-3237fbfdd40b" providerId="ADAL" clId="{489F0DF1-8CE1-42CB-84D6-D80E42B461C0}" dt="2024-07-08T13:12:30.625" v="7"/>
        <pc:sldMkLst>
          <pc:docMk/>
          <pc:sldMk cId="2927177891" sldId="263"/>
        </pc:sldMkLst>
        <pc:spChg chg="mod">
          <ac:chgData name="Cariou, Laurent" userId="4453f93f-2ed2-46e8-bb8c-3237fbfdd40b" providerId="ADAL" clId="{489F0DF1-8CE1-42CB-84D6-D80E42B461C0}" dt="2024-07-08T13:12:30.625" v="7"/>
          <ac:spMkLst>
            <pc:docMk/>
            <pc:sldMk cId="2927177891" sldId="263"/>
            <ac:spMk id="9" creationId="{4BB4CFD1-21C6-467E-AB6E-3577A473F86D}"/>
          </ac:spMkLst>
        </pc:spChg>
      </pc:sldChg>
      <pc:sldChg chg="modSp">
        <pc:chgData name="Cariou, Laurent" userId="4453f93f-2ed2-46e8-bb8c-3237fbfdd40b" providerId="ADAL" clId="{489F0DF1-8CE1-42CB-84D6-D80E42B461C0}" dt="2024-07-08T13:12:30.625" v="7"/>
        <pc:sldMkLst>
          <pc:docMk/>
          <pc:sldMk cId="4277600907" sldId="264"/>
        </pc:sldMkLst>
        <pc:spChg chg="mod">
          <ac:chgData name="Cariou, Laurent" userId="4453f93f-2ed2-46e8-bb8c-3237fbfdd40b" providerId="ADAL" clId="{489F0DF1-8CE1-42CB-84D6-D80E42B461C0}" dt="2024-07-08T13:12:30.625" v="7"/>
          <ac:spMkLst>
            <pc:docMk/>
            <pc:sldMk cId="4277600907" sldId="264"/>
            <ac:spMk id="8" creationId="{B2C4C695-AFB3-4956-B721-DB0805BA0685}"/>
          </ac:spMkLst>
        </pc:spChg>
      </pc:sldChg>
      <pc:sldChg chg="modSp">
        <pc:chgData name="Cariou, Laurent" userId="4453f93f-2ed2-46e8-bb8c-3237fbfdd40b" providerId="ADAL" clId="{489F0DF1-8CE1-42CB-84D6-D80E42B461C0}" dt="2024-07-08T13:12:30.625" v="7"/>
        <pc:sldMkLst>
          <pc:docMk/>
          <pc:sldMk cId="2436815634" sldId="265"/>
        </pc:sldMkLst>
        <pc:spChg chg="mod">
          <ac:chgData name="Cariou, Laurent" userId="4453f93f-2ed2-46e8-bb8c-3237fbfdd40b" providerId="ADAL" clId="{489F0DF1-8CE1-42CB-84D6-D80E42B461C0}" dt="2024-07-08T13:12:30.625" v="7"/>
          <ac:spMkLst>
            <pc:docMk/>
            <pc:sldMk cId="2436815634" sldId="265"/>
            <ac:spMk id="9" creationId="{535943CE-0A57-43F4-9844-46B4091CBC16}"/>
          </ac:spMkLst>
        </pc:spChg>
      </pc:sldChg>
      <pc:sldChg chg="modSp">
        <pc:chgData name="Cariou, Laurent" userId="4453f93f-2ed2-46e8-bb8c-3237fbfdd40b" providerId="ADAL" clId="{489F0DF1-8CE1-42CB-84D6-D80E42B461C0}" dt="2024-07-08T13:12:30.625" v="7"/>
        <pc:sldMkLst>
          <pc:docMk/>
          <pc:sldMk cId="2400177835" sldId="266"/>
        </pc:sldMkLst>
        <pc:spChg chg="mod">
          <ac:chgData name="Cariou, Laurent" userId="4453f93f-2ed2-46e8-bb8c-3237fbfdd40b" providerId="ADAL" clId="{489F0DF1-8CE1-42CB-84D6-D80E42B461C0}" dt="2024-07-08T13:12:30.625" v="7"/>
          <ac:spMkLst>
            <pc:docMk/>
            <pc:sldMk cId="2400177835" sldId="266"/>
            <ac:spMk id="8" creationId="{C5505616-1CE2-43B4-878B-31634EEB6CA7}"/>
          </ac:spMkLst>
        </pc:spChg>
      </pc:sldChg>
      <pc:sldChg chg="modSp">
        <pc:chgData name="Cariou, Laurent" userId="4453f93f-2ed2-46e8-bb8c-3237fbfdd40b" providerId="ADAL" clId="{489F0DF1-8CE1-42CB-84D6-D80E42B461C0}" dt="2024-07-08T13:12:30.625" v="7"/>
        <pc:sldMkLst>
          <pc:docMk/>
          <pc:sldMk cId="3976818858" sldId="269"/>
        </pc:sldMkLst>
        <pc:spChg chg="mod">
          <ac:chgData name="Cariou, Laurent" userId="4453f93f-2ed2-46e8-bb8c-3237fbfdd40b" providerId="ADAL" clId="{489F0DF1-8CE1-42CB-84D6-D80E42B461C0}" dt="2024-07-08T13:12:30.625" v="7"/>
          <ac:spMkLst>
            <pc:docMk/>
            <pc:sldMk cId="3976818858" sldId="269"/>
            <ac:spMk id="6" creationId="{00000000-0000-0000-0000-000000000000}"/>
          </ac:spMkLst>
        </pc:spChg>
      </pc:sldChg>
      <pc:sldChg chg="modSp">
        <pc:chgData name="Cariou, Laurent" userId="4453f93f-2ed2-46e8-bb8c-3237fbfdd40b" providerId="ADAL" clId="{489F0DF1-8CE1-42CB-84D6-D80E42B461C0}" dt="2024-07-08T13:12:30.625" v="7"/>
        <pc:sldMkLst>
          <pc:docMk/>
          <pc:sldMk cId="3387863760" sldId="270"/>
        </pc:sldMkLst>
        <pc:spChg chg="mod">
          <ac:chgData name="Cariou, Laurent" userId="4453f93f-2ed2-46e8-bb8c-3237fbfdd40b" providerId="ADAL" clId="{489F0DF1-8CE1-42CB-84D6-D80E42B461C0}" dt="2024-07-08T13:12:30.625" v="7"/>
          <ac:spMkLst>
            <pc:docMk/>
            <pc:sldMk cId="3387863760" sldId="270"/>
            <ac:spMk id="8" creationId="{B1C9D975-9B89-429E-A2AD-175C2CE0D83A}"/>
          </ac:spMkLst>
        </pc:spChg>
      </pc:sldChg>
      <pc:sldChg chg="modSp mod">
        <pc:chgData name="Cariou, Laurent" userId="4453f93f-2ed2-46e8-bb8c-3237fbfdd40b" providerId="ADAL" clId="{489F0DF1-8CE1-42CB-84D6-D80E42B461C0}" dt="2024-07-08T13:16:08.088" v="23" actId="20577"/>
        <pc:sldMkLst>
          <pc:docMk/>
          <pc:sldMk cId="2243228416" sldId="299"/>
        </pc:sldMkLst>
        <pc:spChg chg="mod">
          <ac:chgData name="Cariou, Laurent" userId="4453f93f-2ed2-46e8-bb8c-3237fbfdd40b" providerId="ADAL" clId="{489F0DF1-8CE1-42CB-84D6-D80E42B461C0}" dt="2024-07-08T13:16:08.088" v="23" actId="20577"/>
          <ac:spMkLst>
            <pc:docMk/>
            <pc:sldMk cId="2243228416" sldId="299"/>
            <ac:spMk id="3" creationId="{3857177C-4F12-41D1-AB93-6925069E5DB9}"/>
          </ac:spMkLst>
        </pc:spChg>
        <pc:spChg chg="mod">
          <ac:chgData name="Cariou, Laurent" userId="4453f93f-2ed2-46e8-bb8c-3237fbfdd40b" providerId="ADAL" clId="{489F0DF1-8CE1-42CB-84D6-D80E42B461C0}" dt="2024-07-08T13:12:30.625" v="7"/>
          <ac:spMkLst>
            <pc:docMk/>
            <pc:sldMk cId="2243228416" sldId="299"/>
            <ac:spMk id="8" creationId="{ADA0A8BA-AA59-4AB6-9BD0-89E3B2E275F5}"/>
          </ac:spMkLst>
        </pc:spChg>
      </pc:sldChg>
      <pc:sldChg chg="modSp">
        <pc:chgData name="Cariou, Laurent" userId="4453f93f-2ed2-46e8-bb8c-3237fbfdd40b" providerId="ADAL" clId="{489F0DF1-8CE1-42CB-84D6-D80E42B461C0}" dt="2024-07-08T13:12:30.625" v="7"/>
        <pc:sldMkLst>
          <pc:docMk/>
          <pc:sldMk cId="1908471061" sldId="328"/>
        </pc:sldMkLst>
        <pc:spChg chg="mod">
          <ac:chgData name="Cariou, Laurent" userId="4453f93f-2ed2-46e8-bb8c-3237fbfdd40b" providerId="ADAL" clId="{489F0DF1-8CE1-42CB-84D6-D80E42B461C0}" dt="2024-07-08T13:12:30.625" v="7"/>
          <ac:spMkLst>
            <pc:docMk/>
            <pc:sldMk cId="1908471061" sldId="328"/>
            <ac:spMk id="6" creationId="{FCA6EDD1-4720-45B9-8B18-08C7AF47C492}"/>
          </ac:spMkLst>
        </pc:spChg>
      </pc:sldChg>
      <pc:sldChg chg="modSp">
        <pc:chgData name="Cariou, Laurent" userId="4453f93f-2ed2-46e8-bb8c-3237fbfdd40b" providerId="ADAL" clId="{489F0DF1-8CE1-42CB-84D6-D80E42B461C0}" dt="2024-07-08T13:12:30.625" v="7"/>
        <pc:sldMkLst>
          <pc:docMk/>
          <pc:sldMk cId="15571502" sldId="330"/>
        </pc:sldMkLst>
        <pc:spChg chg="mod">
          <ac:chgData name="Cariou, Laurent" userId="4453f93f-2ed2-46e8-bb8c-3237fbfdd40b" providerId="ADAL" clId="{489F0DF1-8CE1-42CB-84D6-D80E42B461C0}" dt="2024-07-08T13:12:30.625" v="7"/>
          <ac:spMkLst>
            <pc:docMk/>
            <pc:sldMk cId="15571502" sldId="330"/>
            <ac:spMk id="6" creationId="{5C48BDE3-7807-417F-A4F1-5356D38590CA}"/>
          </ac:spMkLst>
        </pc:spChg>
      </pc:sldChg>
      <pc:sldChg chg="modSp">
        <pc:chgData name="Cariou, Laurent" userId="4453f93f-2ed2-46e8-bb8c-3237fbfdd40b" providerId="ADAL" clId="{489F0DF1-8CE1-42CB-84D6-D80E42B461C0}" dt="2024-07-08T13:12:30.625" v="7"/>
        <pc:sldMkLst>
          <pc:docMk/>
          <pc:sldMk cId="3200711991" sldId="331"/>
        </pc:sldMkLst>
        <pc:spChg chg="mod">
          <ac:chgData name="Cariou, Laurent" userId="4453f93f-2ed2-46e8-bb8c-3237fbfdd40b" providerId="ADAL" clId="{489F0DF1-8CE1-42CB-84D6-D80E42B461C0}" dt="2024-07-08T13:12:30.625" v="7"/>
          <ac:spMkLst>
            <pc:docMk/>
            <pc:sldMk cId="3200711991" sldId="331"/>
            <ac:spMk id="6" creationId="{C3BF5992-FFFD-4B64-900D-0590BA3C03CE}"/>
          </ac:spMkLst>
        </pc:spChg>
      </pc:sldChg>
      <pc:sldChg chg="modSp">
        <pc:chgData name="Cariou, Laurent" userId="4453f93f-2ed2-46e8-bb8c-3237fbfdd40b" providerId="ADAL" clId="{489F0DF1-8CE1-42CB-84D6-D80E42B461C0}" dt="2024-07-08T13:12:30.625" v="7"/>
        <pc:sldMkLst>
          <pc:docMk/>
          <pc:sldMk cId="2409609221" sldId="332"/>
        </pc:sldMkLst>
        <pc:spChg chg="mod">
          <ac:chgData name="Cariou, Laurent" userId="4453f93f-2ed2-46e8-bb8c-3237fbfdd40b" providerId="ADAL" clId="{489F0DF1-8CE1-42CB-84D6-D80E42B461C0}" dt="2024-07-08T13:12:30.625" v="7"/>
          <ac:spMkLst>
            <pc:docMk/>
            <pc:sldMk cId="2409609221" sldId="332"/>
            <ac:spMk id="6" creationId="{2B4D6F20-084B-4EE9-AD6D-290838010348}"/>
          </ac:spMkLst>
        </pc:spChg>
      </pc:sldChg>
      <pc:sldChg chg="modSp">
        <pc:chgData name="Cariou, Laurent" userId="4453f93f-2ed2-46e8-bb8c-3237fbfdd40b" providerId="ADAL" clId="{489F0DF1-8CE1-42CB-84D6-D80E42B461C0}" dt="2024-07-08T13:12:30.625" v="7"/>
        <pc:sldMkLst>
          <pc:docMk/>
          <pc:sldMk cId="3977221359" sldId="340"/>
        </pc:sldMkLst>
        <pc:spChg chg="mod">
          <ac:chgData name="Cariou, Laurent" userId="4453f93f-2ed2-46e8-bb8c-3237fbfdd40b" providerId="ADAL" clId="{489F0DF1-8CE1-42CB-84D6-D80E42B461C0}" dt="2024-07-08T13:12:30.625" v="7"/>
          <ac:spMkLst>
            <pc:docMk/>
            <pc:sldMk cId="3977221359" sldId="340"/>
            <ac:spMk id="6" creationId="{BC264D22-EE96-4B0F-90AA-B4358FF19246}"/>
          </ac:spMkLst>
        </pc:spChg>
      </pc:sldChg>
      <pc:sldChg chg="modSp mod">
        <pc:chgData name="Cariou, Laurent" userId="4453f93f-2ed2-46e8-bb8c-3237fbfdd40b" providerId="ADAL" clId="{489F0DF1-8CE1-42CB-84D6-D80E42B461C0}" dt="2024-07-08T13:15:47.309" v="14"/>
        <pc:sldMkLst>
          <pc:docMk/>
          <pc:sldMk cId="1968720319" sldId="2366"/>
        </pc:sldMkLst>
        <pc:spChg chg="mod">
          <ac:chgData name="Cariou, Laurent" userId="4453f93f-2ed2-46e8-bb8c-3237fbfdd40b" providerId="ADAL" clId="{489F0DF1-8CE1-42CB-84D6-D80E42B461C0}" dt="2024-07-08T13:15:42.961" v="13" actId="20577"/>
          <ac:spMkLst>
            <pc:docMk/>
            <pc:sldMk cId="1968720319" sldId="2366"/>
            <ac:spMk id="2" creationId="{00000000-0000-0000-0000-000000000000}"/>
          </ac:spMkLst>
        </pc:spChg>
        <pc:spChg chg="mod">
          <ac:chgData name="Cariou, Laurent" userId="4453f93f-2ed2-46e8-bb8c-3237fbfdd40b" providerId="ADAL" clId="{489F0DF1-8CE1-42CB-84D6-D80E42B461C0}" dt="2024-07-08T13:15:47.309" v="14"/>
          <ac:spMkLst>
            <pc:docMk/>
            <pc:sldMk cId="1968720319" sldId="2366"/>
            <ac:spMk id="3" creationId="{00000000-0000-0000-0000-000000000000}"/>
          </ac:spMkLst>
        </pc:spChg>
        <pc:spChg chg="mod">
          <ac:chgData name="Cariou, Laurent" userId="4453f93f-2ed2-46e8-bb8c-3237fbfdd40b" providerId="ADAL" clId="{489F0DF1-8CE1-42CB-84D6-D80E42B461C0}" dt="2024-07-08T13:12:30.625" v="7"/>
          <ac:spMkLst>
            <pc:docMk/>
            <pc:sldMk cId="1968720319" sldId="2366"/>
            <ac:spMk id="6" creationId="{00000000-0000-0000-0000-000000000000}"/>
          </ac:spMkLst>
        </pc:spChg>
      </pc:sldChg>
      <pc:sldChg chg="modSp mod">
        <pc:chgData name="Cariou, Laurent" userId="4453f93f-2ed2-46e8-bb8c-3237fbfdd40b" providerId="ADAL" clId="{489F0DF1-8CE1-42CB-84D6-D80E42B461C0}" dt="2024-07-08T13:24:24.997" v="50" actId="6549"/>
        <pc:sldMkLst>
          <pc:docMk/>
          <pc:sldMk cId="1612264332" sldId="2367"/>
        </pc:sldMkLst>
        <pc:spChg chg="mod">
          <ac:chgData name="Cariou, Laurent" userId="4453f93f-2ed2-46e8-bb8c-3237fbfdd40b" providerId="ADAL" clId="{489F0DF1-8CE1-42CB-84D6-D80E42B461C0}" dt="2024-07-08T13:24:24.997" v="50" actId="6549"/>
          <ac:spMkLst>
            <pc:docMk/>
            <pc:sldMk cId="1612264332" sldId="2367"/>
            <ac:spMk id="3" creationId="{977FA593-1C2D-4B4C-B4B8-9841BC70A2D7}"/>
          </ac:spMkLst>
        </pc:spChg>
        <pc:spChg chg="mod">
          <ac:chgData name="Cariou, Laurent" userId="4453f93f-2ed2-46e8-bb8c-3237fbfdd40b" providerId="ADAL" clId="{489F0DF1-8CE1-42CB-84D6-D80E42B461C0}" dt="2024-07-08T13:12:30.625" v="7"/>
          <ac:spMkLst>
            <pc:docMk/>
            <pc:sldMk cId="1612264332" sldId="2367"/>
            <ac:spMk id="6" creationId="{BB0A0FD2-1910-45A5-B2D0-6B427FDC767A}"/>
          </ac:spMkLst>
        </pc:spChg>
      </pc:sldChg>
      <pc:sldChg chg="modSp mod">
        <pc:chgData name="Cariou, Laurent" userId="4453f93f-2ed2-46e8-bb8c-3237fbfdd40b" providerId="ADAL" clId="{489F0DF1-8CE1-42CB-84D6-D80E42B461C0}" dt="2024-07-08T13:24:52.608" v="56" actId="20577"/>
        <pc:sldMkLst>
          <pc:docMk/>
          <pc:sldMk cId="2160857059" sldId="2371"/>
        </pc:sldMkLst>
        <pc:spChg chg="mod">
          <ac:chgData name="Cariou, Laurent" userId="4453f93f-2ed2-46e8-bb8c-3237fbfdd40b" providerId="ADAL" clId="{489F0DF1-8CE1-42CB-84D6-D80E42B461C0}" dt="2024-07-08T13:24:52.608" v="56" actId="20577"/>
          <ac:spMkLst>
            <pc:docMk/>
            <pc:sldMk cId="2160857059" sldId="2371"/>
            <ac:spMk id="3" creationId="{92AFA901-3E57-4AA0-94EE-C76CCF5EB056}"/>
          </ac:spMkLst>
        </pc:spChg>
      </pc:sldChg>
      <pc:sldChg chg="modSp mod">
        <pc:chgData name="Cariou, Laurent" userId="4453f93f-2ed2-46e8-bb8c-3237fbfdd40b" providerId="ADAL" clId="{489F0DF1-8CE1-42CB-84D6-D80E42B461C0}" dt="2024-07-08T13:25:51.960" v="80" actId="20577"/>
        <pc:sldMkLst>
          <pc:docMk/>
          <pc:sldMk cId="3325419337" sldId="2374"/>
        </pc:sldMkLst>
        <pc:spChg chg="mod">
          <ac:chgData name="Cariou, Laurent" userId="4453f93f-2ed2-46e8-bb8c-3237fbfdd40b" providerId="ADAL" clId="{489F0DF1-8CE1-42CB-84D6-D80E42B461C0}" dt="2024-07-08T13:25:51.960" v="80" actId="20577"/>
          <ac:spMkLst>
            <pc:docMk/>
            <pc:sldMk cId="3325419337" sldId="2374"/>
            <ac:spMk id="3" creationId="{85490437-5CEF-4159-816E-F5690EB1A0FF}"/>
          </ac:spMkLst>
        </pc:spChg>
        <pc:spChg chg="mod">
          <ac:chgData name="Cariou, Laurent" userId="4453f93f-2ed2-46e8-bb8c-3237fbfdd40b" providerId="ADAL" clId="{489F0DF1-8CE1-42CB-84D6-D80E42B461C0}" dt="2024-07-08T13:12:30.625" v="7"/>
          <ac:spMkLst>
            <pc:docMk/>
            <pc:sldMk cId="3325419337" sldId="2374"/>
            <ac:spMk id="6" creationId="{C420CCEC-177B-FB16-5C21-FE4924A033A0}"/>
          </ac:spMkLst>
        </pc:spChg>
      </pc:sldChg>
      <pc:sldChg chg="modSp mod">
        <pc:chgData name="Cariou, Laurent" userId="4453f93f-2ed2-46e8-bb8c-3237fbfdd40b" providerId="ADAL" clId="{489F0DF1-8CE1-42CB-84D6-D80E42B461C0}" dt="2024-07-08T13:25:09.680" v="74" actId="20577"/>
        <pc:sldMkLst>
          <pc:docMk/>
          <pc:sldMk cId="350289425" sldId="2376"/>
        </pc:sldMkLst>
        <pc:spChg chg="mod">
          <ac:chgData name="Cariou, Laurent" userId="4453f93f-2ed2-46e8-bb8c-3237fbfdd40b" providerId="ADAL" clId="{489F0DF1-8CE1-42CB-84D6-D80E42B461C0}" dt="2024-07-08T13:25:09.680" v="74" actId="20577"/>
          <ac:spMkLst>
            <pc:docMk/>
            <pc:sldMk cId="350289425" sldId="2376"/>
            <ac:spMk id="2" creationId="{5F125930-4A26-7ACF-94B6-2BA9E7A38965}"/>
          </ac:spMkLst>
        </pc:spChg>
        <pc:spChg chg="mod">
          <ac:chgData name="Cariou, Laurent" userId="4453f93f-2ed2-46e8-bb8c-3237fbfdd40b" providerId="ADAL" clId="{489F0DF1-8CE1-42CB-84D6-D80E42B461C0}" dt="2024-07-08T13:12:30.625" v="7"/>
          <ac:spMkLst>
            <pc:docMk/>
            <pc:sldMk cId="350289425" sldId="2376"/>
            <ac:spMk id="6" creationId="{B6B7E864-66F6-C426-B063-6C7FB75AE520}"/>
          </ac:spMkLst>
        </pc:spChg>
      </pc:sldChg>
      <pc:sldChg chg="modSp">
        <pc:chgData name="Cariou, Laurent" userId="4453f93f-2ed2-46e8-bb8c-3237fbfdd40b" providerId="ADAL" clId="{489F0DF1-8CE1-42CB-84D6-D80E42B461C0}" dt="2024-07-08T13:12:30.625" v="7"/>
        <pc:sldMkLst>
          <pc:docMk/>
          <pc:sldMk cId="1039307943" sldId="2377"/>
        </pc:sldMkLst>
        <pc:spChg chg="mod">
          <ac:chgData name="Cariou, Laurent" userId="4453f93f-2ed2-46e8-bb8c-3237fbfdd40b" providerId="ADAL" clId="{489F0DF1-8CE1-42CB-84D6-D80E42B461C0}" dt="2024-07-08T13:12:30.625" v="7"/>
          <ac:spMkLst>
            <pc:docMk/>
            <pc:sldMk cId="1039307943" sldId="2377"/>
            <ac:spMk id="6" creationId="{A65C035F-5EE6-8B7B-8CF3-275B01D8EB6C}"/>
          </ac:spMkLst>
        </pc:spChg>
      </pc:sldChg>
      <pc:sldChg chg="modSp mod">
        <pc:chgData name="Cariou, Laurent" userId="4453f93f-2ed2-46e8-bb8c-3237fbfdd40b" providerId="ADAL" clId="{489F0DF1-8CE1-42CB-84D6-D80E42B461C0}" dt="2024-07-08T13:24:59.691" v="65" actId="20577"/>
        <pc:sldMkLst>
          <pc:docMk/>
          <pc:sldMk cId="2211866322" sldId="2380"/>
        </pc:sldMkLst>
        <pc:spChg chg="mod">
          <ac:chgData name="Cariou, Laurent" userId="4453f93f-2ed2-46e8-bb8c-3237fbfdd40b" providerId="ADAL" clId="{489F0DF1-8CE1-42CB-84D6-D80E42B461C0}" dt="2024-07-08T13:24:59.691" v="65" actId="20577"/>
          <ac:spMkLst>
            <pc:docMk/>
            <pc:sldMk cId="2211866322" sldId="2380"/>
            <ac:spMk id="3" creationId="{977FA593-1C2D-4B4C-B4B8-9841BC70A2D7}"/>
          </ac:spMkLst>
        </pc:spChg>
        <pc:spChg chg="mod">
          <ac:chgData name="Cariou, Laurent" userId="4453f93f-2ed2-46e8-bb8c-3237fbfdd40b" providerId="ADAL" clId="{489F0DF1-8CE1-42CB-84D6-D80E42B461C0}" dt="2024-07-08T13:12:30.625" v="7"/>
          <ac:spMkLst>
            <pc:docMk/>
            <pc:sldMk cId="2211866322" sldId="2380"/>
            <ac:spMk id="6" creationId="{BB0A0FD2-1910-45A5-B2D0-6B427FDC767A}"/>
          </ac:spMkLst>
        </pc:spChg>
      </pc:sldChg>
      <pc:sldChg chg="modSp mod">
        <pc:chgData name="Cariou, Laurent" userId="4453f93f-2ed2-46e8-bb8c-3237fbfdd40b" providerId="ADAL" clId="{489F0DF1-8CE1-42CB-84D6-D80E42B461C0}" dt="2024-07-08T13:25:34.028" v="76" actId="20577"/>
        <pc:sldMkLst>
          <pc:docMk/>
          <pc:sldMk cId="2762853748" sldId="2381"/>
        </pc:sldMkLst>
        <pc:spChg chg="mod">
          <ac:chgData name="Cariou, Laurent" userId="4453f93f-2ed2-46e8-bb8c-3237fbfdd40b" providerId="ADAL" clId="{489F0DF1-8CE1-42CB-84D6-D80E42B461C0}" dt="2024-07-08T13:25:34.028" v="76" actId="20577"/>
          <ac:spMkLst>
            <pc:docMk/>
            <pc:sldMk cId="2762853748" sldId="2381"/>
            <ac:spMk id="3" creationId="{A6E4DCC2-9ED3-EC03-723E-14AA2FCA5E12}"/>
          </ac:spMkLst>
        </pc:spChg>
        <pc:spChg chg="mod">
          <ac:chgData name="Cariou, Laurent" userId="4453f93f-2ed2-46e8-bb8c-3237fbfdd40b" providerId="ADAL" clId="{489F0DF1-8CE1-42CB-84D6-D80E42B461C0}" dt="2024-07-08T13:12:30.625" v="7"/>
          <ac:spMkLst>
            <pc:docMk/>
            <pc:sldMk cId="2762853748" sldId="2381"/>
            <ac:spMk id="6" creationId="{466699E2-3A66-895B-51C8-01A32BE992E5}"/>
          </ac:spMkLst>
        </pc:spChg>
      </pc:sldChg>
      <pc:sldChg chg="modSp mod">
        <pc:chgData name="Cariou, Laurent" userId="4453f93f-2ed2-46e8-bb8c-3237fbfdd40b" providerId="ADAL" clId="{489F0DF1-8CE1-42CB-84D6-D80E42B461C0}" dt="2024-07-08T13:25:58.236" v="82" actId="20577"/>
        <pc:sldMkLst>
          <pc:docMk/>
          <pc:sldMk cId="2536693727" sldId="2382"/>
        </pc:sldMkLst>
        <pc:spChg chg="mod">
          <ac:chgData name="Cariou, Laurent" userId="4453f93f-2ed2-46e8-bb8c-3237fbfdd40b" providerId="ADAL" clId="{489F0DF1-8CE1-42CB-84D6-D80E42B461C0}" dt="2024-07-08T13:25:58.236" v="82" actId="20577"/>
          <ac:spMkLst>
            <pc:docMk/>
            <pc:sldMk cId="2536693727" sldId="2382"/>
            <ac:spMk id="3" creationId="{A6E4DCC2-9ED3-EC03-723E-14AA2FCA5E12}"/>
          </ac:spMkLst>
        </pc:spChg>
        <pc:spChg chg="mod">
          <ac:chgData name="Cariou, Laurent" userId="4453f93f-2ed2-46e8-bb8c-3237fbfdd40b" providerId="ADAL" clId="{489F0DF1-8CE1-42CB-84D6-D80E42B461C0}" dt="2024-07-08T13:12:30.625" v="7"/>
          <ac:spMkLst>
            <pc:docMk/>
            <pc:sldMk cId="2536693727" sldId="2382"/>
            <ac:spMk id="6" creationId="{466699E2-3A66-895B-51C8-01A32BE992E5}"/>
          </ac:spMkLst>
        </pc:spChg>
      </pc:sldChg>
      <pc:sldMasterChg chg="modSp mod modSldLayout">
        <pc:chgData name="Cariou, Laurent" userId="4453f93f-2ed2-46e8-bb8c-3237fbfdd40b" providerId="ADAL" clId="{489F0DF1-8CE1-42CB-84D6-D80E42B461C0}" dt="2024-07-08T13:12:30.625" v="7"/>
        <pc:sldMasterMkLst>
          <pc:docMk/>
          <pc:sldMasterMk cId="0" sldId="2147483648"/>
        </pc:sldMasterMkLst>
        <pc:spChg chg="mod">
          <ac:chgData name="Cariou, Laurent" userId="4453f93f-2ed2-46e8-bb8c-3237fbfdd40b" providerId="ADAL" clId="{489F0DF1-8CE1-42CB-84D6-D80E42B461C0}" dt="2024-07-08T13:12:12.363" v="6" actId="20577"/>
          <ac:spMkLst>
            <pc:docMk/>
            <pc:sldMasterMk cId="0" sldId="2147483648"/>
            <ac:spMk id="10" creationId="{00000000-0000-0000-0000-000000000000}"/>
          </ac:spMkLst>
        </pc:spChg>
        <pc:sldLayoutChg chg="modSp">
          <pc:chgData name="Cariou, Laurent" userId="4453f93f-2ed2-46e8-bb8c-3237fbfdd40b" providerId="ADAL" clId="{489F0DF1-8CE1-42CB-84D6-D80E42B461C0}" dt="2024-07-08T13:12:30.625" v="7"/>
          <pc:sldLayoutMkLst>
            <pc:docMk/>
            <pc:sldMasterMk cId="0" sldId="2147483648"/>
            <pc:sldLayoutMk cId="0" sldId="2147483649"/>
          </pc:sldLayoutMkLst>
          <pc:spChg chg="mod">
            <ac:chgData name="Cariou, Laurent" userId="4453f93f-2ed2-46e8-bb8c-3237fbfdd40b" providerId="ADAL" clId="{489F0DF1-8CE1-42CB-84D6-D80E42B461C0}" dt="2024-07-08T13:12:30.625" v="7"/>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0"/>
          </pc:sldLayoutMkLst>
          <pc:spChg chg="mod">
            <ac:chgData name="Cariou, Laurent" userId="4453f93f-2ed2-46e8-bb8c-3237fbfdd40b" providerId="ADAL" clId="{489F0DF1-8CE1-42CB-84D6-D80E42B461C0}" dt="2024-07-08T13:12:30.625" v="7"/>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1"/>
          </pc:sldLayoutMkLst>
          <pc:spChg chg="mod">
            <ac:chgData name="Cariou, Laurent" userId="4453f93f-2ed2-46e8-bb8c-3237fbfdd40b" providerId="ADAL" clId="{489F0DF1-8CE1-42CB-84D6-D80E42B461C0}" dt="2024-07-08T13:12:30.625" v="7"/>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2"/>
          </pc:sldLayoutMkLst>
          <pc:spChg chg="mod">
            <ac:chgData name="Cariou, Laurent" userId="4453f93f-2ed2-46e8-bb8c-3237fbfdd40b" providerId="ADAL" clId="{489F0DF1-8CE1-42CB-84D6-D80E42B461C0}" dt="2024-07-08T13:12:30.625" v="7"/>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4"/>
          </pc:sldLayoutMkLst>
          <pc:spChg chg="mod">
            <ac:chgData name="Cariou, Laurent" userId="4453f93f-2ed2-46e8-bb8c-3237fbfdd40b" providerId="ADAL" clId="{489F0DF1-8CE1-42CB-84D6-D80E42B461C0}" dt="2024-07-08T13:12:30.625" v="7"/>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9F0DF1-8CE1-42CB-84D6-D80E42B461C0}" dt="2024-07-08T13:12:30.625" v="7"/>
          <pc:sldLayoutMkLst>
            <pc:docMk/>
            <pc:sldMasterMk cId="0" sldId="2147483648"/>
            <pc:sldLayoutMk cId="0" sldId="2147483655"/>
          </pc:sldLayoutMkLst>
          <pc:spChg chg="mod">
            <ac:chgData name="Cariou, Laurent" userId="4453f93f-2ed2-46e8-bb8c-3237fbfdd40b" providerId="ADAL" clId="{489F0DF1-8CE1-42CB-84D6-D80E42B461C0}" dt="2024-07-08T13:12:30.625" v="7"/>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D1C7E7E6-4864-4BAB-81A9-A9D1F77CBA3F}"/>
    <pc:docChg chg="undo custSel modSld sldOrd modMainMaster">
      <pc:chgData name="Cariou, Laurent" userId="4453f93f-2ed2-46e8-bb8c-3237fbfdd40b" providerId="ADAL" clId="{D1C7E7E6-4864-4BAB-81A9-A9D1F77CBA3F}" dt="2024-11-11T00:45:13.514" v="183"/>
      <pc:docMkLst>
        <pc:docMk/>
      </pc:docMkLst>
      <pc:sldChg chg="modSp mod">
        <pc:chgData name="Cariou, Laurent" userId="4453f93f-2ed2-46e8-bb8c-3237fbfdd40b" providerId="ADAL" clId="{D1C7E7E6-4864-4BAB-81A9-A9D1F77CBA3F}" dt="2024-11-11T00:45:13.514" v="183"/>
        <pc:sldMkLst>
          <pc:docMk/>
          <pc:sldMk cId="0" sldId="256"/>
        </pc:sldMkLst>
        <pc:spChg chg="mod">
          <ac:chgData name="Cariou, Laurent" userId="4453f93f-2ed2-46e8-bb8c-3237fbfdd40b" providerId="ADAL" clId="{D1C7E7E6-4864-4BAB-81A9-A9D1F77CBA3F}" dt="2024-11-11T00:45:13.514" v="183"/>
          <ac:spMkLst>
            <pc:docMk/>
            <pc:sldMk cId="0" sldId="256"/>
            <ac:spMk id="6" creationId="{00000000-0000-0000-0000-000000000000}"/>
          </ac:spMkLst>
        </pc:spChg>
        <pc:spChg chg="mod">
          <ac:chgData name="Cariou, Laurent" userId="4453f93f-2ed2-46e8-bb8c-3237fbfdd40b" providerId="ADAL" clId="{D1C7E7E6-4864-4BAB-81A9-A9D1F77CBA3F}" dt="2024-09-30T16:08:35.196" v="9" actId="20577"/>
          <ac:spMkLst>
            <pc:docMk/>
            <pc:sldMk cId="0" sldId="256"/>
            <ac:spMk id="3073" creationId="{00000000-0000-0000-0000-000000000000}"/>
          </ac:spMkLst>
        </pc:spChg>
        <pc:spChg chg="mod">
          <ac:chgData name="Cariou, Laurent" userId="4453f93f-2ed2-46e8-bb8c-3237fbfdd40b" providerId="ADAL" clId="{D1C7E7E6-4864-4BAB-81A9-A9D1F77CBA3F}" dt="2024-09-30T16:08:39.264" v="13" actId="20577"/>
          <ac:spMkLst>
            <pc:docMk/>
            <pc:sldMk cId="0" sldId="256"/>
            <ac:spMk id="3074" creationId="{00000000-0000-0000-0000-000000000000}"/>
          </ac:spMkLst>
        </pc:spChg>
      </pc:sldChg>
      <pc:sldChg chg="modSp">
        <pc:chgData name="Cariou, Laurent" userId="4453f93f-2ed2-46e8-bb8c-3237fbfdd40b" providerId="ADAL" clId="{D1C7E7E6-4864-4BAB-81A9-A9D1F77CBA3F}" dt="2024-11-11T00:45:13.514" v="183"/>
        <pc:sldMkLst>
          <pc:docMk/>
          <pc:sldMk cId="3254182675" sldId="258"/>
        </pc:sldMkLst>
        <pc:spChg chg="mod">
          <ac:chgData name="Cariou, Laurent" userId="4453f93f-2ed2-46e8-bb8c-3237fbfdd40b" providerId="ADAL" clId="{D1C7E7E6-4864-4BAB-81A9-A9D1F77CBA3F}" dt="2024-11-11T00:45:13.514" v="183"/>
          <ac:spMkLst>
            <pc:docMk/>
            <pc:sldMk cId="3254182675" sldId="258"/>
            <ac:spMk id="7" creationId="{4F62ADF5-BC8B-4EF4-B4E8-C355611EECFF}"/>
          </ac:spMkLst>
        </pc:spChg>
      </pc:sldChg>
      <pc:sldChg chg="modSp">
        <pc:chgData name="Cariou, Laurent" userId="4453f93f-2ed2-46e8-bb8c-3237fbfdd40b" providerId="ADAL" clId="{D1C7E7E6-4864-4BAB-81A9-A9D1F77CBA3F}" dt="2024-11-11T00:45:13.514" v="183"/>
        <pc:sldMkLst>
          <pc:docMk/>
          <pc:sldMk cId="3136880362" sldId="260"/>
        </pc:sldMkLst>
        <pc:spChg chg="mod">
          <ac:chgData name="Cariou, Laurent" userId="4453f93f-2ed2-46e8-bb8c-3237fbfdd40b" providerId="ADAL" clId="{D1C7E7E6-4864-4BAB-81A9-A9D1F77CBA3F}" dt="2024-11-11T00:45:13.514" v="183"/>
          <ac:spMkLst>
            <pc:docMk/>
            <pc:sldMk cId="3136880362" sldId="260"/>
            <ac:spMk id="7" creationId="{733EE7F5-4D25-4915-8021-FD9EE23E2C32}"/>
          </ac:spMkLst>
        </pc:spChg>
      </pc:sldChg>
      <pc:sldChg chg="modSp">
        <pc:chgData name="Cariou, Laurent" userId="4453f93f-2ed2-46e8-bb8c-3237fbfdd40b" providerId="ADAL" clId="{D1C7E7E6-4864-4BAB-81A9-A9D1F77CBA3F}" dt="2024-11-11T00:45:13.514" v="183"/>
        <pc:sldMkLst>
          <pc:docMk/>
          <pc:sldMk cId="1676196551" sldId="261"/>
        </pc:sldMkLst>
        <pc:spChg chg="mod">
          <ac:chgData name="Cariou, Laurent" userId="4453f93f-2ed2-46e8-bb8c-3237fbfdd40b" providerId="ADAL" clId="{D1C7E7E6-4864-4BAB-81A9-A9D1F77CBA3F}" dt="2024-11-11T00:45:13.514" v="183"/>
          <ac:spMkLst>
            <pc:docMk/>
            <pc:sldMk cId="1676196551" sldId="261"/>
            <ac:spMk id="7" creationId="{0A0F1EBF-63A8-4C75-8DB7-0D8CD44D0896}"/>
          </ac:spMkLst>
        </pc:spChg>
      </pc:sldChg>
      <pc:sldChg chg="modSp">
        <pc:chgData name="Cariou, Laurent" userId="4453f93f-2ed2-46e8-bb8c-3237fbfdd40b" providerId="ADAL" clId="{D1C7E7E6-4864-4BAB-81A9-A9D1F77CBA3F}" dt="2024-11-11T00:45:13.514" v="183"/>
        <pc:sldMkLst>
          <pc:docMk/>
          <pc:sldMk cId="2927177891" sldId="263"/>
        </pc:sldMkLst>
        <pc:spChg chg="mod">
          <ac:chgData name="Cariou, Laurent" userId="4453f93f-2ed2-46e8-bb8c-3237fbfdd40b" providerId="ADAL" clId="{D1C7E7E6-4864-4BAB-81A9-A9D1F77CBA3F}" dt="2024-11-11T00:45:13.514" v="183"/>
          <ac:spMkLst>
            <pc:docMk/>
            <pc:sldMk cId="2927177891" sldId="263"/>
            <ac:spMk id="9" creationId="{4BB4CFD1-21C6-467E-AB6E-3577A473F86D}"/>
          </ac:spMkLst>
        </pc:spChg>
      </pc:sldChg>
      <pc:sldChg chg="modSp">
        <pc:chgData name="Cariou, Laurent" userId="4453f93f-2ed2-46e8-bb8c-3237fbfdd40b" providerId="ADAL" clId="{D1C7E7E6-4864-4BAB-81A9-A9D1F77CBA3F}" dt="2024-11-11T00:45:13.514" v="183"/>
        <pc:sldMkLst>
          <pc:docMk/>
          <pc:sldMk cId="4277600907" sldId="264"/>
        </pc:sldMkLst>
        <pc:spChg chg="mod">
          <ac:chgData name="Cariou, Laurent" userId="4453f93f-2ed2-46e8-bb8c-3237fbfdd40b" providerId="ADAL" clId="{D1C7E7E6-4864-4BAB-81A9-A9D1F77CBA3F}" dt="2024-11-11T00:45:13.514" v="183"/>
          <ac:spMkLst>
            <pc:docMk/>
            <pc:sldMk cId="4277600907" sldId="264"/>
            <ac:spMk id="8" creationId="{B2C4C695-AFB3-4956-B721-DB0805BA0685}"/>
          </ac:spMkLst>
        </pc:spChg>
      </pc:sldChg>
      <pc:sldChg chg="modSp">
        <pc:chgData name="Cariou, Laurent" userId="4453f93f-2ed2-46e8-bb8c-3237fbfdd40b" providerId="ADAL" clId="{D1C7E7E6-4864-4BAB-81A9-A9D1F77CBA3F}" dt="2024-11-11T00:45:13.514" v="183"/>
        <pc:sldMkLst>
          <pc:docMk/>
          <pc:sldMk cId="2436815634" sldId="265"/>
        </pc:sldMkLst>
        <pc:spChg chg="mod">
          <ac:chgData name="Cariou, Laurent" userId="4453f93f-2ed2-46e8-bb8c-3237fbfdd40b" providerId="ADAL" clId="{D1C7E7E6-4864-4BAB-81A9-A9D1F77CBA3F}" dt="2024-11-11T00:45:13.514" v="183"/>
          <ac:spMkLst>
            <pc:docMk/>
            <pc:sldMk cId="2436815634" sldId="265"/>
            <ac:spMk id="9" creationId="{535943CE-0A57-43F4-9844-46B4091CBC16}"/>
          </ac:spMkLst>
        </pc:spChg>
      </pc:sldChg>
      <pc:sldChg chg="modSp">
        <pc:chgData name="Cariou, Laurent" userId="4453f93f-2ed2-46e8-bb8c-3237fbfdd40b" providerId="ADAL" clId="{D1C7E7E6-4864-4BAB-81A9-A9D1F77CBA3F}" dt="2024-11-11T00:45:13.514" v="183"/>
        <pc:sldMkLst>
          <pc:docMk/>
          <pc:sldMk cId="2400177835" sldId="266"/>
        </pc:sldMkLst>
        <pc:spChg chg="mod">
          <ac:chgData name="Cariou, Laurent" userId="4453f93f-2ed2-46e8-bb8c-3237fbfdd40b" providerId="ADAL" clId="{D1C7E7E6-4864-4BAB-81A9-A9D1F77CBA3F}" dt="2024-11-11T00:45:13.514" v="183"/>
          <ac:spMkLst>
            <pc:docMk/>
            <pc:sldMk cId="2400177835" sldId="266"/>
            <ac:spMk id="8" creationId="{C5505616-1CE2-43B4-878B-31634EEB6CA7}"/>
          </ac:spMkLst>
        </pc:spChg>
      </pc:sldChg>
      <pc:sldChg chg="modSp mod">
        <pc:chgData name="Cariou, Laurent" userId="4453f93f-2ed2-46e8-bb8c-3237fbfdd40b" providerId="ADAL" clId="{D1C7E7E6-4864-4BAB-81A9-A9D1F77CBA3F}" dt="2024-11-11T00:45:13.514" v="183"/>
        <pc:sldMkLst>
          <pc:docMk/>
          <pc:sldMk cId="3976818858" sldId="269"/>
        </pc:sldMkLst>
        <pc:spChg chg="mod">
          <ac:chgData name="Cariou, Laurent" userId="4453f93f-2ed2-46e8-bb8c-3237fbfdd40b" providerId="ADAL" clId="{D1C7E7E6-4864-4BAB-81A9-A9D1F77CBA3F}" dt="2024-11-11T00:45:13.514" v="183"/>
          <ac:spMkLst>
            <pc:docMk/>
            <pc:sldMk cId="3976818858" sldId="269"/>
            <ac:spMk id="6" creationId="{00000000-0000-0000-0000-000000000000}"/>
          </ac:spMkLst>
        </pc:spChg>
        <pc:graphicFrameChg chg="mod modGraphic">
          <ac:chgData name="Cariou, Laurent" userId="4453f93f-2ed2-46e8-bb8c-3237fbfdd40b" providerId="ADAL" clId="{D1C7E7E6-4864-4BAB-81A9-A9D1F77CBA3F}" dt="2024-11-11T00:33:00.943" v="3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D1C7E7E6-4864-4BAB-81A9-A9D1F77CBA3F}" dt="2024-11-11T00:45:13.514" v="183"/>
        <pc:sldMkLst>
          <pc:docMk/>
          <pc:sldMk cId="3387863760" sldId="270"/>
        </pc:sldMkLst>
        <pc:spChg chg="mod">
          <ac:chgData name="Cariou, Laurent" userId="4453f93f-2ed2-46e8-bb8c-3237fbfdd40b" providerId="ADAL" clId="{D1C7E7E6-4864-4BAB-81A9-A9D1F77CBA3F}" dt="2024-11-11T00:45:13.514" v="183"/>
          <ac:spMkLst>
            <pc:docMk/>
            <pc:sldMk cId="3387863760" sldId="270"/>
            <ac:spMk id="8" creationId="{B1C9D975-9B89-429E-A2AD-175C2CE0D83A}"/>
          </ac:spMkLst>
        </pc:spChg>
      </pc:sldChg>
      <pc:sldChg chg="modSp">
        <pc:chgData name="Cariou, Laurent" userId="4453f93f-2ed2-46e8-bb8c-3237fbfdd40b" providerId="ADAL" clId="{D1C7E7E6-4864-4BAB-81A9-A9D1F77CBA3F}" dt="2024-11-11T00:45:13.514" v="183"/>
        <pc:sldMkLst>
          <pc:docMk/>
          <pc:sldMk cId="2243228416" sldId="299"/>
        </pc:sldMkLst>
        <pc:spChg chg="mod">
          <ac:chgData name="Cariou, Laurent" userId="4453f93f-2ed2-46e8-bb8c-3237fbfdd40b" providerId="ADAL" clId="{D1C7E7E6-4864-4BAB-81A9-A9D1F77CBA3F}" dt="2024-11-11T00:45:13.514" v="183"/>
          <ac:spMkLst>
            <pc:docMk/>
            <pc:sldMk cId="2243228416" sldId="299"/>
            <ac:spMk id="8" creationId="{ADA0A8BA-AA59-4AB6-9BD0-89E3B2E275F5}"/>
          </ac:spMkLst>
        </pc:spChg>
      </pc:sldChg>
      <pc:sldChg chg="modSp">
        <pc:chgData name="Cariou, Laurent" userId="4453f93f-2ed2-46e8-bb8c-3237fbfdd40b" providerId="ADAL" clId="{D1C7E7E6-4864-4BAB-81A9-A9D1F77CBA3F}" dt="2024-11-11T00:45:13.514" v="183"/>
        <pc:sldMkLst>
          <pc:docMk/>
          <pc:sldMk cId="1908471061" sldId="328"/>
        </pc:sldMkLst>
        <pc:spChg chg="mod">
          <ac:chgData name="Cariou, Laurent" userId="4453f93f-2ed2-46e8-bb8c-3237fbfdd40b" providerId="ADAL" clId="{D1C7E7E6-4864-4BAB-81A9-A9D1F77CBA3F}" dt="2024-11-11T00:45:13.514" v="183"/>
          <ac:spMkLst>
            <pc:docMk/>
            <pc:sldMk cId="1908471061" sldId="328"/>
            <ac:spMk id="6" creationId="{FCA6EDD1-4720-45B9-8B18-08C7AF47C492}"/>
          </ac:spMkLst>
        </pc:spChg>
      </pc:sldChg>
      <pc:sldChg chg="modSp">
        <pc:chgData name="Cariou, Laurent" userId="4453f93f-2ed2-46e8-bb8c-3237fbfdd40b" providerId="ADAL" clId="{D1C7E7E6-4864-4BAB-81A9-A9D1F77CBA3F}" dt="2024-11-11T00:45:13.514" v="183"/>
        <pc:sldMkLst>
          <pc:docMk/>
          <pc:sldMk cId="15571502" sldId="330"/>
        </pc:sldMkLst>
        <pc:spChg chg="mod">
          <ac:chgData name="Cariou, Laurent" userId="4453f93f-2ed2-46e8-bb8c-3237fbfdd40b" providerId="ADAL" clId="{D1C7E7E6-4864-4BAB-81A9-A9D1F77CBA3F}" dt="2024-11-11T00:45:13.514" v="183"/>
          <ac:spMkLst>
            <pc:docMk/>
            <pc:sldMk cId="15571502" sldId="330"/>
            <ac:spMk id="6" creationId="{5C48BDE3-7807-417F-A4F1-5356D38590CA}"/>
          </ac:spMkLst>
        </pc:spChg>
      </pc:sldChg>
      <pc:sldChg chg="modSp">
        <pc:chgData name="Cariou, Laurent" userId="4453f93f-2ed2-46e8-bb8c-3237fbfdd40b" providerId="ADAL" clId="{D1C7E7E6-4864-4BAB-81A9-A9D1F77CBA3F}" dt="2024-11-11T00:45:13.514" v="183"/>
        <pc:sldMkLst>
          <pc:docMk/>
          <pc:sldMk cId="3200711991" sldId="331"/>
        </pc:sldMkLst>
        <pc:spChg chg="mod">
          <ac:chgData name="Cariou, Laurent" userId="4453f93f-2ed2-46e8-bb8c-3237fbfdd40b" providerId="ADAL" clId="{D1C7E7E6-4864-4BAB-81A9-A9D1F77CBA3F}" dt="2024-11-11T00:45:13.514" v="183"/>
          <ac:spMkLst>
            <pc:docMk/>
            <pc:sldMk cId="3200711991" sldId="331"/>
            <ac:spMk id="6" creationId="{C3BF5992-FFFD-4B64-900D-0590BA3C03CE}"/>
          </ac:spMkLst>
        </pc:spChg>
      </pc:sldChg>
      <pc:sldChg chg="modSp">
        <pc:chgData name="Cariou, Laurent" userId="4453f93f-2ed2-46e8-bb8c-3237fbfdd40b" providerId="ADAL" clId="{D1C7E7E6-4864-4BAB-81A9-A9D1F77CBA3F}" dt="2024-11-11T00:45:13.514" v="183"/>
        <pc:sldMkLst>
          <pc:docMk/>
          <pc:sldMk cId="2409609221" sldId="332"/>
        </pc:sldMkLst>
        <pc:spChg chg="mod">
          <ac:chgData name="Cariou, Laurent" userId="4453f93f-2ed2-46e8-bb8c-3237fbfdd40b" providerId="ADAL" clId="{D1C7E7E6-4864-4BAB-81A9-A9D1F77CBA3F}" dt="2024-11-11T00:45:13.514" v="183"/>
          <ac:spMkLst>
            <pc:docMk/>
            <pc:sldMk cId="2409609221" sldId="332"/>
            <ac:spMk id="6" creationId="{2B4D6F20-084B-4EE9-AD6D-290838010348}"/>
          </ac:spMkLst>
        </pc:spChg>
      </pc:sldChg>
      <pc:sldChg chg="modSp">
        <pc:chgData name="Cariou, Laurent" userId="4453f93f-2ed2-46e8-bb8c-3237fbfdd40b" providerId="ADAL" clId="{D1C7E7E6-4864-4BAB-81A9-A9D1F77CBA3F}" dt="2024-11-11T00:45:13.514" v="183"/>
        <pc:sldMkLst>
          <pc:docMk/>
          <pc:sldMk cId="3977221359" sldId="340"/>
        </pc:sldMkLst>
        <pc:spChg chg="mod">
          <ac:chgData name="Cariou, Laurent" userId="4453f93f-2ed2-46e8-bb8c-3237fbfdd40b" providerId="ADAL" clId="{D1C7E7E6-4864-4BAB-81A9-A9D1F77CBA3F}" dt="2024-11-11T00:45:13.514" v="183"/>
          <ac:spMkLst>
            <pc:docMk/>
            <pc:sldMk cId="3977221359" sldId="340"/>
            <ac:spMk id="6" creationId="{BC264D22-EE96-4B0F-90AA-B4358FF19246}"/>
          </ac:spMkLst>
        </pc:spChg>
      </pc:sldChg>
      <pc:sldChg chg="modSp mod">
        <pc:chgData name="Cariou, Laurent" userId="4453f93f-2ed2-46e8-bb8c-3237fbfdd40b" providerId="ADAL" clId="{D1C7E7E6-4864-4BAB-81A9-A9D1F77CBA3F}" dt="2024-11-11T00:45:13.514" v="183"/>
        <pc:sldMkLst>
          <pc:docMk/>
          <pc:sldMk cId="1968720319" sldId="2366"/>
        </pc:sldMkLst>
        <pc:spChg chg="mod">
          <ac:chgData name="Cariou, Laurent" userId="4453f93f-2ed2-46e8-bb8c-3237fbfdd40b" providerId="ADAL" clId="{D1C7E7E6-4864-4BAB-81A9-A9D1F77CBA3F}" dt="2024-09-30T16:09:13.619" v="26" actId="403"/>
          <ac:spMkLst>
            <pc:docMk/>
            <pc:sldMk cId="1968720319" sldId="2366"/>
            <ac:spMk id="2" creationId="{00000000-0000-0000-0000-000000000000}"/>
          </ac:spMkLst>
        </pc:spChg>
        <pc:spChg chg="mod">
          <ac:chgData name="Cariou, Laurent" userId="4453f93f-2ed2-46e8-bb8c-3237fbfdd40b" providerId="ADAL" clId="{D1C7E7E6-4864-4BAB-81A9-A9D1F77CBA3F}" dt="2024-11-11T00:42:39.345" v="178" actId="20577"/>
          <ac:spMkLst>
            <pc:docMk/>
            <pc:sldMk cId="1968720319" sldId="2366"/>
            <ac:spMk id="3" creationId="{00000000-0000-0000-0000-000000000000}"/>
          </ac:spMkLst>
        </pc:spChg>
        <pc:spChg chg="mod">
          <ac:chgData name="Cariou, Laurent" userId="4453f93f-2ed2-46e8-bb8c-3237fbfdd40b" providerId="ADAL" clId="{D1C7E7E6-4864-4BAB-81A9-A9D1F77CBA3F}" dt="2024-11-11T00:45:13.514" v="183"/>
          <ac:spMkLst>
            <pc:docMk/>
            <pc:sldMk cId="1968720319" sldId="2366"/>
            <ac:spMk id="6" creationId="{00000000-0000-0000-0000-000000000000}"/>
          </ac:spMkLst>
        </pc:spChg>
      </pc:sldChg>
      <pc:sldChg chg="modSp mod">
        <pc:chgData name="Cariou, Laurent" userId="4453f93f-2ed2-46e8-bb8c-3237fbfdd40b" providerId="ADAL" clId="{D1C7E7E6-4864-4BAB-81A9-A9D1F77CBA3F}" dt="2024-11-11T00:45:13.514" v="183"/>
        <pc:sldMkLst>
          <pc:docMk/>
          <pc:sldMk cId="1612264332" sldId="2367"/>
        </pc:sldMkLst>
        <pc:spChg chg="mod">
          <ac:chgData name="Cariou, Laurent" userId="4453f93f-2ed2-46e8-bb8c-3237fbfdd40b" providerId="ADAL" clId="{D1C7E7E6-4864-4BAB-81A9-A9D1F77CBA3F}" dt="2024-11-11T00:33:17.443" v="35" actId="20577"/>
          <ac:spMkLst>
            <pc:docMk/>
            <pc:sldMk cId="1612264332" sldId="2367"/>
            <ac:spMk id="2" creationId="{B6840888-B1D3-4EE4-984D-AE2D4FD8C6BF}"/>
          </ac:spMkLst>
        </pc:spChg>
        <pc:spChg chg="mod">
          <ac:chgData name="Cariou, Laurent" userId="4453f93f-2ed2-46e8-bb8c-3237fbfdd40b" providerId="ADAL" clId="{D1C7E7E6-4864-4BAB-81A9-A9D1F77CBA3F}" dt="2024-11-11T00:33:38.675" v="119" actId="20577"/>
          <ac:spMkLst>
            <pc:docMk/>
            <pc:sldMk cId="1612264332" sldId="2367"/>
            <ac:spMk id="3" creationId="{977FA593-1C2D-4B4C-B4B8-9841BC70A2D7}"/>
          </ac:spMkLst>
        </pc:spChg>
        <pc:spChg chg="mod">
          <ac:chgData name="Cariou, Laurent" userId="4453f93f-2ed2-46e8-bb8c-3237fbfdd40b" providerId="ADAL" clId="{D1C7E7E6-4864-4BAB-81A9-A9D1F77CBA3F}" dt="2024-11-11T00:45:13.514" v="183"/>
          <ac:spMkLst>
            <pc:docMk/>
            <pc:sldMk cId="1612264332" sldId="2367"/>
            <ac:spMk id="6" creationId="{BB0A0FD2-1910-45A5-B2D0-6B427FDC767A}"/>
          </ac:spMkLst>
        </pc:spChg>
      </pc:sldChg>
      <pc:sldChg chg="modSp mod ord">
        <pc:chgData name="Cariou, Laurent" userId="4453f93f-2ed2-46e8-bb8c-3237fbfdd40b" providerId="ADAL" clId="{D1C7E7E6-4864-4BAB-81A9-A9D1F77CBA3F}" dt="2024-11-11T00:34:11.098" v="133" actId="20577"/>
        <pc:sldMkLst>
          <pc:docMk/>
          <pc:sldMk cId="2160857059" sldId="2371"/>
        </pc:sldMkLst>
        <pc:spChg chg="mod">
          <ac:chgData name="Cariou, Laurent" userId="4453f93f-2ed2-46e8-bb8c-3237fbfdd40b" providerId="ADAL" clId="{D1C7E7E6-4864-4BAB-81A9-A9D1F77CBA3F}" dt="2024-11-11T00:34:01.600" v="127" actId="20577"/>
          <ac:spMkLst>
            <pc:docMk/>
            <pc:sldMk cId="2160857059" sldId="2371"/>
            <ac:spMk id="2" creationId="{EEAFEE8F-154C-439C-B400-69731EF0D36D}"/>
          </ac:spMkLst>
        </pc:spChg>
        <pc:spChg chg="mod">
          <ac:chgData name="Cariou, Laurent" userId="4453f93f-2ed2-46e8-bb8c-3237fbfdd40b" providerId="ADAL" clId="{D1C7E7E6-4864-4BAB-81A9-A9D1F77CBA3F}" dt="2024-11-11T00:34:11.098" v="133" actId="20577"/>
          <ac:spMkLst>
            <pc:docMk/>
            <pc:sldMk cId="2160857059" sldId="2371"/>
            <ac:spMk id="3" creationId="{92AFA901-3E57-4AA0-94EE-C76CCF5EB056}"/>
          </ac:spMkLst>
        </pc:spChg>
      </pc:sldChg>
      <pc:sldChg chg="modSp mod">
        <pc:chgData name="Cariou, Laurent" userId="4453f93f-2ed2-46e8-bb8c-3237fbfdd40b" providerId="ADAL" clId="{D1C7E7E6-4864-4BAB-81A9-A9D1F77CBA3F}" dt="2024-11-11T00:45:13.514" v="183"/>
        <pc:sldMkLst>
          <pc:docMk/>
          <pc:sldMk cId="3325419337" sldId="2374"/>
        </pc:sldMkLst>
        <pc:spChg chg="mod">
          <ac:chgData name="Cariou, Laurent" userId="4453f93f-2ed2-46e8-bb8c-3237fbfdd40b" providerId="ADAL" clId="{D1C7E7E6-4864-4BAB-81A9-A9D1F77CBA3F}" dt="2024-11-11T00:33:13.410" v="33" actId="20577"/>
          <ac:spMkLst>
            <pc:docMk/>
            <pc:sldMk cId="3325419337" sldId="2374"/>
            <ac:spMk id="3" creationId="{85490437-5CEF-4159-816E-F5690EB1A0FF}"/>
          </ac:spMkLst>
        </pc:spChg>
        <pc:spChg chg="mod">
          <ac:chgData name="Cariou, Laurent" userId="4453f93f-2ed2-46e8-bb8c-3237fbfdd40b" providerId="ADAL" clId="{D1C7E7E6-4864-4BAB-81A9-A9D1F77CBA3F}" dt="2024-11-11T00:45:13.514" v="183"/>
          <ac:spMkLst>
            <pc:docMk/>
            <pc:sldMk cId="3325419337" sldId="2374"/>
            <ac:spMk id="6" creationId="{C420CCEC-177B-FB16-5C21-FE4924A033A0}"/>
          </ac:spMkLst>
        </pc:spChg>
      </pc:sldChg>
      <pc:sldChg chg="modSp mod">
        <pc:chgData name="Cariou, Laurent" userId="4453f93f-2ed2-46e8-bb8c-3237fbfdd40b" providerId="ADAL" clId="{D1C7E7E6-4864-4BAB-81A9-A9D1F77CBA3F}" dt="2024-11-11T00:45:13.514" v="183"/>
        <pc:sldMkLst>
          <pc:docMk/>
          <pc:sldMk cId="350289425" sldId="2376"/>
        </pc:sldMkLst>
        <pc:spChg chg="mod">
          <ac:chgData name="Cariou, Laurent" userId="4453f93f-2ed2-46e8-bb8c-3237fbfdd40b" providerId="ADAL" clId="{D1C7E7E6-4864-4BAB-81A9-A9D1F77CBA3F}" dt="2024-11-11T00:42:23.713" v="165" actId="20577"/>
          <ac:spMkLst>
            <pc:docMk/>
            <pc:sldMk cId="350289425" sldId="2376"/>
            <ac:spMk id="2" creationId="{5F125930-4A26-7ACF-94B6-2BA9E7A38965}"/>
          </ac:spMkLst>
        </pc:spChg>
        <pc:spChg chg="mod">
          <ac:chgData name="Cariou, Laurent" userId="4453f93f-2ed2-46e8-bb8c-3237fbfdd40b" providerId="ADAL" clId="{D1C7E7E6-4864-4BAB-81A9-A9D1F77CBA3F}" dt="2024-11-11T00:45:13.514" v="183"/>
          <ac:spMkLst>
            <pc:docMk/>
            <pc:sldMk cId="350289425" sldId="2376"/>
            <ac:spMk id="6" creationId="{B6B7E864-66F6-C426-B063-6C7FB75AE520}"/>
          </ac:spMkLst>
        </pc:spChg>
      </pc:sldChg>
      <pc:sldChg chg="modSp">
        <pc:chgData name="Cariou, Laurent" userId="4453f93f-2ed2-46e8-bb8c-3237fbfdd40b" providerId="ADAL" clId="{D1C7E7E6-4864-4BAB-81A9-A9D1F77CBA3F}" dt="2024-11-11T00:45:13.514" v="183"/>
        <pc:sldMkLst>
          <pc:docMk/>
          <pc:sldMk cId="1039307943" sldId="2377"/>
        </pc:sldMkLst>
        <pc:spChg chg="mod">
          <ac:chgData name="Cariou, Laurent" userId="4453f93f-2ed2-46e8-bb8c-3237fbfdd40b" providerId="ADAL" clId="{D1C7E7E6-4864-4BAB-81A9-A9D1F77CBA3F}" dt="2024-11-11T00:45:13.514" v="183"/>
          <ac:spMkLst>
            <pc:docMk/>
            <pc:sldMk cId="1039307943" sldId="2377"/>
            <ac:spMk id="6" creationId="{A65C035F-5EE6-8B7B-8CF3-275B01D8EB6C}"/>
          </ac:spMkLst>
        </pc:spChg>
      </pc:sldChg>
      <pc:sldChg chg="modSp mod">
        <pc:chgData name="Cariou, Laurent" userId="4453f93f-2ed2-46e8-bb8c-3237fbfdd40b" providerId="ADAL" clId="{D1C7E7E6-4864-4BAB-81A9-A9D1F77CBA3F}" dt="2024-11-11T00:45:13.514" v="183"/>
        <pc:sldMkLst>
          <pc:docMk/>
          <pc:sldMk cId="2211866322" sldId="2380"/>
        </pc:sldMkLst>
        <pc:spChg chg="mod">
          <ac:chgData name="Cariou, Laurent" userId="4453f93f-2ed2-46e8-bb8c-3237fbfdd40b" providerId="ADAL" clId="{D1C7E7E6-4864-4BAB-81A9-A9D1F77CBA3F}" dt="2024-11-11T00:34:44.505" v="141" actId="20577"/>
          <ac:spMkLst>
            <pc:docMk/>
            <pc:sldMk cId="2211866322" sldId="2380"/>
            <ac:spMk id="2" creationId="{B6840888-B1D3-4EE4-984D-AE2D4FD8C6BF}"/>
          </ac:spMkLst>
        </pc:spChg>
        <pc:spChg chg="mod">
          <ac:chgData name="Cariou, Laurent" userId="4453f93f-2ed2-46e8-bb8c-3237fbfdd40b" providerId="ADAL" clId="{D1C7E7E6-4864-4BAB-81A9-A9D1F77CBA3F}" dt="2024-11-11T00:41:58.091" v="151" actId="20577"/>
          <ac:spMkLst>
            <pc:docMk/>
            <pc:sldMk cId="2211866322" sldId="2380"/>
            <ac:spMk id="3" creationId="{977FA593-1C2D-4B4C-B4B8-9841BC70A2D7}"/>
          </ac:spMkLst>
        </pc:spChg>
        <pc:spChg chg="mod">
          <ac:chgData name="Cariou, Laurent" userId="4453f93f-2ed2-46e8-bb8c-3237fbfdd40b" providerId="ADAL" clId="{D1C7E7E6-4864-4BAB-81A9-A9D1F77CBA3F}" dt="2024-11-11T00:45:13.514" v="183"/>
          <ac:spMkLst>
            <pc:docMk/>
            <pc:sldMk cId="2211866322" sldId="2380"/>
            <ac:spMk id="6" creationId="{BB0A0FD2-1910-45A5-B2D0-6B427FDC767A}"/>
          </ac:spMkLst>
        </pc:spChg>
      </pc:sldChg>
      <pc:sldChg chg="modSp ord">
        <pc:chgData name="Cariou, Laurent" userId="4453f93f-2ed2-46e8-bb8c-3237fbfdd40b" providerId="ADAL" clId="{D1C7E7E6-4864-4BAB-81A9-A9D1F77CBA3F}" dt="2024-11-11T00:45:13.514" v="183"/>
        <pc:sldMkLst>
          <pc:docMk/>
          <pc:sldMk cId="2762853748" sldId="2381"/>
        </pc:sldMkLst>
        <pc:spChg chg="mod">
          <ac:chgData name="Cariou, Laurent" userId="4453f93f-2ed2-46e8-bb8c-3237fbfdd40b" providerId="ADAL" clId="{D1C7E7E6-4864-4BAB-81A9-A9D1F77CBA3F}" dt="2024-11-11T00:45:13.514" v="183"/>
          <ac:spMkLst>
            <pc:docMk/>
            <pc:sldMk cId="2762853748" sldId="2381"/>
            <ac:spMk id="6" creationId="{466699E2-3A66-895B-51C8-01A32BE992E5}"/>
          </ac:spMkLst>
        </pc:spChg>
      </pc:sldChg>
      <pc:sldChg chg="modSp ord">
        <pc:chgData name="Cariou, Laurent" userId="4453f93f-2ed2-46e8-bb8c-3237fbfdd40b" providerId="ADAL" clId="{D1C7E7E6-4864-4BAB-81A9-A9D1F77CBA3F}" dt="2024-11-11T00:45:13.514" v="183"/>
        <pc:sldMkLst>
          <pc:docMk/>
          <pc:sldMk cId="2536693727" sldId="2382"/>
        </pc:sldMkLst>
        <pc:spChg chg="mod">
          <ac:chgData name="Cariou, Laurent" userId="4453f93f-2ed2-46e8-bb8c-3237fbfdd40b" providerId="ADAL" clId="{D1C7E7E6-4864-4BAB-81A9-A9D1F77CBA3F}" dt="2024-11-11T00:45:13.514" v="183"/>
          <ac:spMkLst>
            <pc:docMk/>
            <pc:sldMk cId="2536693727" sldId="2382"/>
            <ac:spMk id="6" creationId="{466699E2-3A66-895B-51C8-01A32BE992E5}"/>
          </ac:spMkLst>
        </pc:spChg>
      </pc:sldChg>
      <pc:sldMasterChg chg="modSp mod modSldLayout">
        <pc:chgData name="Cariou, Laurent" userId="4453f93f-2ed2-46e8-bb8c-3237fbfdd40b" providerId="ADAL" clId="{D1C7E7E6-4864-4BAB-81A9-A9D1F77CBA3F}" dt="2024-11-11T00:45:13.514" v="183"/>
        <pc:sldMasterMkLst>
          <pc:docMk/>
          <pc:sldMasterMk cId="0" sldId="2147483648"/>
        </pc:sldMasterMkLst>
        <pc:spChg chg="mod">
          <ac:chgData name="Cariou, Laurent" userId="4453f93f-2ed2-46e8-bb8c-3237fbfdd40b" providerId="ADAL" clId="{D1C7E7E6-4864-4BAB-81A9-A9D1F77CBA3F}" dt="2024-11-11T00:44:59.830" v="182" actId="20577"/>
          <ac:spMkLst>
            <pc:docMk/>
            <pc:sldMasterMk cId="0" sldId="2147483648"/>
            <ac:spMk id="10" creationId="{00000000-0000-0000-0000-000000000000}"/>
          </ac:spMkLst>
        </pc:spChg>
        <pc:sldLayoutChg chg="modSp">
          <pc:chgData name="Cariou, Laurent" userId="4453f93f-2ed2-46e8-bb8c-3237fbfdd40b" providerId="ADAL" clId="{D1C7E7E6-4864-4BAB-81A9-A9D1F77CBA3F}" dt="2024-11-11T00:45:13.514" v="183"/>
          <pc:sldLayoutMkLst>
            <pc:docMk/>
            <pc:sldMasterMk cId="0" sldId="2147483648"/>
            <pc:sldLayoutMk cId="0" sldId="2147483649"/>
          </pc:sldLayoutMkLst>
          <pc:spChg chg="mod">
            <ac:chgData name="Cariou, Laurent" userId="4453f93f-2ed2-46e8-bb8c-3237fbfdd40b" providerId="ADAL" clId="{D1C7E7E6-4864-4BAB-81A9-A9D1F77CBA3F}" dt="2024-11-11T00:45:13.514" v="18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D1C7E7E6-4864-4BAB-81A9-A9D1F77CBA3F}" dt="2024-11-11T00:45:13.514" v="183"/>
          <pc:sldLayoutMkLst>
            <pc:docMk/>
            <pc:sldMasterMk cId="0" sldId="2147483648"/>
            <pc:sldLayoutMk cId="0" sldId="2147483650"/>
          </pc:sldLayoutMkLst>
          <pc:spChg chg="mod">
            <ac:chgData name="Cariou, Laurent" userId="4453f93f-2ed2-46e8-bb8c-3237fbfdd40b" providerId="ADAL" clId="{D1C7E7E6-4864-4BAB-81A9-A9D1F77CBA3F}" dt="2024-11-11T00:45:13.514" v="18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D1C7E7E6-4864-4BAB-81A9-A9D1F77CBA3F}" dt="2024-11-11T00:45:13.514" v="183"/>
          <pc:sldLayoutMkLst>
            <pc:docMk/>
            <pc:sldMasterMk cId="0" sldId="2147483648"/>
            <pc:sldLayoutMk cId="0" sldId="2147483651"/>
          </pc:sldLayoutMkLst>
          <pc:spChg chg="mod">
            <ac:chgData name="Cariou, Laurent" userId="4453f93f-2ed2-46e8-bb8c-3237fbfdd40b" providerId="ADAL" clId="{D1C7E7E6-4864-4BAB-81A9-A9D1F77CBA3F}" dt="2024-11-11T00:45:13.514" v="18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D1C7E7E6-4864-4BAB-81A9-A9D1F77CBA3F}" dt="2024-11-11T00:45:13.514" v="183"/>
          <pc:sldLayoutMkLst>
            <pc:docMk/>
            <pc:sldMasterMk cId="0" sldId="2147483648"/>
            <pc:sldLayoutMk cId="0" sldId="2147483652"/>
          </pc:sldLayoutMkLst>
          <pc:spChg chg="mod">
            <ac:chgData name="Cariou, Laurent" userId="4453f93f-2ed2-46e8-bb8c-3237fbfdd40b" providerId="ADAL" clId="{D1C7E7E6-4864-4BAB-81A9-A9D1F77CBA3F}" dt="2024-11-11T00:45:13.514" v="18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D1C7E7E6-4864-4BAB-81A9-A9D1F77CBA3F}" dt="2024-11-11T00:45:13.514" v="183"/>
          <pc:sldLayoutMkLst>
            <pc:docMk/>
            <pc:sldMasterMk cId="0" sldId="2147483648"/>
            <pc:sldLayoutMk cId="0" sldId="2147483654"/>
          </pc:sldLayoutMkLst>
          <pc:spChg chg="mod">
            <ac:chgData name="Cariou, Laurent" userId="4453f93f-2ed2-46e8-bb8c-3237fbfdd40b" providerId="ADAL" clId="{D1C7E7E6-4864-4BAB-81A9-A9D1F77CBA3F}" dt="2024-11-11T00:45:13.514" v="18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D1C7E7E6-4864-4BAB-81A9-A9D1F77CBA3F}" dt="2024-11-11T00:45:13.514" v="183"/>
          <pc:sldLayoutMkLst>
            <pc:docMk/>
            <pc:sldMasterMk cId="0" sldId="2147483648"/>
            <pc:sldLayoutMk cId="0" sldId="2147483655"/>
          </pc:sldLayoutMkLst>
          <pc:spChg chg="mod">
            <ac:chgData name="Cariou, Laurent" userId="4453f93f-2ed2-46e8-bb8c-3237fbfdd40b" providerId="ADAL" clId="{D1C7E7E6-4864-4BAB-81A9-A9D1F77CBA3F}" dt="2024-11-11T00:45:13.514" v="18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6C7BFD20-56A5-4693-AA77-2A7EB7554168}"/>
    <pc:docChg chg="undo redo custSel addSld modSld modMainMaster">
      <pc:chgData name="Cariou, Laurent" userId="4453f93f-2ed2-46e8-bb8c-3237fbfdd40b" providerId="ADAL" clId="{6C7BFD20-56A5-4693-AA77-2A7EB7554168}" dt="2024-05-14T13:26:46.272" v="220" actId="20577"/>
      <pc:docMkLst>
        <pc:docMk/>
      </pc:docMkLst>
      <pc:sldChg chg="modSp mod">
        <pc:chgData name="Cariou, Laurent" userId="4453f93f-2ed2-46e8-bb8c-3237fbfdd40b" providerId="ADAL" clId="{6C7BFD20-56A5-4693-AA77-2A7EB7554168}" dt="2024-05-14T13:25:08.147" v="219" actId="1035"/>
        <pc:sldMkLst>
          <pc:docMk/>
          <pc:sldMk cId="0" sldId="256"/>
        </pc:sldMkLst>
        <pc:spChg chg="mod">
          <ac:chgData name="Cariou, Laurent" userId="4453f93f-2ed2-46e8-bb8c-3237fbfdd40b" providerId="ADAL" clId="{6C7BFD20-56A5-4693-AA77-2A7EB7554168}" dt="2024-05-10T23:37:17.965" v="3"/>
          <ac:spMkLst>
            <pc:docMk/>
            <pc:sldMk cId="0" sldId="256"/>
            <ac:spMk id="6" creationId="{00000000-0000-0000-0000-000000000000}"/>
          </ac:spMkLst>
        </pc:spChg>
        <pc:spChg chg="mod">
          <ac:chgData name="Cariou, Laurent" userId="4453f93f-2ed2-46e8-bb8c-3237fbfdd40b" providerId="ADAL" clId="{6C7BFD20-56A5-4693-AA77-2A7EB7554168}" dt="2024-05-10T23:37:17.965" v="3"/>
          <ac:spMkLst>
            <pc:docMk/>
            <pc:sldMk cId="0" sldId="256"/>
            <ac:spMk id="3073" creationId="{00000000-0000-0000-0000-000000000000}"/>
          </ac:spMkLst>
        </pc:spChg>
        <pc:spChg chg="mod">
          <ac:chgData name="Cariou, Laurent" userId="4453f93f-2ed2-46e8-bb8c-3237fbfdd40b" providerId="ADAL" clId="{6C7BFD20-56A5-4693-AA77-2A7EB7554168}" dt="2024-05-10T23:37:26.907" v="7" actId="20577"/>
          <ac:spMkLst>
            <pc:docMk/>
            <pc:sldMk cId="0" sldId="256"/>
            <ac:spMk id="3074" creationId="{00000000-0000-0000-0000-000000000000}"/>
          </ac:spMkLst>
        </pc:spChg>
        <pc:graphicFrameChg chg="mod">
          <ac:chgData name="Cariou, Laurent" userId="4453f93f-2ed2-46e8-bb8c-3237fbfdd40b" providerId="ADAL" clId="{6C7BFD20-56A5-4693-AA77-2A7EB7554168}" dt="2024-05-14T13:25:08.147" v="219" actId="1035"/>
          <ac:graphicFrameMkLst>
            <pc:docMk/>
            <pc:sldMk cId="0" sldId="256"/>
            <ac:graphicFrameMk id="3075" creationId="{00000000-0000-0000-0000-000000000000}"/>
          </ac:graphicFrameMkLst>
        </pc:graphicFrameChg>
      </pc:sldChg>
      <pc:sldChg chg="modSp">
        <pc:chgData name="Cariou, Laurent" userId="4453f93f-2ed2-46e8-bb8c-3237fbfdd40b" providerId="ADAL" clId="{6C7BFD20-56A5-4693-AA77-2A7EB7554168}" dt="2024-05-10T23:37:17.965" v="3"/>
        <pc:sldMkLst>
          <pc:docMk/>
          <pc:sldMk cId="3254182675" sldId="258"/>
        </pc:sldMkLst>
        <pc:spChg chg="mod">
          <ac:chgData name="Cariou, Laurent" userId="4453f93f-2ed2-46e8-bb8c-3237fbfdd40b" providerId="ADAL" clId="{6C7BFD20-56A5-4693-AA77-2A7EB7554168}" dt="2024-05-10T23:37:17.965" v="3"/>
          <ac:spMkLst>
            <pc:docMk/>
            <pc:sldMk cId="3254182675" sldId="258"/>
            <ac:spMk id="7" creationId="{4F62ADF5-BC8B-4EF4-B4E8-C355611EECFF}"/>
          </ac:spMkLst>
        </pc:spChg>
      </pc:sldChg>
      <pc:sldChg chg="modSp">
        <pc:chgData name="Cariou, Laurent" userId="4453f93f-2ed2-46e8-bb8c-3237fbfdd40b" providerId="ADAL" clId="{6C7BFD20-56A5-4693-AA77-2A7EB7554168}" dt="2024-05-10T23:37:17.965" v="3"/>
        <pc:sldMkLst>
          <pc:docMk/>
          <pc:sldMk cId="3136880362" sldId="260"/>
        </pc:sldMkLst>
        <pc:spChg chg="mod">
          <ac:chgData name="Cariou, Laurent" userId="4453f93f-2ed2-46e8-bb8c-3237fbfdd40b" providerId="ADAL" clId="{6C7BFD20-56A5-4693-AA77-2A7EB7554168}" dt="2024-05-10T23:37:17.965" v="3"/>
          <ac:spMkLst>
            <pc:docMk/>
            <pc:sldMk cId="3136880362" sldId="260"/>
            <ac:spMk id="7" creationId="{733EE7F5-4D25-4915-8021-FD9EE23E2C32}"/>
          </ac:spMkLst>
        </pc:spChg>
      </pc:sldChg>
      <pc:sldChg chg="modSp">
        <pc:chgData name="Cariou, Laurent" userId="4453f93f-2ed2-46e8-bb8c-3237fbfdd40b" providerId="ADAL" clId="{6C7BFD20-56A5-4693-AA77-2A7EB7554168}" dt="2024-05-10T23:37:17.965" v="3"/>
        <pc:sldMkLst>
          <pc:docMk/>
          <pc:sldMk cId="1676196551" sldId="261"/>
        </pc:sldMkLst>
        <pc:spChg chg="mod">
          <ac:chgData name="Cariou, Laurent" userId="4453f93f-2ed2-46e8-bb8c-3237fbfdd40b" providerId="ADAL" clId="{6C7BFD20-56A5-4693-AA77-2A7EB7554168}" dt="2024-05-10T23:37:17.965" v="3"/>
          <ac:spMkLst>
            <pc:docMk/>
            <pc:sldMk cId="1676196551" sldId="261"/>
            <ac:spMk id="7" creationId="{0A0F1EBF-63A8-4C75-8DB7-0D8CD44D0896}"/>
          </ac:spMkLst>
        </pc:spChg>
      </pc:sldChg>
      <pc:sldChg chg="modSp">
        <pc:chgData name="Cariou, Laurent" userId="4453f93f-2ed2-46e8-bb8c-3237fbfdd40b" providerId="ADAL" clId="{6C7BFD20-56A5-4693-AA77-2A7EB7554168}" dt="2024-05-10T23:37:17.965" v="3"/>
        <pc:sldMkLst>
          <pc:docMk/>
          <pc:sldMk cId="2927177891" sldId="263"/>
        </pc:sldMkLst>
        <pc:spChg chg="mod">
          <ac:chgData name="Cariou, Laurent" userId="4453f93f-2ed2-46e8-bb8c-3237fbfdd40b" providerId="ADAL" clId="{6C7BFD20-56A5-4693-AA77-2A7EB7554168}" dt="2024-05-10T23:37:17.965" v="3"/>
          <ac:spMkLst>
            <pc:docMk/>
            <pc:sldMk cId="2927177891" sldId="263"/>
            <ac:spMk id="9" creationId="{4BB4CFD1-21C6-467E-AB6E-3577A473F86D}"/>
          </ac:spMkLst>
        </pc:spChg>
      </pc:sldChg>
      <pc:sldChg chg="modSp">
        <pc:chgData name="Cariou, Laurent" userId="4453f93f-2ed2-46e8-bb8c-3237fbfdd40b" providerId="ADAL" clId="{6C7BFD20-56A5-4693-AA77-2A7EB7554168}" dt="2024-05-10T23:37:17.965" v="3"/>
        <pc:sldMkLst>
          <pc:docMk/>
          <pc:sldMk cId="4277600907" sldId="264"/>
        </pc:sldMkLst>
        <pc:spChg chg="mod">
          <ac:chgData name="Cariou, Laurent" userId="4453f93f-2ed2-46e8-bb8c-3237fbfdd40b" providerId="ADAL" clId="{6C7BFD20-56A5-4693-AA77-2A7EB7554168}" dt="2024-05-10T23:37:17.965" v="3"/>
          <ac:spMkLst>
            <pc:docMk/>
            <pc:sldMk cId="4277600907" sldId="264"/>
            <ac:spMk id="8" creationId="{B2C4C695-AFB3-4956-B721-DB0805BA0685}"/>
          </ac:spMkLst>
        </pc:spChg>
      </pc:sldChg>
      <pc:sldChg chg="modSp">
        <pc:chgData name="Cariou, Laurent" userId="4453f93f-2ed2-46e8-bb8c-3237fbfdd40b" providerId="ADAL" clId="{6C7BFD20-56A5-4693-AA77-2A7EB7554168}" dt="2024-05-10T23:37:17.965" v="3"/>
        <pc:sldMkLst>
          <pc:docMk/>
          <pc:sldMk cId="2436815634" sldId="265"/>
        </pc:sldMkLst>
        <pc:spChg chg="mod">
          <ac:chgData name="Cariou, Laurent" userId="4453f93f-2ed2-46e8-bb8c-3237fbfdd40b" providerId="ADAL" clId="{6C7BFD20-56A5-4693-AA77-2A7EB7554168}" dt="2024-05-10T23:37:17.965" v="3"/>
          <ac:spMkLst>
            <pc:docMk/>
            <pc:sldMk cId="2436815634" sldId="265"/>
            <ac:spMk id="9" creationId="{535943CE-0A57-43F4-9844-46B4091CBC16}"/>
          </ac:spMkLst>
        </pc:spChg>
      </pc:sldChg>
      <pc:sldChg chg="modSp">
        <pc:chgData name="Cariou, Laurent" userId="4453f93f-2ed2-46e8-bb8c-3237fbfdd40b" providerId="ADAL" clId="{6C7BFD20-56A5-4693-AA77-2A7EB7554168}" dt="2024-05-10T23:37:17.965" v="3"/>
        <pc:sldMkLst>
          <pc:docMk/>
          <pc:sldMk cId="2400177835" sldId="266"/>
        </pc:sldMkLst>
        <pc:spChg chg="mod">
          <ac:chgData name="Cariou, Laurent" userId="4453f93f-2ed2-46e8-bb8c-3237fbfdd40b" providerId="ADAL" clId="{6C7BFD20-56A5-4693-AA77-2A7EB7554168}" dt="2024-05-10T23:37:17.965" v="3"/>
          <ac:spMkLst>
            <pc:docMk/>
            <pc:sldMk cId="2400177835" sldId="266"/>
            <ac:spMk id="8" creationId="{C5505616-1CE2-43B4-878B-31634EEB6CA7}"/>
          </ac:spMkLst>
        </pc:spChg>
      </pc:sldChg>
      <pc:sldChg chg="modSp">
        <pc:chgData name="Cariou, Laurent" userId="4453f93f-2ed2-46e8-bb8c-3237fbfdd40b" providerId="ADAL" clId="{6C7BFD20-56A5-4693-AA77-2A7EB7554168}" dt="2024-05-10T23:37:17.965" v="3"/>
        <pc:sldMkLst>
          <pc:docMk/>
          <pc:sldMk cId="3976818858" sldId="269"/>
        </pc:sldMkLst>
        <pc:spChg chg="mod">
          <ac:chgData name="Cariou, Laurent" userId="4453f93f-2ed2-46e8-bb8c-3237fbfdd40b" providerId="ADAL" clId="{6C7BFD20-56A5-4693-AA77-2A7EB7554168}" dt="2024-05-10T23:37:17.965" v="3"/>
          <ac:spMkLst>
            <pc:docMk/>
            <pc:sldMk cId="3976818858" sldId="269"/>
            <ac:spMk id="6" creationId="{00000000-0000-0000-0000-000000000000}"/>
          </ac:spMkLst>
        </pc:spChg>
      </pc:sldChg>
      <pc:sldChg chg="modSp">
        <pc:chgData name="Cariou, Laurent" userId="4453f93f-2ed2-46e8-bb8c-3237fbfdd40b" providerId="ADAL" clId="{6C7BFD20-56A5-4693-AA77-2A7EB7554168}" dt="2024-05-10T23:37:17.965" v="3"/>
        <pc:sldMkLst>
          <pc:docMk/>
          <pc:sldMk cId="3387863760" sldId="270"/>
        </pc:sldMkLst>
        <pc:spChg chg="mod">
          <ac:chgData name="Cariou, Laurent" userId="4453f93f-2ed2-46e8-bb8c-3237fbfdd40b" providerId="ADAL" clId="{6C7BFD20-56A5-4693-AA77-2A7EB7554168}" dt="2024-05-10T23:37:17.965" v="3"/>
          <ac:spMkLst>
            <pc:docMk/>
            <pc:sldMk cId="3387863760" sldId="270"/>
            <ac:spMk id="8" creationId="{B1C9D975-9B89-429E-A2AD-175C2CE0D83A}"/>
          </ac:spMkLst>
        </pc:spChg>
      </pc:sldChg>
      <pc:sldChg chg="modSp mod">
        <pc:chgData name="Cariou, Laurent" userId="4453f93f-2ed2-46e8-bb8c-3237fbfdd40b" providerId="ADAL" clId="{6C7BFD20-56A5-4693-AA77-2A7EB7554168}" dt="2024-05-10T23:40:56.453" v="15" actId="20577"/>
        <pc:sldMkLst>
          <pc:docMk/>
          <pc:sldMk cId="2243228416" sldId="299"/>
        </pc:sldMkLst>
        <pc:spChg chg="mod">
          <ac:chgData name="Cariou, Laurent" userId="4453f93f-2ed2-46e8-bb8c-3237fbfdd40b" providerId="ADAL" clId="{6C7BFD20-56A5-4693-AA77-2A7EB7554168}" dt="2024-05-10T23:40:56.453" v="15" actId="20577"/>
          <ac:spMkLst>
            <pc:docMk/>
            <pc:sldMk cId="2243228416" sldId="299"/>
            <ac:spMk id="3" creationId="{3857177C-4F12-41D1-AB93-6925069E5DB9}"/>
          </ac:spMkLst>
        </pc:spChg>
        <pc:spChg chg="mod">
          <ac:chgData name="Cariou, Laurent" userId="4453f93f-2ed2-46e8-bb8c-3237fbfdd40b" providerId="ADAL" clId="{6C7BFD20-56A5-4693-AA77-2A7EB7554168}" dt="2024-05-10T23:37:17.965" v="3"/>
          <ac:spMkLst>
            <pc:docMk/>
            <pc:sldMk cId="2243228416" sldId="299"/>
            <ac:spMk id="8" creationId="{ADA0A8BA-AA59-4AB6-9BD0-89E3B2E275F5}"/>
          </ac:spMkLst>
        </pc:spChg>
      </pc:sldChg>
      <pc:sldChg chg="modSp">
        <pc:chgData name="Cariou, Laurent" userId="4453f93f-2ed2-46e8-bb8c-3237fbfdd40b" providerId="ADAL" clId="{6C7BFD20-56A5-4693-AA77-2A7EB7554168}" dt="2024-05-10T23:37:17.965" v="3"/>
        <pc:sldMkLst>
          <pc:docMk/>
          <pc:sldMk cId="1908471061" sldId="328"/>
        </pc:sldMkLst>
        <pc:spChg chg="mod">
          <ac:chgData name="Cariou, Laurent" userId="4453f93f-2ed2-46e8-bb8c-3237fbfdd40b" providerId="ADAL" clId="{6C7BFD20-56A5-4693-AA77-2A7EB7554168}" dt="2024-05-10T23:37:17.965" v="3"/>
          <ac:spMkLst>
            <pc:docMk/>
            <pc:sldMk cId="1908471061" sldId="328"/>
            <ac:spMk id="6" creationId="{FCA6EDD1-4720-45B9-8B18-08C7AF47C492}"/>
          </ac:spMkLst>
        </pc:spChg>
      </pc:sldChg>
      <pc:sldChg chg="modSp">
        <pc:chgData name="Cariou, Laurent" userId="4453f93f-2ed2-46e8-bb8c-3237fbfdd40b" providerId="ADAL" clId="{6C7BFD20-56A5-4693-AA77-2A7EB7554168}" dt="2024-05-10T23:37:17.965" v="3"/>
        <pc:sldMkLst>
          <pc:docMk/>
          <pc:sldMk cId="15571502" sldId="330"/>
        </pc:sldMkLst>
        <pc:spChg chg="mod">
          <ac:chgData name="Cariou, Laurent" userId="4453f93f-2ed2-46e8-bb8c-3237fbfdd40b" providerId="ADAL" clId="{6C7BFD20-56A5-4693-AA77-2A7EB7554168}" dt="2024-05-10T23:37:17.965" v="3"/>
          <ac:spMkLst>
            <pc:docMk/>
            <pc:sldMk cId="15571502" sldId="330"/>
            <ac:spMk id="6" creationId="{5C48BDE3-7807-417F-A4F1-5356D38590CA}"/>
          </ac:spMkLst>
        </pc:spChg>
      </pc:sldChg>
      <pc:sldChg chg="modSp">
        <pc:chgData name="Cariou, Laurent" userId="4453f93f-2ed2-46e8-bb8c-3237fbfdd40b" providerId="ADAL" clId="{6C7BFD20-56A5-4693-AA77-2A7EB7554168}" dt="2024-05-10T23:37:17.965" v="3"/>
        <pc:sldMkLst>
          <pc:docMk/>
          <pc:sldMk cId="3200711991" sldId="331"/>
        </pc:sldMkLst>
        <pc:spChg chg="mod">
          <ac:chgData name="Cariou, Laurent" userId="4453f93f-2ed2-46e8-bb8c-3237fbfdd40b" providerId="ADAL" clId="{6C7BFD20-56A5-4693-AA77-2A7EB7554168}" dt="2024-05-10T23:37:17.965" v="3"/>
          <ac:spMkLst>
            <pc:docMk/>
            <pc:sldMk cId="3200711991" sldId="331"/>
            <ac:spMk id="6" creationId="{C3BF5992-FFFD-4B64-900D-0590BA3C03CE}"/>
          </ac:spMkLst>
        </pc:spChg>
      </pc:sldChg>
      <pc:sldChg chg="modSp">
        <pc:chgData name="Cariou, Laurent" userId="4453f93f-2ed2-46e8-bb8c-3237fbfdd40b" providerId="ADAL" clId="{6C7BFD20-56A5-4693-AA77-2A7EB7554168}" dt="2024-05-10T23:37:17.965" v="3"/>
        <pc:sldMkLst>
          <pc:docMk/>
          <pc:sldMk cId="2409609221" sldId="332"/>
        </pc:sldMkLst>
        <pc:spChg chg="mod">
          <ac:chgData name="Cariou, Laurent" userId="4453f93f-2ed2-46e8-bb8c-3237fbfdd40b" providerId="ADAL" clId="{6C7BFD20-56A5-4693-AA77-2A7EB7554168}" dt="2024-05-10T23:37:17.965" v="3"/>
          <ac:spMkLst>
            <pc:docMk/>
            <pc:sldMk cId="2409609221" sldId="332"/>
            <ac:spMk id="6" creationId="{2B4D6F20-084B-4EE9-AD6D-290838010348}"/>
          </ac:spMkLst>
        </pc:spChg>
      </pc:sldChg>
      <pc:sldChg chg="modSp">
        <pc:chgData name="Cariou, Laurent" userId="4453f93f-2ed2-46e8-bb8c-3237fbfdd40b" providerId="ADAL" clId="{6C7BFD20-56A5-4693-AA77-2A7EB7554168}" dt="2024-05-10T23:37:17.965" v="3"/>
        <pc:sldMkLst>
          <pc:docMk/>
          <pc:sldMk cId="3977221359" sldId="340"/>
        </pc:sldMkLst>
        <pc:spChg chg="mod">
          <ac:chgData name="Cariou, Laurent" userId="4453f93f-2ed2-46e8-bb8c-3237fbfdd40b" providerId="ADAL" clId="{6C7BFD20-56A5-4693-AA77-2A7EB7554168}" dt="2024-05-10T23:37:17.965" v="3"/>
          <ac:spMkLst>
            <pc:docMk/>
            <pc:sldMk cId="3977221359" sldId="340"/>
            <ac:spMk id="6" creationId="{BC264D22-EE96-4B0F-90AA-B4358FF19246}"/>
          </ac:spMkLst>
        </pc:spChg>
      </pc:sldChg>
      <pc:sldChg chg="modSp mod">
        <pc:chgData name="Cariou, Laurent" userId="4453f93f-2ed2-46e8-bb8c-3237fbfdd40b" providerId="ADAL" clId="{6C7BFD20-56A5-4693-AA77-2A7EB7554168}" dt="2024-05-10T23:40:38.997" v="11" actId="20577"/>
        <pc:sldMkLst>
          <pc:docMk/>
          <pc:sldMk cId="1968720319" sldId="2366"/>
        </pc:sldMkLst>
        <pc:spChg chg="mod">
          <ac:chgData name="Cariou, Laurent" userId="4453f93f-2ed2-46e8-bb8c-3237fbfdd40b" providerId="ADAL" clId="{6C7BFD20-56A5-4693-AA77-2A7EB7554168}" dt="2024-05-10T23:37:17.965" v="3"/>
          <ac:spMkLst>
            <pc:docMk/>
            <pc:sldMk cId="1968720319" sldId="2366"/>
            <ac:spMk id="2" creationId="{00000000-0000-0000-0000-000000000000}"/>
          </ac:spMkLst>
        </pc:spChg>
        <pc:spChg chg="mod">
          <ac:chgData name="Cariou, Laurent" userId="4453f93f-2ed2-46e8-bb8c-3237fbfdd40b" providerId="ADAL" clId="{6C7BFD20-56A5-4693-AA77-2A7EB7554168}" dt="2024-05-10T23:40:38.997" v="11" actId="20577"/>
          <ac:spMkLst>
            <pc:docMk/>
            <pc:sldMk cId="1968720319" sldId="2366"/>
            <ac:spMk id="3" creationId="{00000000-0000-0000-0000-000000000000}"/>
          </ac:spMkLst>
        </pc:spChg>
        <pc:spChg chg="mod">
          <ac:chgData name="Cariou, Laurent" userId="4453f93f-2ed2-46e8-bb8c-3237fbfdd40b" providerId="ADAL" clId="{6C7BFD20-56A5-4693-AA77-2A7EB7554168}" dt="2024-05-10T23:37:17.965" v="3"/>
          <ac:spMkLst>
            <pc:docMk/>
            <pc:sldMk cId="1968720319" sldId="2366"/>
            <ac:spMk id="6" creationId="{00000000-0000-0000-0000-000000000000}"/>
          </ac:spMkLst>
        </pc:spChg>
      </pc:sldChg>
      <pc:sldChg chg="modSp mod">
        <pc:chgData name="Cariou, Laurent" userId="4453f93f-2ed2-46e8-bb8c-3237fbfdd40b" providerId="ADAL" clId="{6C7BFD20-56A5-4693-AA77-2A7EB7554168}" dt="2024-05-14T13:22:11.505" v="203" actId="20577"/>
        <pc:sldMkLst>
          <pc:docMk/>
          <pc:sldMk cId="1612264332" sldId="2367"/>
        </pc:sldMkLst>
        <pc:spChg chg="mod">
          <ac:chgData name="Cariou, Laurent" userId="4453f93f-2ed2-46e8-bb8c-3237fbfdd40b" providerId="ADAL" clId="{6C7BFD20-56A5-4693-AA77-2A7EB7554168}" dt="2024-05-14T13:22:11.505" v="203" actId="20577"/>
          <ac:spMkLst>
            <pc:docMk/>
            <pc:sldMk cId="1612264332" sldId="2367"/>
            <ac:spMk id="3" creationId="{977FA593-1C2D-4B4C-B4B8-9841BC70A2D7}"/>
          </ac:spMkLst>
        </pc:spChg>
        <pc:spChg chg="mod">
          <ac:chgData name="Cariou, Laurent" userId="4453f93f-2ed2-46e8-bb8c-3237fbfdd40b" providerId="ADAL" clId="{6C7BFD20-56A5-4693-AA77-2A7EB7554168}" dt="2024-05-10T23:37:17.965" v="3"/>
          <ac:spMkLst>
            <pc:docMk/>
            <pc:sldMk cId="1612264332" sldId="2367"/>
            <ac:spMk id="6" creationId="{BB0A0FD2-1910-45A5-B2D0-6B427FDC767A}"/>
          </ac:spMkLst>
        </pc:spChg>
      </pc:sldChg>
      <pc:sldChg chg="modSp add mod">
        <pc:chgData name="Cariou, Laurent" userId="4453f93f-2ed2-46e8-bb8c-3237fbfdd40b" providerId="ADAL" clId="{6C7BFD20-56A5-4693-AA77-2A7EB7554168}" dt="2024-05-10T23:56:27.389" v="123" actId="20577"/>
        <pc:sldMkLst>
          <pc:docMk/>
          <pc:sldMk cId="2160857059" sldId="2371"/>
        </pc:sldMkLst>
        <pc:spChg chg="mod">
          <ac:chgData name="Cariou, Laurent" userId="4453f93f-2ed2-46e8-bb8c-3237fbfdd40b" providerId="ADAL" clId="{6C7BFD20-56A5-4693-AA77-2A7EB7554168}" dt="2024-05-10T23:56:27.389" v="123" actId="20577"/>
          <ac:spMkLst>
            <pc:docMk/>
            <pc:sldMk cId="2160857059" sldId="2371"/>
            <ac:spMk id="3" creationId="{92AFA901-3E57-4AA0-94EE-C76CCF5EB056}"/>
          </ac:spMkLst>
        </pc:spChg>
      </pc:sldChg>
      <pc:sldChg chg="addSp delSp modSp mod">
        <pc:chgData name="Cariou, Laurent" userId="4453f93f-2ed2-46e8-bb8c-3237fbfdd40b" providerId="ADAL" clId="{6C7BFD20-56A5-4693-AA77-2A7EB7554168}" dt="2024-05-14T13:22:23.509" v="205" actId="20577"/>
        <pc:sldMkLst>
          <pc:docMk/>
          <pc:sldMk cId="3325419337" sldId="2374"/>
        </pc:sldMkLst>
        <pc:spChg chg="mod">
          <ac:chgData name="Cariou, Laurent" userId="4453f93f-2ed2-46e8-bb8c-3237fbfdd40b" providerId="ADAL" clId="{6C7BFD20-56A5-4693-AA77-2A7EB7554168}" dt="2024-05-14T13:22:23.509" v="205" actId="20577"/>
          <ac:spMkLst>
            <pc:docMk/>
            <pc:sldMk cId="3325419337" sldId="2374"/>
            <ac:spMk id="3" creationId="{85490437-5CEF-4159-816E-F5690EB1A0FF}"/>
          </ac:spMkLst>
        </pc:spChg>
        <pc:spChg chg="mod">
          <ac:chgData name="Cariou, Laurent" userId="4453f93f-2ed2-46e8-bb8c-3237fbfdd40b" providerId="ADAL" clId="{6C7BFD20-56A5-4693-AA77-2A7EB7554168}" dt="2024-05-10T23:37:17.965" v="3"/>
          <ac:spMkLst>
            <pc:docMk/>
            <pc:sldMk cId="3325419337" sldId="2374"/>
            <ac:spMk id="6" creationId="{C420CCEC-177B-FB16-5C21-FE4924A033A0}"/>
          </ac:spMkLst>
        </pc:spChg>
        <pc:spChg chg="add mod">
          <ac:chgData name="Cariou, Laurent" userId="4453f93f-2ed2-46e8-bb8c-3237fbfdd40b" providerId="ADAL" clId="{6C7BFD20-56A5-4693-AA77-2A7EB7554168}" dt="2024-05-10T23:52:17.304" v="39"/>
          <ac:spMkLst>
            <pc:docMk/>
            <pc:sldMk cId="3325419337" sldId="2374"/>
            <ac:spMk id="8" creationId="{EF9C6267-0EBD-F8E1-9AF3-F4BD46BC6C55}"/>
          </ac:spMkLst>
        </pc:spChg>
        <pc:spChg chg="add del">
          <ac:chgData name="Cariou, Laurent" userId="4453f93f-2ed2-46e8-bb8c-3237fbfdd40b" providerId="ADAL" clId="{6C7BFD20-56A5-4693-AA77-2A7EB7554168}" dt="2024-05-10T23:52:16.546" v="38" actId="22"/>
          <ac:spMkLst>
            <pc:docMk/>
            <pc:sldMk cId="3325419337" sldId="2374"/>
            <ac:spMk id="10" creationId="{C45048D4-968A-F2B4-0E9E-7ABB94499ED2}"/>
          </ac:spMkLst>
        </pc:spChg>
        <pc:graphicFrameChg chg="add mod">
          <ac:chgData name="Cariou, Laurent" userId="4453f93f-2ed2-46e8-bb8c-3237fbfdd40b" providerId="ADAL" clId="{6C7BFD20-56A5-4693-AA77-2A7EB7554168}" dt="2024-05-10T23:51:58.521" v="35"/>
          <ac:graphicFrameMkLst>
            <pc:docMk/>
            <pc:sldMk cId="3325419337" sldId="2374"/>
            <ac:graphicFrameMk id="7" creationId="{8E114914-92A4-C938-CD65-B4A07196A626}"/>
          </ac:graphicFrameMkLst>
        </pc:graphicFrameChg>
        <pc:graphicFrameChg chg="add mod">
          <ac:chgData name="Cariou, Laurent" userId="4453f93f-2ed2-46e8-bb8c-3237fbfdd40b" providerId="ADAL" clId="{6C7BFD20-56A5-4693-AA77-2A7EB7554168}" dt="2024-05-10T23:52:55.836" v="41"/>
          <ac:graphicFrameMkLst>
            <pc:docMk/>
            <pc:sldMk cId="3325419337" sldId="2374"/>
            <ac:graphicFrameMk id="11" creationId="{3DC6D22A-C508-9CD5-BDC5-41FBC1431F19}"/>
          </ac:graphicFrameMkLst>
        </pc:graphicFrameChg>
        <pc:graphicFrameChg chg="add mod">
          <ac:chgData name="Cariou, Laurent" userId="4453f93f-2ed2-46e8-bb8c-3237fbfdd40b" providerId="ADAL" clId="{6C7BFD20-56A5-4693-AA77-2A7EB7554168}" dt="2024-05-10T23:53:45.729" v="48"/>
          <ac:graphicFrameMkLst>
            <pc:docMk/>
            <pc:sldMk cId="3325419337" sldId="2374"/>
            <ac:graphicFrameMk id="12" creationId="{F540FBCD-E517-DF10-86DC-714D4EF41ACF}"/>
          </ac:graphicFrameMkLst>
        </pc:graphicFrameChg>
      </pc:sldChg>
      <pc:sldChg chg="modSp mod">
        <pc:chgData name="Cariou, Laurent" userId="4453f93f-2ed2-46e8-bb8c-3237fbfdd40b" providerId="ADAL" clId="{6C7BFD20-56A5-4693-AA77-2A7EB7554168}" dt="2024-05-10T23:56:37.998" v="127" actId="20577"/>
        <pc:sldMkLst>
          <pc:docMk/>
          <pc:sldMk cId="350289425" sldId="2376"/>
        </pc:sldMkLst>
        <pc:spChg chg="mod">
          <ac:chgData name="Cariou, Laurent" userId="4453f93f-2ed2-46e8-bb8c-3237fbfdd40b" providerId="ADAL" clId="{6C7BFD20-56A5-4693-AA77-2A7EB7554168}" dt="2024-05-10T23:56:37.998" v="127" actId="20577"/>
          <ac:spMkLst>
            <pc:docMk/>
            <pc:sldMk cId="350289425" sldId="2376"/>
            <ac:spMk id="2" creationId="{5F125930-4A26-7ACF-94B6-2BA9E7A38965}"/>
          </ac:spMkLst>
        </pc:spChg>
        <pc:spChg chg="mod">
          <ac:chgData name="Cariou, Laurent" userId="4453f93f-2ed2-46e8-bb8c-3237fbfdd40b" providerId="ADAL" clId="{6C7BFD20-56A5-4693-AA77-2A7EB7554168}" dt="2024-05-10T23:37:17.965" v="3"/>
          <ac:spMkLst>
            <pc:docMk/>
            <pc:sldMk cId="350289425" sldId="2376"/>
            <ac:spMk id="6" creationId="{B6B7E864-66F6-C426-B063-6C7FB75AE520}"/>
          </ac:spMkLst>
        </pc:spChg>
      </pc:sldChg>
      <pc:sldChg chg="modSp">
        <pc:chgData name="Cariou, Laurent" userId="4453f93f-2ed2-46e8-bb8c-3237fbfdd40b" providerId="ADAL" clId="{6C7BFD20-56A5-4693-AA77-2A7EB7554168}" dt="2024-05-10T23:37:17.965" v="3"/>
        <pc:sldMkLst>
          <pc:docMk/>
          <pc:sldMk cId="1039307943" sldId="2377"/>
        </pc:sldMkLst>
        <pc:spChg chg="mod">
          <ac:chgData name="Cariou, Laurent" userId="4453f93f-2ed2-46e8-bb8c-3237fbfdd40b" providerId="ADAL" clId="{6C7BFD20-56A5-4693-AA77-2A7EB7554168}" dt="2024-05-10T23:37:17.965" v="3"/>
          <ac:spMkLst>
            <pc:docMk/>
            <pc:sldMk cId="1039307943" sldId="2377"/>
            <ac:spMk id="6" creationId="{A65C035F-5EE6-8B7B-8CF3-275B01D8EB6C}"/>
          </ac:spMkLst>
        </pc:spChg>
      </pc:sldChg>
      <pc:sldChg chg="modSp mod">
        <pc:chgData name="Cariou, Laurent" userId="4453f93f-2ed2-46e8-bb8c-3237fbfdd40b" providerId="ADAL" clId="{6C7BFD20-56A5-4693-AA77-2A7EB7554168}" dt="2024-05-10T23:56:45.711" v="131" actId="20577"/>
        <pc:sldMkLst>
          <pc:docMk/>
          <pc:sldMk cId="2211866322" sldId="2380"/>
        </pc:sldMkLst>
        <pc:spChg chg="mod">
          <ac:chgData name="Cariou, Laurent" userId="4453f93f-2ed2-46e8-bb8c-3237fbfdd40b" providerId="ADAL" clId="{6C7BFD20-56A5-4693-AA77-2A7EB7554168}" dt="2024-05-10T23:56:45.711" v="131" actId="20577"/>
          <ac:spMkLst>
            <pc:docMk/>
            <pc:sldMk cId="2211866322" sldId="2380"/>
            <ac:spMk id="3" creationId="{977FA593-1C2D-4B4C-B4B8-9841BC70A2D7}"/>
          </ac:spMkLst>
        </pc:spChg>
        <pc:spChg chg="mod">
          <ac:chgData name="Cariou, Laurent" userId="4453f93f-2ed2-46e8-bb8c-3237fbfdd40b" providerId="ADAL" clId="{6C7BFD20-56A5-4693-AA77-2A7EB7554168}" dt="2024-05-10T23:37:17.965" v="3"/>
          <ac:spMkLst>
            <pc:docMk/>
            <pc:sldMk cId="2211866322" sldId="2380"/>
            <ac:spMk id="6" creationId="{BB0A0FD2-1910-45A5-B2D0-6B427FDC767A}"/>
          </ac:spMkLst>
        </pc:spChg>
      </pc:sldChg>
      <pc:sldChg chg="addSp delSp modSp new mod">
        <pc:chgData name="Cariou, Laurent" userId="4453f93f-2ed2-46e8-bb8c-3237fbfdd40b" providerId="ADAL" clId="{6C7BFD20-56A5-4693-AA77-2A7EB7554168}" dt="2024-05-14T13:21:41.839" v="192" actId="403"/>
        <pc:sldMkLst>
          <pc:docMk/>
          <pc:sldMk cId="2762853748" sldId="2381"/>
        </pc:sldMkLst>
        <pc:spChg chg="mod">
          <ac:chgData name="Cariou, Laurent" userId="4453f93f-2ed2-46e8-bb8c-3237fbfdd40b" providerId="ADAL" clId="{6C7BFD20-56A5-4693-AA77-2A7EB7554168}" dt="2024-05-14T13:18:47.749" v="147" actId="20577"/>
          <ac:spMkLst>
            <pc:docMk/>
            <pc:sldMk cId="2762853748" sldId="2381"/>
            <ac:spMk id="2" creationId="{9174CF7B-269D-176D-8F6A-868EE3B1A0B6}"/>
          </ac:spMkLst>
        </pc:spChg>
        <pc:spChg chg="mod">
          <ac:chgData name="Cariou, Laurent" userId="4453f93f-2ed2-46e8-bb8c-3237fbfdd40b" providerId="ADAL" clId="{6C7BFD20-56A5-4693-AA77-2A7EB7554168}" dt="2024-05-14T13:21:41.839" v="192" actId="403"/>
          <ac:spMkLst>
            <pc:docMk/>
            <pc:sldMk cId="2762853748" sldId="2381"/>
            <ac:spMk id="3" creationId="{A6E4DCC2-9ED3-EC03-723E-14AA2FCA5E12}"/>
          </ac:spMkLst>
        </pc:spChg>
        <pc:spChg chg="add del">
          <ac:chgData name="Cariou, Laurent" userId="4453f93f-2ed2-46e8-bb8c-3237fbfdd40b" providerId="ADAL" clId="{6C7BFD20-56A5-4693-AA77-2A7EB7554168}" dt="2024-05-14T13:18:31.493" v="144" actId="22"/>
          <ac:spMkLst>
            <pc:docMk/>
            <pc:sldMk cId="2762853748" sldId="2381"/>
            <ac:spMk id="8" creationId="{7742D2EF-AD14-5EB0-6DE5-C925B9E67525}"/>
          </ac:spMkLst>
        </pc:spChg>
      </pc:sldChg>
      <pc:sldChg chg="modSp add mod">
        <pc:chgData name="Cariou, Laurent" userId="4453f93f-2ed2-46e8-bb8c-3237fbfdd40b" providerId="ADAL" clId="{6C7BFD20-56A5-4693-AA77-2A7EB7554168}" dt="2024-05-14T13:22:29.141" v="211" actId="20577"/>
        <pc:sldMkLst>
          <pc:docMk/>
          <pc:sldMk cId="2536693727" sldId="2382"/>
        </pc:sldMkLst>
        <pc:spChg chg="mod">
          <ac:chgData name="Cariou, Laurent" userId="4453f93f-2ed2-46e8-bb8c-3237fbfdd40b" providerId="ADAL" clId="{6C7BFD20-56A5-4693-AA77-2A7EB7554168}" dt="2024-05-14T13:20:30.588" v="177" actId="20577"/>
          <ac:spMkLst>
            <pc:docMk/>
            <pc:sldMk cId="2536693727" sldId="2382"/>
            <ac:spMk id="2" creationId="{9174CF7B-269D-176D-8F6A-868EE3B1A0B6}"/>
          </ac:spMkLst>
        </pc:spChg>
        <pc:spChg chg="mod">
          <ac:chgData name="Cariou, Laurent" userId="4453f93f-2ed2-46e8-bb8c-3237fbfdd40b" providerId="ADAL" clId="{6C7BFD20-56A5-4693-AA77-2A7EB7554168}" dt="2024-05-14T13:22:29.141" v="211" actId="20577"/>
          <ac:spMkLst>
            <pc:docMk/>
            <pc:sldMk cId="2536693727" sldId="2382"/>
            <ac:spMk id="3" creationId="{A6E4DCC2-9ED3-EC03-723E-14AA2FCA5E12}"/>
          </ac:spMkLst>
        </pc:spChg>
      </pc:sldChg>
      <pc:sldMasterChg chg="modSp mod modSldLayout">
        <pc:chgData name="Cariou, Laurent" userId="4453f93f-2ed2-46e8-bb8c-3237fbfdd40b" providerId="ADAL" clId="{6C7BFD20-56A5-4693-AA77-2A7EB7554168}" dt="2024-05-14T13:26:46.272" v="220" actId="20577"/>
        <pc:sldMasterMkLst>
          <pc:docMk/>
          <pc:sldMasterMk cId="0" sldId="2147483648"/>
        </pc:sldMasterMkLst>
        <pc:spChg chg="mod">
          <ac:chgData name="Cariou, Laurent" userId="4453f93f-2ed2-46e8-bb8c-3237fbfdd40b" providerId="ADAL" clId="{6C7BFD20-56A5-4693-AA77-2A7EB7554168}" dt="2024-05-14T13:26:46.272" v="220" actId="20577"/>
          <ac:spMkLst>
            <pc:docMk/>
            <pc:sldMasterMk cId="0" sldId="2147483648"/>
            <ac:spMk id="10" creationId="{00000000-0000-0000-0000-000000000000}"/>
          </ac:spMkLst>
        </pc:spChg>
        <pc:sldLayoutChg chg="modSp">
          <pc:chgData name="Cariou, Laurent" userId="4453f93f-2ed2-46e8-bb8c-3237fbfdd40b" providerId="ADAL" clId="{6C7BFD20-56A5-4693-AA77-2A7EB7554168}" dt="2024-05-10T23:37:17.965" v="3"/>
          <pc:sldLayoutMkLst>
            <pc:docMk/>
            <pc:sldMasterMk cId="0" sldId="2147483648"/>
            <pc:sldLayoutMk cId="0" sldId="2147483649"/>
          </pc:sldLayoutMkLst>
          <pc:spChg chg="mod">
            <ac:chgData name="Cariou, Laurent" userId="4453f93f-2ed2-46e8-bb8c-3237fbfdd40b" providerId="ADAL" clId="{6C7BFD20-56A5-4693-AA77-2A7EB7554168}" dt="2024-05-10T23:37:17.965"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0"/>
          </pc:sldLayoutMkLst>
          <pc:spChg chg="mod">
            <ac:chgData name="Cariou, Laurent" userId="4453f93f-2ed2-46e8-bb8c-3237fbfdd40b" providerId="ADAL" clId="{6C7BFD20-56A5-4693-AA77-2A7EB7554168}" dt="2024-05-10T23:37:17.965"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1"/>
          </pc:sldLayoutMkLst>
          <pc:spChg chg="mod">
            <ac:chgData name="Cariou, Laurent" userId="4453f93f-2ed2-46e8-bb8c-3237fbfdd40b" providerId="ADAL" clId="{6C7BFD20-56A5-4693-AA77-2A7EB7554168}" dt="2024-05-10T23:37:17.965"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2"/>
          </pc:sldLayoutMkLst>
          <pc:spChg chg="mod">
            <ac:chgData name="Cariou, Laurent" userId="4453f93f-2ed2-46e8-bb8c-3237fbfdd40b" providerId="ADAL" clId="{6C7BFD20-56A5-4693-AA77-2A7EB7554168}" dt="2024-05-10T23:37:17.965"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4"/>
          </pc:sldLayoutMkLst>
          <pc:spChg chg="mod">
            <ac:chgData name="Cariou, Laurent" userId="4453f93f-2ed2-46e8-bb8c-3237fbfdd40b" providerId="ADAL" clId="{6C7BFD20-56A5-4693-AA77-2A7EB7554168}" dt="2024-05-10T23:37:17.965"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C7BFD20-56A5-4693-AA77-2A7EB7554168}" dt="2024-05-10T23:37:17.965" v="3"/>
          <pc:sldLayoutMkLst>
            <pc:docMk/>
            <pc:sldMasterMk cId="0" sldId="2147483648"/>
            <pc:sldLayoutMk cId="0" sldId="2147483655"/>
          </pc:sldLayoutMkLst>
          <pc:spChg chg="mod">
            <ac:chgData name="Cariou, Laurent" userId="4453f93f-2ed2-46e8-bb8c-3237fbfdd40b" providerId="ADAL" clId="{6C7BFD20-56A5-4693-AA77-2A7EB7554168}" dt="2024-05-10T23:37:17.965" v="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November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September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01681209"/>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Discussion on response to comments received from other WG on PAR and CSD documents</a:t>
            </a:r>
          </a:p>
          <a:p>
            <a:pPr lvl="0">
              <a:buFont typeface="Arial" panose="020B0604020202020204" pitchFamily="34" charset="0"/>
              <a:buChar char="•"/>
            </a:pPr>
            <a:endParaRPr lang="en-GB" sz="16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November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November 2024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https://cvent.me/eDZgoD</a:t>
            </a:r>
            <a:endParaRPr lang="en-US" sz="1800" dirty="0"/>
          </a:p>
          <a:p>
            <a:pPr marL="0" indent="0"/>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Discussion on response to comments received from other WG on PAR and CSD documents</a:t>
            </a:r>
          </a:p>
          <a:p>
            <a:pPr lvl="0">
              <a:buFont typeface="Arial" panose="020B0604020202020204" pitchFamily="34" charset="0"/>
              <a:buChar char="•"/>
            </a:pPr>
            <a:r>
              <a:rPr lang="en-US" sz="1800" dirty="0"/>
              <a:t>Goals for January 2025</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January 2025</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762853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a:t>
            </a:r>
            <a:r>
              <a:rPr lang="en-GB" sz="2000"/>
              <a:t>in 11-24/0549r3 </a:t>
            </a:r>
            <a:r>
              <a:rPr lang="en-GB" sz="2000" dirty="0"/>
              <a:t>&lt;&gt;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a:t>
            </a:r>
          </a:p>
          <a:p>
            <a:pPr marL="0" lvl="0" indent="0">
              <a:buNone/>
            </a:pPr>
            <a:r>
              <a:rPr lang="en-GB" sz="1800" dirty="0"/>
              <a:t>Moved:	, Seconded: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366937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t>
            </a:r>
          </a:p>
          <a:p>
            <a:pPr lvl="2">
              <a:buFont typeface="Arial" panose="020B0604020202020204" pitchFamily="34" charset="0"/>
              <a:buChar char="•"/>
            </a:pPr>
            <a:endParaRPr lang="en-US" sz="1800" dirty="0"/>
          </a:p>
          <a:p>
            <a:pPr lvl="2">
              <a:buFont typeface="Arial" panose="020B0604020202020204" pitchFamily="34" charset="0"/>
              <a:buChar char="•"/>
            </a:pPr>
            <a:endParaRPr lang="en-US" dirty="0"/>
          </a:p>
          <a:p>
            <a:pPr lvl="2">
              <a:buFont typeface="Arial" panose="020B0604020202020204" pitchFamily="34" charset="0"/>
              <a:buChar char="•"/>
            </a:pPr>
            <a:endParaRPr lang="en-US" sz="1800" dirty="0"/>
          </a:p>
          <a:p>
            <a:pPr lvl="2">
              <a:buFont typeface="Arial" panose="020B0604020202020204" pitchFamily="34" charset="0"/>
              <a:buChar char="•"/>
            </a:pPr>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115177</TotalTime>
  <Words>2205</Words>
  <Application>Microsoft Office PowerPoint</Application>
  <PresentationFormat>On-screen Show (4:3)</PresentationFormat>
  <Paragraphs>270</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November 2024 Meeting Agenda</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Agenda–PM3</vt:lpstr>
      <vt:lpstr>Wednesday Agenda–AM1</vt:lpstr>
      <vt:lpstr>Goals for January 2025</vt:lpstr>
      <vt:lpstr>Teleconferences plan</vt:lpstr>
      <vt:lpstr>PAR Approval Motion</vt:lpstr>
      <vt:lpstr>CSD Approval Motion</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2024-11-11T00:45:18Z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