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5"/>
  </p:notesMasterIdLst>
  <p:handoutMasterIdLst>
    <p:handoutMasterId r:id="rId36"/>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328" r:id="rId25"/>
    <p:sldId id="329" r:id="rId26"/>
    <p:sldId id="297" r:id="rId27"/>
    <p:sldId id="2379" r:id="rId28"/>
    <p:sldId id="2380" r:id="rId29"/>
    <p:sldId id="2381" r:id="rId30"/>
    <p:sldId id="284" r:id="rId31"/>
    <p:sldId id="331" r:id="rId32"/>
    <p:sldId id="332"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C222C-1F9B-41A6-AF35-B446A57C4BC8}" v="8" dt="2024-11-14T18:42:41.9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4689" autoAdjust="0"/>
  </p:normalViewPr>
  <p:slideViewPr>
    <p:cSldViewPr>
      <p:cViewPr varScale="1">
        <p:scale>
          <a:sx n="98" d="100"/>
          <a:sy n="98" d="100"/>
        </p:scale>
        <p:origin x="1146" y="72"/>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60C222C-1F9B-41A6-AF35-B446A57C4BC8}"/>
    <pc:docChg chg="undo custSel addSld modSld modMainMaster">
      <pc:chgData name="Jon Rosdahl" userId="2820f357-2dd4-4127-8713-e0bfde0fd756" providerId="ADAL" clId="{260C222C-1F9B-41A6-AF35-B446A57C4BC8}" dt="2024-11-14T19:17:50.240" v="1160" actId="20577"/>
      <pc:docMkLst>
        <pc:docMk/>
      </pc:docMkLst>
      <pc:sldChg chg="modSp mod">
        <pc:chgData name="Jon Rosdahl" userId="2820f357-2dd4-4127-8713-e0bfde0fd756" providerId="ADAL" clId="{260C222C-1F9B-41A6-AF35-B446A57C4BC8}" dt="2024-11-14T19:17:28.075" v="1135" actId="20577"/>
        <pc:sldMkLst>
          <pc:docMk/>
          <pc:sldMk cId="0" sldId="256"/>
        </pc:sldMkLst>
        <pc:spChg chg="mod">
          <ac:chgData name="Jon Rosdahl" userId="2820f357-2dd4-4127-8713-e0bfde0fd756" providerId="ADAL" clId="{260C222C-1F9B-41A6-AF35-B446A57C4BC8}" dt="2024-11-14T19:17:28.075" v="1135" actId="20577"/>
          <ac:spMkLst>
            <pc:docMk/>
            <pc:sldMk cId="0" sldId="256"/>
            <ac:spMk id="3074" creationId="{00000000-0000-0000-0000-000000000000}"/>
          </ac:spMkLst>
        </pc:spChg>
      </pc:sldChg>
      <pc:sldChg chg="modSp mod">
        <pc:chgData name="Jon Rosdahl" userId="2820f357-2dd4-4127-8713-e0bfde0fd756" providerId="ADAL" clId="{260C222C-1F9B-41A6-AF35-B446A57C4BC8}" dt="2024-11-14T19:13:04.212" v="1132" actId="20577"/>
        <pc:sldMkLst>
          <pc:docMk/>
          <pc:sldMk cId="0" sldId="264"/>
        </pc:sldMkLst>
        <pc:spChg chg="mod">
          <ac:chgData name="Jon Rosdahl" userId="2820f357-2dd4-4127-8713-e0bfde0fd756" providerId="ADAL" clId="{260C222C-1F9B-41A6-AF35-B446A57C4BC8}" dt="2024-11-14T19:13:04.212" v="1132" actId="20577"/>
          <ac:spMkLst>
            <pc:docMk/>
            <pc:sldMk cId="0" sldId="264"/>
            <ac:spMk id="11266" creationId="{00000000-0000-0000-0000-000000000000}"/>
          </ac:spMkLst>
        </pc:spChg>
      </pc:sldChg>
      <pc:sldChg chg="delSp modSp mod">
        <pc:chgData name="Jon Rosdahl" userId="2820f357-2dd4-4127-8713-e0bfde0fd756" providerId="ADAL" clId="{260C222C-1F9B-41A6-AF35-B446A57C4BC8}" dt="2024-11-14T19:17:08.036" v="1133" actId="20577"/>
        <pc:sldMkLst>
          <pc:docMk/>
          <pc:sldMk cId="1784219855" sldId="331"/>
        </pc:sldMkLst>
        <pc:spChg chg="del">
          <ac:chgData name="Jon Rosdahl" userId="2820f357-2dd4-4127-8713-e0bfde0fd756" providerId="ADAL" clId="{260C222C-1F9B-41A6-AF35-B446A57C4BC8}" dt="2024-11-14T19:08:08.665" v="840" actId="478"/>
          <ac:spMkLst>
            <pc:docMk/>
            <pc:sldMk cId="1784219855" sldId="331"/>
            <ac:spMk id="2" creationId="{DA201D37-E94D-B2CD-E8CC-A635CF5C3543}"/>
          </ac:spMkLst>
        </pc:spChg>
        <pc:spChg chg="mod">
          <ac:chgData name="Jon Rosdahl" userId="2820f357-2dd4-4127-8713-e0bfde0fd756" providerId="ADAL" clId="{260C222C-1F9B-41A6-AF35-B446A57C4BC8}" dt="2024-11-14T19:17:08.036" v="1133" actId="20577"/>
          <ac:spMkLst>
            <pc:docMk/>
            <pc:sldMk cId="1784219855" sldId="331"/>
            <ac:spMk id="8" creationId="{9E0431BB-C713-450C-90C3-EF5AFA8F2E34}"/>
          </ac:spMkLst>
        </pc:spChg>
      </pc:sldChg>
      <pc:sldChg chg="modSp mod">
        <pc:chgData name="Jon Rosdahl" userId="2820f357-2dd4-4127-8713-e0bfde0fd756" providerId="ADAL" clId="{260C222C-1F9B-41A6-AF35-B446A57C4BC8}" dt="2024-11-14T19:12:38.881" v="1131" actId="20577"/>
        <pc:sldMkLst>
          <pc:docMk/>
          <pc:sldMk cId="2891040505" sldId="332"/>
        </pc:sldMkLst>
        <pc:spChg chg="mod">
          <ac:chgData name="Jon Rosdahl" userId="2820f357-2dd4-4127-8713-e0bfde0fd756" providerId="ADAL" clId="{260C222C-1F9B-41A6-AF35-B446A57C4BC8}" dt="2024-11-14T19:12:38.881" v="1131" actId="20577"/>
          <ac:spMkLst>
            <pc:docMk/>
            <pc:sldMk cId="2891040505" sldId="332"/>
            <ac:spMk id="3" creationId="{FF45EDF8-F8B4-4C62-A574-17EE4A97B753}"/>
          </ac:spMkLst>
        </pc:spChg>
      </pc:sldChg>
      <pc:sldChg chg="addSp delSp modSp new mod modClrScheme chgLayout">
        <pc:chgData name="Jon Rosdahl" userId="2820f357-2dd4-4127-8713-e0bfde0fd756" providerId="ADAL" clId="{260C222C-1F9B-41A6-AF35-B446A57C4BC8}" dt="2024-11-14T18:25:25.657" v="4" actId="20577"/>
        <pc:sldMkLst>
          <pc:docMk/>
          <pc:sldMk cId="711922616" sldId="2379"/>
        </pc:sldMkLst>
        <pc:spChg chg="del mod ord">
          <ac:chgData name="Jon Rosdahl" userId="2820f357-2dd4-4127-8713-e0bfde0fd756" providerId="ADAL" clId="{260C222C-1F9B-41A6-AF35-B446A57C4BC8}" dt="2024-11-14T18:25:10.829" v="1" actId="700"/>
          <ac:spMkLst>
            <pc:docMk/>
            <pc:sldMk cId="711922616" sldId="2379"/>
            <ac:spMk id="2" creationId="{A800D179-030E-EA4E-40B8-1B3352949EB1}"/>
          </ac:spMkLst>
        </pc:spChg>
        <pc:spChg chg="del mod ord">
          <ac:chgData name="Jon Rosdahl" userId="2820f357-2dd4-4127-8713-e0bfde0fd756" providerId="ADAL" clId="{260C222C-1F9B-41A6-AF35-B446A57C4BC8}" dt="2024-11-14T18:25:10.829" v="1" actId="700"/>
          <ac:spMkLst>
            <pc:docMk/>
            <pc:sldMk cId="711922616" sldId="2379"/>
            <ac:spMk id="3" creationId="{2112485D-E966-FD34-3213-9289EEA57B58}"/>
          </ac:spMkLst>
        </pc:spChg>
        <pc:spChg chg="mod ord">
          <ac:chgData name="Jon Rosdahl" userId="2820f357-2dd4-4127-8713-e0bfde0fd756" providerId="ADAL" clId="{260C222C-1F9B-41A6-AF35-B446A57C4BC8}" dt="2024-11-14T18:25:10.829" v="1" actId="700"/>
          <ac:spMkLst>
            <pc:docMk/>
            <pc:sldMk cId="711922616" sldId="2379"/>
            <ac:spMk id="4" creationId="{149F8C82-0D90-1C53-6E0B-9B6A4B8378A7}"/>
          </ac:spMkLst>
        </pc:spChg>
        <pc:spChg chg="mod ord">
          <ac:chgData name="Jon Rosdahl" userId="2820f357-2dd4-4127-8713-e0bfde0fd756" providerId="ADAL" clId="{260C222C-1F9B-41A6-AF35-B446A57C4BC8}" dt="2024-11-14T18:25:10.829" v="1" actId="700"/>
          <ac:spMkLst>
            <pc:docMk/>
            <pc:sldMk cId="711922616" sldId="2379"/>
            <ac:spMk id="5" creationId="{F7A66C6C-D285-F2DD-A7A4-6194B337309D}"/>
          </ac:spMkLst>
        </pc:spChg>
        <pc:spChg chg="mod ord">
          <ac:chgData name="Jon Rosdahl" userId="2820f357-2dd4-4127-8713-e0bfde0fd756" providerId="ADAL" clId="{260C222C-1F9B-41A6-AF35-B446A57C4BC8}" dt="2024-11-14T18:25:10.829" v="1" actId="700"/>
          <ac:spMkLst>
            <pc:docMk/>
            <pc:sldMk cId="711922616" sldId="2379"/>
            <ac:spMk id="6" creationId="{7D0D5E8B-D6EC-2D66-CC4B-68F17644E94C}"/>
          </ac:spMkLst>
        </pc:spChg>
        <pc:spChg chg="add mod ord">
          <ac:chgData name="Jon Rosdahl" userId="2820f357-2dd4-4127-8713-e0bfde0fd756" providerId="ADAL" clId="{260C222C-1F9B-41A6-AF35-B446A57C4BC8}" dt="2024-11-14T18:25:25.657" v="4" actId="20577"/>
          <ac:spMkLst>
            <pc:docMk/>
            <pc:sldMk cId="711922616" sldId="2379"/>
            <ac:spMk id="7" creationId="{E3738074-113B-D9C0-CAF2-F25C396682F4}"/>
          </ac:spMkLst>
        </pc:spChg>
        <pc:spChg chg="add del mod ord">
          <ac:chgData name="Jon Rosdahl" userId="2820f357-2dd4-4127-8713-e0bfde0fd756" providerId="ADAL" clId="{260C222C-1F9B-41A6-AF35-B446A57C4BC8}" dt="2024-11-14T18:25:14.060" v="2"/>
          <ac:spMkLst>
            <pc:docMk/>
            <pc:sldMk cId="711922616" sldId="2379"/>
            <ac:spMk id="8" creationId="{9979260B-3908-9DE5-D7E5-05BD8D215788}"/>
          </ac:spMkLst>
        </pc:spChg>
        <pc:spChg chg="add mod">
          <ac:chgData name="Jon Rosdahl" userId="2820f357-2dd4-4127-8713-e0bfde0fd756" providerId="ADAL" clId="{260C222C-1F9B-41A6-AF35-B446A57C4BC8}" dt="2024-11-14T18:25:14.060" v="2"/>
          <ac:spMkLst>
            <pc:docMk/>
            <pc:sldMk cId="711922616" sldId="2379"/>
            <ac:spMk id="9" creationId="{48DA3BB9-DD8C-8728-CF99-2046804CDB99}"/>
          </ac:spMkLst>
        </pc:spChg>
      </pc:sldChg>
      <pc:sldChg chg="addSp delSp modSp new mod">
        <pc:chgData name="Jon Rosdahl" userId="2820f357-2dd4-4127-8713-e0bfde0fd756" providerId="ADAL" clId="{260C222C-1F9B-41A6-AF35-B446A57C4BC8}" dt="2024-11-14T19:17:50.240" v="1160" actId="20577"/>
        <pc:sldMkLst>
          <pc:docMk/>
          <pc:sldMk cId="1027538871" sldId="2380"/>
        </pc:sldMkLst>
        <pc:spChg chg="mod">
          <ac:chgData name="Jon Rosdahl" userId="2820f357-2dd4-4127-8713-e0bfde0fd756" providerId="ADAL" clId="{260C222C-1F9B-41A6-AF35-B446A57C4BC8}" dt="2024-11-14T18:42:02.373" v="17" actId="20577"/>
          <ac:spMkLst>
            <pc:docMk/>
            <pc:sldMk cId="1027538871" sldId="2380"/>
            <ac:spMk id="2" creationId="{835FDFBB-716D-84A5-217C-7250FC2FD74B}"/>
          </ac:spMkLst>
        </pc:spChg>
        <pc:spChg chg="del">
          <ac:chgData name="Jon Rosdahl" userId="2820f357-2dd4-4127-8713-e0bfde0fd756" providerId="ADAL" clId="{260C222C-1F9B-41A6-AF35-B446A57C4BC8}" dt="2024-11-14T18:41:32.403" v="6"/>
          <ac:spMkLst>
            <pc:docMk/>
            <pc:sldMk cId="1027538871" sldId="2380"/>
            <ac:spMk id="3" creationId="{0A0F783F-A1CC-5974-147B-822FA8991D0F}"/>
          </ac:spMkLst>
        </pc:spChg>
        <pc:spChg chg="add mod">
          <ac:chgData name="Jon Rosdahl" userId="2820f357-2dd4-4127-8713-e0bfde0fd756" providerId="ADAL" clId="{260C222C-1F9B-41A6-AF35-B446A57C4BC8}" dt="2024-11-14T19:17:50.240" v="1160" actId="20577"/>
          <ac:spMkLst>
            <pc:docMk/>
            <pc:sldMk cId="1027538871" sldId="2380"/>
            <ac:spMk id="7" creationId="{C8164294-8257-0CE4-32C5-E810919DF8F9}"/>
          </ac:spMkLst>
        </pc:spChg>
      </pc:sldChg>
      <pc:sldChg chg="modSp new mod">
        <pc:chgData name="Jon Rosdahl" userId="2820f357-2dd4-4127-8713-e0bfde0fd756" providerId="ADAL" clId="{260C222C-1F9B-41A6-AF35-B446A57C4BC8}" dt="2024-11-14T19:06:08.889" v="839" actId="313"/>
        <pc:sldMkLst>
          <pc:docMk/>
          <pc:sldMk cId="1065056948" sldId="2381"/>
        </pc:sldMkLst>
        <pc:spChg chg="mod">
          <ac:chgData name="Jon Rosdahl" userId="2820f357-2dd4-4127-8713-e0bfde0fd756" providerId="ADAL" clId="{260C222C-1F9B-41A6-AF35-B446A57C4BC8}" dt="2024-11-14T18:53:42.713" v="71" actId="20577"/>
          <ac:spMkLst>
            <pc:docMk/>
            <pc:sldMk cId="1065056948" sldId="2381"/>
            <ac:spMk id="2" creationId="{9131B65D-E152-0A83-B672-BCFB7FEC4BDB}"/>
          </ac:spMkLst>
        </pc:spChg>
        <pc:spChg chg="mod">
          <ac:chgData name="Jon Rosdahl" userId="2820f357-2dd4-4127-8713-e0bfde0fd756" providerId="ADAL" clId="{260C222C-1F9B-41A6-AF35-B446A57C4BC8}" dt="2024-11-14T19:06:08.889" v="839" actId="313"/>
          <ac:spMkLst>
            <pc:docMk/>
            <pc:sldMk cId="1065056948" sldId="2381"/>
            <ac:spMk id="3" creationId="{B9543D7A-FC83-A9CE-9F0D-0146AA916655}"/>
          </ac:spMkLst>
        </pc:spChg>
      </pc:sldChg>
      <pc:sldMasterChg chg="modSp mod">
        <pc:chgData name="Jon Rosdahl" userId="2820f357-2dd4-4127-8713-e0bfde0fd756" providerId="ADAL" clId="{260C222C-1F9B-41A6-AF35-B446A57C4BC8}" dt="2024-11-14T18:43:12.663" v="19" actId="6549"/>
        <pc:sldMasterMkLst>
          <pc:docMk/>
          <pc:sldMasterMk cId="350243259" sldId="2147483738"/>
        </pc:sldMasterMkLst>
        <pc:spChg chg="mod">
          <ac:chgData name="Jon Rosdahl" userId="2820f357-2dd4-4127-8713-e0bfde0fd756" providerId="ADAL" clId="{260C222C-1F9B-41A6-AF35-B446A57C4BC8}" dt="2024-11-14T18:43:12.663" v="19"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802-11-24/1896r2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802-11-24/1896r2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802-11-24/1896r2</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802-11-24/1896r2</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802-11-24/1896r2</a:t>
            </a:r>
          </a:p>
        </p:txBody>
      </p:sp>
      <p:sp>
        <p:nvSpPr>
          <p:cNvPr id="5" name="Date Placeholder 4"/>
          <p:cNvSpPr>
            <a:spLocks noGrp="1"/>
          </p:cNvSpPr>
          <p:nvPr>
            <p:ph type="dt" idx="11"/>
          </p:nvPr>
        </p:nvSpPr>
        <p:spPr/>
        <p:txBody>
          <a:bodyPr/>
          <a:lstStyle/>
          <a:p>
            <a:r>
              <a:rPr lang="en-US"/>
              <a:t>November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802-11-24/1896r2</a:t>
            </a:r>
          </a:p>
        </p:txBody>
      </p:sp>
      <p:sp>
        <p:nvSpPr>
          <p:cNvPr id="5" name="Date Placeholder 4"/>
          <p:cNvSpPr>
            <a:spLocks noGrp="1"/>
          </p:cNvSpPr>
          <p:nvPr>
            <p:ph type="dt"/>
          </p:nvPr>
        </p:nvSpPr>
        <p:spPr/>
        <p:txBody>
          <a:bodyPr/>
          <a:lstStyle/>
          <a:p>
            <a:r>
              <a:rPr lang="en-US"/>
              <a:t>November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802-11-24/1896r2</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11-24-1896r2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1280-01-0PAR-minutes-july-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5" Type="http://schemas.openxmlformats.org/officeDocument/2006/relationships/hyperlink" Target="https://mentor.ieee.org/802.15/dcn/24/15-24-0519-00-016t-draft-revision-par-for-802-16-2017.pdf" TargetMode="External"/><Relationship Id="rId4" Type="http://schemas.openxmlformats.org/officeDocument/2006/relationships/hyperlink" Target="https://www.ieee802.org/1/files/public/docs2024/ec-draft-CSD-0924-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4/ec-draft-CSD-0924-v01.pdf" TargetMode="External"/><Relationship Id="rId2" Type="http://schemas.openxmlformats.org/officeDocument/2006/relationships/hyperlink" Target="https://www.ieee802.org/1/files/public/docs2024/ec-draft-PAR-0924-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24/15-24-0519-00-016t-draft-revision-par-for-802-16-2017.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www.ieee802.org/1/files/public/docs2024/ec-PAR-1124-v01.pdf" TargetMode="External"/><Relationship Id="rId2" Type="http://schemas.openxmlformats.org/officeDocument/2006/relationships/hyperlink" Target="https://www.ieee802.org/1/files/public/docs2024/ec-PAR-CSD-comments-responses-1124-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4/cb-Hantel-draft-PAR-0924-v01.pdf" TargetMode="External"/><Relationship Id="rId4" Type="http://schemas.openxmlformats.org/officeDocument/2006/relationships/hyperlink" Target="https://www.ieee802.org/1/files/public/docs2024/ec-CSD-1124-v01.pdf"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24/15-24-0519-01-016t-draft-revision-par-for-802-16-2017.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4/11-24-1280-01-0PAR-minutes-july-2024-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November - Vancouver</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2024-11-14</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November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r>
              <a:rPr lang="en-US" sz="1800" b="1" dirty="0"/>
              <a:t>Nov 10-15, 2024, Vancouver, BC, CA</a:t>
            </a:r>
          </a:p>
          <a:p>
            <a:pPr>
              <a:buFont typeface="+mj-lt"/>
              <a:buAutoNum type="arabicPeriod"/>
            </a:pPr>
            <a:r>
              <a:rPr lang="en-US" sz="1800" dirty="0"/>
              <a:t>P802.1CB - Standard - Frame Replication and Elimination for Reliability - Revision to IEEE Standard 802.1CB-2017, </a:t>
            </a:r>
            <a:r>
              <a:rPr lang="en-US" sz="1800" dirty="0">
                <a:hlinkClick r:id="rId2"/>
              </a:rPr>
              <a:t>PAR</a:t>
            </a:r>
            <a:endParaRPr lang="en-US" sz="1800" dirty="0"/>
          </a:p>
          <a:p>
            <a:pPr>
              <a:buFont typeface="+mj-lt"/>
              <a:buAutoNum type="arabicPeriod"/>
            </a:pPr>
            <a:r>
              <a:rPr lang="en-US" sz="1800" dirty="0"/>
              <a:t>P802.1CBec - Amendment - Guidance </a:t>
            </a:r>
            <a:r>
              <a:rPr lang="en-US" sz="1800" dirty="0" err="1"/>
              <a:t>ffor</a:t>
            </a:r>
            <a:r>
              <a:rPr lang="en-US" sz="1800" dirty="0"/>
              <a:t> Sequence Recovery Function Parameter Configuration, </a:t>
            </a:r>
            <a:r>
              <a:rPr lang="en-US" sz="1800" dirty="0">
                <a:hlinkClick r:id="rId3"/>
              </a:rPr>
              <a:t>PAR</a:t>
            </a:r>
            <a:r>
              <a:rPr lang="en-US" sz="1800" dirty="0"/>
              <a:t> and </a:t>
            </a:r>
            <a:r>
              <a:rPr lang="en-US" sz="1800" dirty="0">
                <a:hlinkClick r:id="rId4"/>
              </a:rPr>
              <a:t>CSD</a:t>
            </a:r>
            <a:endParaRPr lang="en-US" sz="1800" dirty="0"/>
          </a:p>
          <a:p>
            <a:pPr>
              <a:buFont typeface="+mj-lt"/>
              <a:buAutoNum type="arabicPeriod"/>
            </a:pPr>
            <a:r>
              <a:rPr lang="en-US" sz="1800" strike="sngStrike" dirty="0"/>
              <a:t>P802.11bq - Amendment - Enhancements for Integrated </a:t>
            </a:r>
            <a:r>
              <a:rPr lang="en-US" sz="1800" strike="sngStrike" dirty="0" err="1"/>
              <a:t>mmWave</a:t>
            </a:r>
            <a:r>
              <a:rPr lang="en-US" sz="1800" strike="sngStrike" dirty="0"/>
              <a:t> (IMMW) WLAN, </a:t>
            </a:r>
            <a:r>
              <a:rPr lang="en-US" sz="1800" strike="sngStrike" dirty="0">
                <a:hlinkClick r:id="rId5"/>
              </a:rPr>
              <a:t>PAR</a:t>
            </a:r>
            <a:r>
              <a:rPr lang="en-US" sz="1800" strike="sngStrike" dirty="0"/>
              <a:t> and </a:t>
            </a:r>
            <a:r>
              <a:rPr lang="en-US" sz="1800" strike="sngStrike" dirty="0">
                <a:hlinkClick r:id="rId6"/>
              </a:rPr>
              <a:t>CSD</a:t>
            </a:r>
            <a:endParaRPr lang="en-US" sz="1800" strike="sngStrike" dirty="0"/>
          </a:p>
          <a:p>
            <a:pPr>
              <a:buFont typeface="+mj-lt"/>
              <a:buAutoNum type="arabicPeriod"/>
            </a:pPr>
            <a:r>
              <a:rPr lang="en-US" sz="1800" dirty="0"/>
              <a:t>P802.16 - Standard  for Air Interface for Broadband Wireless Access Systems - Revision to IEEE Standard 802.16-2017, </a:t>
            </a:r>
            <a:r>
              <a:rPr lang="en-US" sz="1800" dirty="0">
                <a:hlinkClick r:id="rId7"/>
              </a:rPr>
              <a:t>PAR</a:t>
            </a:r>
            <a:endParaRPr lang="en-US" sz="1800" dirty="0"/>
          </a:p>
          <a:p>
            <a:pPr marL="0" indent="0"/>
            <a:endParaRPr lang="en-US" sz="1100" dirty="0"/>
          </a:p>
          <a:p>
            <a:r>
              <a:rPr lang="en-US" altLang="en-US" sz="1800" dirty="0"/>
              <a:t>Review 3 PARs from other 802 WGs on Monday 13:30-15:30 and then post feedback to 802 LMSC Reflector by Tuesday 18:30.</a:t>
            </a:r>
          </a:p>
          <a:p>
            <a:r>
              <a:rPr lang="en-US" altLang="en-US" sz="1800" dirty="0"/>
              <a:t>Feedback to be reviewed on Thursda</a:t>
            </a:r>
            <a:r>
              <a:rPr lang="en-US" sz="1800" dirty="0"/>
              <a:t>y, </a:t>
            </a:r>
            <a:r>
              <a:rPr lang="en-US" altLang="en-US" sz="1800" dirty="0"/>
              <a:t>10:30-12:30 ET</a:t>
            </a:r>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11 and 13,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11 Nov 2024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Nov 2024,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November 2024- 10:30-12:30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 </a:t>
            </a:r>
            <a:r>
              <a:rPr lang="en-US" sz="2000" b="1" dirty="0"/>
              <a:t>2024 in document  11-24/1280r1: </a:t>
            </a:r>
            <a:r>
              <a:rPr lang="en-US" sz="2000" b="1" dirty="0">
                <a:hlinkClick r:id="rId2"/>
              </a:rPr>
              <a:t>https://mentor.ieee.org/802.11/dcn/24/11-24-1280-01-0PAR-minutes-july-2024-session.docx</a:t>
            </a:r>
            <a:endParaRPr lang="en-US" sz="2000" b="1" dirty="0"/>
          </a:p>
          <a:p>
            <a:endParaRPr lang="en-US" sz="2000" dirty="0"/>
          </a:p>
          <a:p>
            <a:r>
              <a:rPr lang="en-US" sz="2000" dirty="0"/>
              <a:t>Moved: Michael Montemurro</a:t>
            </a:r>
          </a:p>
          <a:p>
            <a:r>
              <a:rPr lang="en-US" sz="2000" dirty="0"/>
              <a:t>2</a:t>
            </a:r>
            <a:r>
              <a:rPr lang="en-US" sz="2000" baseline="30000" dirty="0"/>
              <a:t>nd</a:t>
            </a:r>
            <a:r>
              <a:rPr lang="en-US" sz="2000" dirty="0"/>
              <a:t>: Marc </a:t>
            </a:r>
            <a:r>
              <a:rPr lang="en-US" sz="2000" dirty="0" err="1"/>
              <a:t>Emmelmann</a:t>
            </a:r>
            <a:endParaRPr lang="en-US" sz="2000" dirty="0"/>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912913"/>
            <a:ext cx="10361083" cy="247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eriod"/>
            </a:pPr>
            <a:r>
              <a:rPr lang="en-US" sz="2000" dirty="0"/>
              <a:t>P802.1CB - Standard - Frame Replication and Elimination for Reliability - Revision to IEEE Standard 802.1CB-2017, </a:t>
            </a:r>
            <a:r>
              <a:rPr lang="en-US" sz="2000" dirty="0">
                <a:hlinkClick r:id="rId2"/>
              </a:rPr>
              <a:t>PAR</a:t>
            </a:r>
            <a:endParaRPr lang="en-US" sz="2000" dirty="0"/>
          </a:p>
          <a:p>
            <a:pPr>
              <a:buFont typeface="+mj-lt"/>
              <a:buAutoNum type="arabicPeriod"/>
            </a:pPr>
            <a:r>
              <a:rPr lang="en-US" sz="2000" dirty="0"/>
              <a:t>P802.1CBec - Amendment - Guidance for Sequence Recovery Function Parameter Configuration, </a:t>
            </a:r>
            <a:r>
              <a:rPr lang="en-US" sz="2000" dirty="0">
                <a:hlinkClick r:id="rId3"/>
              </a:rPr>
              <a:t>PAR</a:t>
            </a:r>
            <a:r>
              <a:rPr lang="en-US" sz="2000" dirty="0"/>
              <a:t> and </a:t>
            </a:r>
            <a:r>
              <a:rPr lang="en-US" sz="2000" dirty="0">
                <a:hlinkClick r:id="rId4"/>
              </a:rPr>
              <a:t>CSD</a:t>
            </a:r>
            <a:endParaRPr lang="en-US" sz="2000" dirty="0"/>
          </a:p>
          <a:p>
            <a:pPr>
              <a:buFont typeface="+mj-lt"/>
              <a:buAutoNum type="arabicPeriod"/>
            </a:pPr>
            <a:r>
              <a:rPr lang="en-US" sz="2000" dirty="0"/>
              <a:t>P802.16 - Standard  for Air Interface for Broadband Wireless Access Systems - Revision to IEEE Standard 802.16-2017, </a:t>
            </a:r>
            <a:r>
              <a:rPr lang="en-US" sz="2000" dirty="0">
                <a:hlinkClick r:id="rId5"/>
              </a:rPr>
              <a:t>PAR</a:t>
            </a:r>
            <a:endParaRPr lang="en-US" sz="2000" dirty="0"/>
          </a:p>
          <a:p>
            <a:pPr marL="457200" indent="-457200">
              <a:buFont typeface="+mj-lt"/>
              <a:buAutoNum type="arabicPeriod"/>
            </a:pPr>
            <a:endParaRPr lang="en-US" sz="20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B7D30E-4814-1E45-F230-C32FA8BA2D17}"/>
              </a:ext>
            </a:extLst>
          </p:cNvPr>
          <p:cNvSpPr>
            <a:spLocks noGrp="1"/>
          </p:cNvSpPr>
          <p:nvPr>
            <p:ph type="title"/>
          </p:nvPr>
        </p:nvSpPr>
        <p:spPr/>
        <p:txBody>
          <a:bodyPr/>
          <a:lstStyle/>
          <a:p>
            <a:r>
              <a:rPr lang="en-US" sz="2400" dirty="0"/>
              <a:t>P802.1CB - Standard - Frame Replication and Elimination for Reliability - Revision to IEEE Standard 802.1CB-2017, </a:t>
            </a:r>
            <a:r>
              <a:rPr lang="en-US" sz="2400" dirty="0">
                <a:hlinkClick r:id="rId2"/>
              </a:rPr>
              <a:t>PAR</a:t>
            </a:r>
            <a:br>
              <a:rPr lang="en-US" sz="2400" dirty="0"/>
            </a:br>
            <a:endParaRPr lang="en-US" sz="2400" dirty="0"/>
          </a:p>
        </p:txBody>
      </p:sp>
      <p:sp>
        <p:nvSpPr>
          <p:cNvPr id="8" name="Content Placeholder 7">
            <a:extLst>
              <a:ext uri="{FF2B5EF4-FFF2-40B4-BE49-F238E27FC236}">
                <a16:creationId xmlns:a16="http://schemas.microsoft.com/office/drawing/2014/main" id="{65081F1A-A0A3-2832-8012-02DED3D7E780}"/>
              </a:ext>
            </a:extLst>
          </p:cNvPr>
          <p:cNvSpPr>
            <a:spLocks noGrp="1"/>
          </p:cNvSpPr>
          <p:nvPr>
            <p:ph idx="1"/>
          </p:nvPr>
        </p:nvSpPr>
        <p:spPr/>
        <p:txBody>
          <a:bodyPr/>
          <a:lstStyle/>
          <a:p>
            <a:r>
              <a:rPr lang="en-US" dirty="0"/>
              <a:t>No Comment on PAR</a:t>
            </a:r>
          </a:p>
        </p:txBody>
      </p:sp>
      <p:sp>
        <p:nvSpPr>
          <p:cNvPr id="4" name="Date Placeholder 3">
            <a:extLst>
              <a:ext uri="{FF2B5EF4-FFF2-40B4-BE49-F238E27FC236}">
                <a16:creationId xmlns:a16="http://schemas.microsoft.com/office/drawing/2014/main" id="{765ED794-34DC-2793-0657-A7970CB6E456}"/>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794F6DE1-8A01-9A96-C11E-98079745212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0C100257-4A41-E70F-2864-4CDB03BA3CE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614360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FCB75-7585-2279-CD9A-0606D78F93CB}"/>
              </a:ext>
            </a:extLst>
          </p:cNvPr>
          <p:cNvSpPr>
            <a:spLocks noGrp="1"/>
          </p:cNvSpPr>
          <p:nvPr>
            <p:ph type="title"/>
          </p:nvPr>
        </p:nvSpPr>
        <p:spPr/>
        <p:txBody>
          <a:bodyPr/>
          <a:lstStyle/>
          <a:p>
            <a:r>
              <a:rPr lang="en-US" sz="2400" dirty="0"/>
              <a:t>P802.1CBec - Amendment - Guidance for Sequence Recovery Function Parameter Configuration, </a:t>
            </a:r>
            <a:r>
              <a:rPr lang="en-US" sz="2400" dirty="0">
                <a:hlinkClick r:id="rId2"/>
              </a:rPr>
              <a:t>PAR</a:t>
            </a:r>
            <a:r>
              <a:rPr lang="en-US" sz="2400" dirty="0"/>
              <a:t> and </a:t>
            </a:r>
            <a:r>
              <a:rPr lang="en-US" sz="2400" dirty="0">
                <a:hlinkClick r:id="rId3"/>
              </a:rPr>
              <a:t>CSD</a:t>
            </a:r>
            <a:br>
              <a:rPr lang="en-US" sz="2400" dirty="0"/>
            </a:br>
            <a:endParaRPr lang="en-US" sz="2400" dirty="0"/>
          </a:p>
        </p:txBody>
      </p:sp>
      <p:sp>
        <p:nvSpPr>
          <p:cNvPr id="3" name="Content Placeholder 2">
            <a:extLst>
              <a:ext uri="{FF2B5EF4-FFF2-40B4-BE49-F238E27FC236}">
                <a16:creationId xmlns:a16="http://schemas.microsoft.com/office/drawing/2014/main" id="{13B02337-7788-0FA9-4F2C-E0350085B14B}"/>
              </a:ext>
            </a:extLst>
          </p:cNvPr>
          <p:cNvSpPr>
            <a:spLocks noGrp="1"/>
          </p:cNvSpPr>
          <p:nvPr>
            <p:ph idx="1"/>
          </p:nvPr>
        </p:nvSpPr>
        <p:spPr/>
        <p:txBody>
          <a:bodyPr/>
          <a:lstStyle/>
          <a:p>
            <a:r>
              <a:rPr lang="en-US" dirty="0"/>
              <a:t>5.2.b The Scope of the project is a long introductory sentence.  Suggest adding a comma  “function parameters</a:t>
            </a:r>
            <a:r>
              <a:rPr lang="en-US" dirty="0">
                <a:solidFill>
                  <a:srgbClr val="FF0000"/>
                </a:solidFill>
                <a:highlight>
                  <a:srgbClr val="FFFF00"/>
                </a:highlight>
              </a:rPr>
              <a:t>, </a:t>
            </a:r>
            <a:r>
              <a:rPr lang="en-US" dirty="0"/>
              <a:t>and provides guidance”.</a:t>
            </a:r>
          </a:p>
          <a:p>
            <a:endParaRPr lang="en-US" dirty="0"/>
          </a:p>
          <a:p>
            <a:r>
              <a:rPr lang="en-US" dirty="0"/>
              <a:t>5.2b “. This amendment also includes technical and editorial corrections in the description of existing IEEE Std 802.1CB functionality.” this overlaps the P802.1CB revision PAR and would not be needed as both PARs are in progress at the same time. The Revision Project should be able to address these corrections.  Consider if this statement is really needed.  </a:t>
            </a:r>
          </a:p>
          <a:p>
            <a:endParaRPr lang="en-US" dirty="0"/>
          </a:p>
          <a:p>
            <a:r>
              <a:rPr lang="en-US" dirty="0"/>
              <a:t>No Comment on CSD</a:t>
            </a:r>
          </a:p>
        </p:txBody>
      </p:sp>
      <p:sp>
        <p:nvSpPr>
          <p:cNvPr id="4" name="Date Placeholder 3">
            <a:extLst>
              <a:ext uri="{FF2B5EF4-FFF2-40B4-BE49-F238E27FC236}">
                <a16:creationId xmlns:a16="http://schemas.microsoft.com/office/drawing/2014/main" id="{AEA6C500-4517-E6CF-FBBF-5F9B6CF50B6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15D932E6-F701-6F5C-7A3C-21D9482CE6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47F391A-F8AE-E802-ADB3-333E46F97D7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9858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Nov 10-15, 2024, Vancouver, BC, CA</a:t>
            </a:r>
          </a:p>
          <a:p>
            <a:pPr>
              <a:buFont typeface="Wingdings" panose="05000000000000000000" pitchFamily="2" charset="2"/>
              <a:buChar char="v"/>
            </a:pPr>
            <a:r>
              <a:rPr lang="en-US" sz="2000" dirty="0"/>
              <a:t>P802.1CB - Standard - Frame Replication and Elimination for Reliability - Revision to IEEE Standard 802.1CB-2017, </a:t>
            </a:r>
            <a:r>
              <a:rPr lang="en-US" sz="2000" dirty="0">
                <a:hlinkClick r:id="rId2"/>
              </a:rPr>
              <a:t>PAR</a:t>
            </a:r>
            <a:endParaRPr lang="en-US" sz="2000" dirty="0"/>
          </a:p>
          <a:p>
            <a:pPr>
              <a:buFont typeface="Wingdings" panose="05000000000000000000" pitchFamily="2" charset="2"/>
              <a:buChar char="v"/>
            </a:pPr>
            <a:r>
              <a:rPr lang="en-US" sz="2000" dirty="0"/>
              <a:t>P802.1CBec - Amendment - Guidance </a:t>
            </a:r>
            <a:r>
              <a:rPr lang="en-US" sz="2000" dirty="0" err="1"/>
              <a:t>ffor</a:t>
            </a:r>
            <a:r>
              <a:rPr lang="en-US" sz="2000" dirty="0"/>
              <a:t> Sequence Recovery Function Parameter Configuration,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P802.11bq - Amendment - Enhancements for Integrated </a:t>
            </a:r>
            <a:r>
              <a:rPr lang="en-US" sz="2000" dirty="0" err="1"/>
              <a:t>mmWave</a:t>
            </a:r>
            <a:r>
              <a:rPr lang="en-US" sz="2000" dirty="0"/>
              <a:t> (IMMW) WLAN, </a:t>
            </a:r>
            <a:r>
              <a:rPr lang="en-US" sz="2000" dirty="0">
                <a:hlinkClick r:id="rId5"/>
              </a:rPr>
              <a:t>PAR</a:t>
            </a:r>
            <a:r>
              <a:rPr lang="en-US" sz="2000" dirty="0"/>
              <a:t> and </a:t>
            </a:r>
            <a:r>
              <a:rPr lang="en-US" sz="2000" dirty="0">
                <a:hlinkClick r:id="rId6"/>
              </a:rPr>
              <a:t>CSD</a:t>
            </a:r>
            <a:endParaRPr lang="en-US" sz="2000" dirty="0"/>
          </a:p>
          <a:p>
            <a:pPr>
              <a:buFont typeface="Wingdings" panose="05000000000000000000" pitchFamily="2" charset="2"/>
              <a:buChar char="v"/>
            </a:pPr>
            <a:r>
              <a:rPr lang="en-US" sz="2000" dirty="0"/>
              <a:t>P802.16 - Standard  for Air Interface for Broadband Wireless Access Systems - Revision to IEEE Standard 802.16-2017, </a:t>
            </a:r>
            <a:r>
              <a:rPr lang="en-US" sz="2000" dirty="0">
                <a:hlinkClick r:id="rId7"/>
              </a:rPr>
              <a:t>PAR</a:t>
            </a:r>
            <a:endParaRPr lang="en-US" sz="2000" dirty="0"/>
          </a:p>
          <a:p>
            <a:pPr marL="0" indent="0"/>
            <a:endParaRPr lang="en-US" sz="1200" dirty="0"/>
          </a:p>
          <a:p>
            <a:r>
              <a:rPr lang="en-US" altLang="en-US" sz="2000" dirty="0"/>
              <a:t>Review the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5F59-9B00-EE62-2163-E10AE689CC5D}"/>
              </a:ext>
            </a:extLst>
          </p:cNvPr>
          <p:cNvSpPr>
            <a:spLocks noGrp="1"/>
          </p:cNvSpPr>
          <p:nvPr>
            <p:ph type="title"/>
          </p:nvPr>
        </p:nvSpPr>
        <p:spPr/>
        <p:txBody>
          <a:bodyPr/>
          <a:lstStyle/>
          <a:p>
            <a:r>
              <a:rPr lang="en-US" sz="2400" dirty="0"/>
              <a:t>P802.16 - Standard  for Air Interface for Broadband Wireless Access Systems - Revision to IEEE Standard 802.16-2017, </a:t>
            </a:r>
            <a:r>
              <a:rPr lang="en-US" sz="2400" dirty="0">
                <a:hlinkClick r:id="rId2"/>
              </a:rPr>
              <a:t>PAR</a:t>
            </a:r>
            <a:br>
              <a:rPr lang="en-US" sz="2400" dirty="0"/>
            </a:br>
            <a:endParaRPr lang="en-US" sz="2400" dirty="0"/>
          </a:p>
        </p:txBody>
      </p:sp>
      <p:sp>
        <p:nvSpPr>
          <p:cNvPr id="3" name="Content Placeholder 2">
            <a:extLst>
              <a:ext uri="{FF2B5EF4-FFF2-40B4-BE49-F238E27FC236}">
                <a16:creationId xmlns:a16="http://schemas.microsoft.com/office/drawing/2014/main" id="{E4FC86EE-E162-9D32-0B42-F93991101021}"/>
              </a:ext>
            </a:extLst>
          </p:cNvPr>
          <p:cNvSpPr>
            <a:spLocks noGrp="1"/>
          </p:cNvSpPr>
          <p:nvPr>
            <p:ph idx="1"/>
          </p:nvPr>
        </p:nvSpPr>
        <p:spPr/>
        <p:txBody>
          <a:bodyPr/>
          <a:lstStyle/>
          <a:p>
            <a:r>
              <a:rPr lang="en-US" dirty="0"/>
              <a:t>5.1 The number of people actively involved is listed as 5. This does not show much support for this project. However, we understand that 802.16t needs to be rolled into the standard. We would suggest setting this number to 10 to avoid concerns at the </a:t>
            </a:r>
            <a:r>
              <a:rPr lang="en-US" dirty="0" err="1"/>
              <a:t>NesCom</a:t>
            </a:r>
            <a:r>
              <a:rPr lang="en-US" dirty="0"/>
              <a:t> review level.  </a:t>
            </a:r>
          </a:p>
          <a:p>
            <a:r>
              <a:rPr lang="en-US" dirty="0"/>
              <a:t>5.5 Need: “Revision of the standard is required to incorporate one amendment (P802.16t-2024)”  add to the end: “The current standard is nearing the end of the 10-year lifetime, and a revision is needed to keep the standard active.”</a:t>
            </a:r>
          </a:p>
          <a:p>
            <a:endParaRPr lang="en-US" dirty="0"/>
          </a:p>
        </p:txBody>
      </p:sp>
      <p:sp>
        <p:nvSpPr>
          <p:cNvPr id="4" name="Date Placeholder 3">
            <a:extLst>
              <a:ext uri="{FF2B5EF4-FFF2-40B4-BE49-F238E27FC236}">
                <a16:creationId xmlns:a16="http://schemas.microsoft.com/office/drawing/2014/main" id="{271DE006-ACCA-7FEE-EA50-B0A5DF77F531}"/>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CB71AC11-59B9-16C2-2C26-247F173D291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06A1387-4A0F-D396-8E8B-AAD8B27D1E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938079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60471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3 PARs and CSDs were considered on 11 Nov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Wednesday 12 Nov 2024</a:t>
            </a:r>
          </a:p>
          <a:p>
            <a:pPr marL="285750" indent="-285750"/>
            <a:endParaRPr lang="en-US" altLang="en-US" dirty="0"/>
          </a:p>
          <a:p>
            <a:pPr marL="285750" indent="-285750"/>
            <a:r>
              <a:rPr lang="en-US" altLang="en-US" dirty="0"/>
              <a:t>Feedback was reviewed on Thursda</a:t>
            </a:r>
            <a:r>
              <a:rPr lang="en-US" dirty="0"/>
              <a:t>y 13 Nov 2024 </a:t>
            </a:r>
            <a:r>
              <a:rPr lang="en-US" altLang="en-US" dirty="0"/>
              <a:t>10:30-12:30 PDT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38074-113B-D9C0-CAF2-F25C396682F4}"/>
              </a:ext>
            </a:extLst>
          </p:cNvPr>
          <p:cNvSpPr>
            <a:spLocks noGrp="1"/>
          </p:cNvSpPr>
          <p:nvPr>
            <p:ph type="title"/>
          </p:nvPr>
        </p:nvSpPr>
        <p:spPr/>
        <p:txBody>
          <a:bodyPr/>
          <a:lstStyle/>
          <a:p>
            <a:r>
              <a:rPr lang="en-US" b="1" dirty="0"/>
              <a:t>802.1 responses to comments on PARs</a:t>
            </a:r>
            <a:endParaRPr lang="en-US" dirty="0"/>
          </a:p>
        </p:txBody>
      </p:sp>
      <p:sp>
        <p:nvSpPr>
          <p:cNvPr id="4" name="Date Placeholder 3">
            <a:extLst>
              <a:ext uri="{FF2B5EF4-FFF2-40B4-BE49-F238E27FC236}">
                <a16:creationId xmlns:a16="http://schemas.microsoft.com/office/drawing/2014/main" id="{149F8C82-0D90-1C53-6E0B-9B6A4B8378A7}"/>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F7A66C6C-D285-F2DD-A7A4-6194B337309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D0D5E8B-D6EC-2D66-CC4B-68F17644E94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
        <p:nvSpPr>
          <p:cNvPr id="9" name="Rectangle 1">
            <a:extLst>
              <a:ext uri="{FF2B5EF4-FFF2-40B4-BE49-F238E27FC236}">
                <a16:creationId xmlns:a16="http://schemas.microsoft.com/office/drawing/2014/main" id="{48DA3BB9-DD8C-8728-CF99-2046804CDB99}"/>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Please find below the links to the response and updated 802.1 PARs and CSDs: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P802.1CBec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Comments and responses: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2"/>
              </a:rPr>
              <a:t>https://www.ieee802.org/1/files/public/docs2024/ec-PAR-CSD-comments-responses-1124-v01.pdf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updated PAR: </a:t>
            </a:r>
            <a:r>
              <a:rPr kumimoji="0" lang="en-US" altLang="en-US" sz="1800" b="0" i="0" u="none" strike="noStrike" cap="none" normalizeH="0" baseline="0">
                <a:ln>
                  <a:noFill/>
                </a:ln>
                <a:solidFill>
                  <a:schemeClr val="tx1"/>
                </a:solidFill>
                <a:effectLst/>
                <a:latin typeface="Arial" panose="020B0604020202020204" pitchFamily="34" charset="0"/>
                <a:hlinkClick r:id="rId3"/>
              </a:rPr>
              <a:t>https://www.ieee802.org/1/files/public/docs2024/ec-PAR-1124-v01.pdf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updated CSD: </a:t>
            </a:r>
            <a:r>
              <a:rPr kumimoji="0" lang="en-US" altLang="en-US" sz="1800" b="0" i="0" u="none" strike="noStrike" cap="none" normalizeH="0" baseline="0">
                <a:ln>
                  <a:noFill/>
                </a:ln>
                <a:solidFill>
                  <a:schemeClr val="tx1"/>
                </a:solidFill>
                <a:effectLst/>
                <a:latin typeface="Arial" panose="020B0604020202020204" pitchFamily="34" charset="0"/>
                <a:hlinkClick r:id="rId4"/>
              </a:rPr>
              <a:t>https://www.ieee802.org/1/files/public/docs2024/ec-CSD-1124-v01.pdf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P802.1CB revision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There were no comments, so this PAR is unchanged.  Also there is no CSD for this maintenance PAR: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5"/>
              </a:rPr>
              <a:t>https://www.ieee802.org/1/files/public/docs2024/cb-Hantel-draft-PAR-0924-v01.pdf</a:t>
            </a: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711922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FDFBB-716D-84A5-217C-7250FC2FD74B}"/>
              </a:ext>
            </a:extLst>
          </p:cNvPr>
          <p:cNvSpPr>
            <a:spLocks noGrp="1"/>
          </p:cNvSpPr>
          <p:nvPr>
            <p:ph type="title"/>
          </p:nvPr>
        </p:nvSpPr>
        <p:spPr/>
        <p:txBody>
          <a:bodyPr/>
          <a:lstStyle/>
          <a:p>
            <a:r>
              <a:rPr lang="en-US" dirty="0"/>
              <a:t>802.16</a:t>
            </a:r>
          </a:p>
        </p:txBody>
      </p:sp>
      <p:sp>
        <p:nvSpPr>
          <p:cNvPr id="4" name="Date Placeholder 3">
            <a:extLst>
              <a:ext uri="{FF2B5EF4-FFF2-40B4-BE49-F238E27FC236}">
                <a16:creationId xmlns:a16="http://schemas.microsoft.com/office/drawing/2014/main" id="{A5811998-A066-8B82-2791-8DF9FC67D109}"/>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E9168258-823B-5B20-17D8-FCFB8C8EAD0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71FA25C-8F7E-2D49-D8D3-C6203244D34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Rectangle 1">
            <a:extLst>
              <a:ext uri="{FF2B5EF4-FFF2-40B4-BE49-F238E27FC236}">
                <a16:creationId xmlns:a16="http://schemas.microsoft.com/office/drawing/2014/main" id="{C8164294-8257-0CE4-32C5-E810919DF8F9}"/>
              </a:ext>
            </a:extLst>
          </p:cNvPr>
          <p:cNvSpPr>
            <a:spLocks noGrp="1" noChangeArrowheads="1"/>
          </p:cNvSpPr>
          <p:nvPr>
            <p:ph idx="1"/>
          </p:nvPr>
        </p:nvSpPr>
        <p:spPr bwMode="auto">
          <a:xfrm>
            <a:off x="1495790" y="2461590"/>
            <a:ext cx="859505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802.15 posted an updated P802.16 Revision PAR documentation 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rgbClr val="0000FF"/>
                </a:solidFill>
                <a:effectLst/>
                <a:latin typeface="Arial" panose="020B0604020202020204" pitchFamily="34" charset="0"/>
                <a:cs typeface="Arial" panose="020B0604020202020204" pitchFamily="34" charset="0"/>
                <a:hlinkClick r:id="rId2"/>
              </a:rPr>
              <a:t>https://mentor.ieee.org/802.15/dcn/24/15-24-0519-01-016t-draft-revision-par-for-802-16-2017.pdf</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27538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1B65D-E152-0A83-B672-BCFB7FEC4BDB}"/>
              </a:ext>
            </a:extLst>
          </p:cNvPr>
          <p:cNvSpPr>
            <a:spLocks noGrp="1"/>
          </p:cNvSpPr>
          <p:nvPr>
            <p:ph type="title"/>
          </p:nvPr>
        </p:nvSpPr>
        <p:spPr/>
        <p:txBody>
          <a:bodyPr/>
          <a:lstStyle/>
          <a:p>
            <a:r>
              <a:rPr lang="en-US" dirty="0"/>
              <a:t>Follow-up comment to 802.15</a:t>
            </a:r>
          </a:p>
        </p:txBody>
      </p:sp>
      <p:sp>
        <p:nvSpPr>
          <p:cNvPr id="3" name="Content Placeholder 2">
            <a:extLst>
              <a:ext uri="{FF2B5EF4-FFF2-40B4-BE49-F238E27FC236}">
                <a16:creationId xmlns:a16="http://schemas.microsoft.com/office/drawing/2014/main" id="{B9543D7A-FC83-A9CE-9F0D-0146AA916655}"/>
              </a:ext>
            </a:extLst>
          </p:cNvPr>
          <p:cNvSpPr>
            <a:spLocks noGrp="1"/>
          </p:cNvSpPr>
          <p:nvPr>
            <p:ph idx="1"/>
          </p:nvPr>
        </p:nvSpPr>
        <p:spPr/>
        <p:txBody>
          <a:bodyPr/>
          <a:lstStyle/>
          <a:p>
            <a:r>
              <a:rPr lang="en-US" dirty="0"/>
              <a:t>No Comment Response was received by the Deadline, but we note that the proposed changes from 802.11 were in fact addressed.  Thank You.</a:t>
            </a:r>
          </a:p>
          <a:p>
            <a:r>
              <a:rPr lang="en-US" dirty="0"/>
              <a:t>For the last sentence of 5.5, the change we suggested has better grammar and provides additional content to point out the consequences of not doing this project. We would ask that our suggested sentence be used.</a:t>
            </a:r>
          </a:p>
          <a:p>
            <a:r>
              <a:rPr lang="en-US" dirty="0"/>
              <a:t>While reviewing today in our 802.11 PAR Review SC, we note that 8.1 does not list P802.16t.</a:t>
            </a:r>
          </a:p>
          <a:p>
            <a:r>
              <a:rPr lang="en-US" dirty="0"/>
              <a:t>8.1 should spell out the full Standard name as it is cited in the PAR noting section 5.5.</a:t>
            </a:r>
          </a:p>
        </p:txBody>
      </p:sp>
      <p:sp>
        <p:nvSpPr>
          <p:cNvPr id="4" name="Date Placeholder 3">
            <a:extLst>
              <a:ext uri="{FF2B5EF4-FFF2-40B4-BE49-F238E27FC236}">
                <a16:creationId xmlns:a16="http://schemas.microsoft.com/office/drawing/2014/main" id="{65DD9EDA-E194-12DF-75A8-FDA07D3F22BC}"/>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EA17F384-E04C-C12F-053A-B99686744D1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5BC67A4-C495-6158-DBD1-AEE4A64D66E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065056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3883370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2024 November IEEE 802 Mixed-mode Plenary, 802.11 made comments on 2 of the 3 PARs/CSDs.</a:t>
            </a:r>
          </a:p>
          <a:p>
            <a:endParaRPr lang="en-US" sz="2000" dirty="0"/>
          </a:p>
          <a:p>
            <a:r>
              <a:rPr lang="en-US" sz="2000" dirty="0"/>
              <a:t>The feedback on our Comments was generally positive and most of our changes were accepted or accepted with minor modification by the respective WG.  802.15 missed the response deadline, but the changes to 802.15 were generally acceptable. A further comment was sent to the WG to clarify the Need for the project (5.5) and an addition needed in 8.1.</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11-24/1896r2:</a:t>
            </a:r>
          </a:p>
          <a:p>
            <a:pPr lvl="1"/>
            <a:endParaRPr lang="en-US" dirty="0"/>
          </a:p>
          <a:p>
            <a:pPr lvl="1"/>
            <a:r>
              <a:rPr lang="en-US" dirty="0"/>
              <a:t>as the report from PAR Review SC for the November 2024 IEEE 802 Mixed-mode Plenary in Vancouver.</a:t>
            </a:r>
          </a:p>
          <a:p>
            <a:pPr lvl="1"/>
            <a:endParaRPr lang="en-US" dirty="0"/>
          </a:p>
          <a:p>
            <a:r>
              <a:rPr lang="en-US" dirty="0"/>
              <a:t>    Moved:  Stephen McCann</a:t>
            </a:r>
          </a:p>
          <a:p>
            <a:r>
              <a:rPr lang="en-US" dirty="0"/>
              <a:t>	2</a:t>
            </a:r>
            <a:r>
              <a:rPr lang="en-US" baseline="30000" dirty="0"/>
              <a:t>nd</a:t>
            </a:r>
            <a:r>
              <a:rPr lang="en-US" dirty="0"/>
              <a:t>:  Dorothy Stanley</a:t>
            </a:r>
          </a:p>
          <a:p>
            <a:r>
              <a:rPr lang="en-US" dirty="0"/>
              <a:t>	Results: 9-0-0</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November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11 November 2024 - 13:30-15:30 ET</a:t>
            </a:r>
          </a:p>
          <a:p>
            <a:pPr lvl="1">
              <a:buAutoNum type="arabicPeriod"/>
            </a:pPr>
            <a:r>
              <a:rPr lang="en-US" sz="1800" dirty="0"/>
              <a:t>Feedback reviewed Thursday: 13 November 2024 - 10:30-12:30 ET</a:t>
            </a:r>
            <a:endParaRPr lang="en-US" altLang="en-US" sz="1800" strike="sngStrike"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2024 doc 11-24/1280r1:</a:t>
            </a:r>
          </a:p>
          <a:p>
            <a:pPr lvl="1"/>
            <a:r>
              <a:rPr lang="en-US" b="1" dirty="0">
                <a:hlinkClick r:id="rId4"/>
              </a:rPr>
              <a:t>https://mentor.ieee.org/802.11/dcn/24/11-24-1280-01-0PAR-minutes-july-2024-session.docx</a:t>
            </a:r>
            <a:r>
              <a:rPr lang="en-US" b="1" dirty="0"/>
              <a:t> </a:t>
            </a:r>
          </a:p>
          <a:p>
            <a:pPr lvl="1"/>
            <a:endParaRPr lang="en-US" b="1" dirty="0"/>
          </a:p>
          <a:p>
            <a:pPr lvl="1"/>
            <a:r>
              <a:rPr lang="en-US" b="1" dirty="0"/>
              <a:t>Current Teleconference minutes:  doc:802-11-24-1815</a:t>
            </a:r>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sz="2400" dirty="0"/>
              <a:t>		</a:t>
            </a:r>
            <a:r>
              <a:rPr lang="en-US" sz="2400" dirty="0">
                <a:hlinkClick r:id="rId2"/>
              </a:rPr>
              <a:t>https://cvent.me/eDZgoD</a:t>
            </a:r>
            <a:r>
              <a:rPr lang="en-US" sz="2400" dirty="0"/>
              <a:t> </a:t>
            </a:r>
          </a:p>
          <a:p>
            <a:pPr marL="0" indent="0"/>
            <a:endParaRPr lang="en-US" sz="24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schemas.microsoft.com/office/2006/documentManagement/types"/>
    <ds:schemaRef ds:uri="ba37140e-f4c5-4a6c-a9b4-20a691ce6c8a"/>
    <ds:schemaRef ds:uri="http://www.w3.org/XML/1998/namespace"/>
    <ds:schemaRef ds:uri="http://schemas.openxmlformats.org/package/2006/metadata/core-properties"/>
    <ds:schemaRef ds:uri="http://purl.org/dc/terms/"/>
    <ds:schemaRef ds:uri="http://schemas.microsoft.com/office/2006/metadata/properties"/>
    <ds:schemaRef ds:uri="http://purl.org/dc/elements/1.1/"/>
    <ds:schemaRef ds:uri="http://schemas.microsoft.com/office/infopath/2007/PartnerControls"/>
    <ds:schemaRef ds:uri="cc9c437c-ae0c-4066-8d90-a0f7de786127"/>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79402</TotalTime>
  <Words>2975</Words>
  <Application>Microsoft Office PowerPoint</Application>
  <PresentationFormat>Widescreen</PresentationFormat>
  <Paragraphs>335</Paragraphs>
  <Slides>30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DejaVu Sans</vt:lpstr>
      <vt:lpstr>Times New Roman</vt:lpstr>
      <vt:lpstr>Verdana</vt:lpstr>
      <vt:lpstr>Wingdings</vt:lpstr>
      <vt:lpstr>802-11 Theme</vt:lpstr>
      <vt:lpstr>Document</vt:lpstr>
      <vt:lpstr>PAR Review SC - Mtg Agenda and Comment slides - 2024 November - Vancouver</vt:lpstr>
      <vt:lpstr>PAR Review SC – Snapshot slide Chair: Jon Rosdahl</vt:lpstr>
      <vt:lpstr>Abstract-PAR Review SC PARs under consideration for  2024 November IEEE 802 Mixed-mode Plenary</vt:lpstr>
      <vt:lpstr>Registration for the November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November IEEE 802 Mixed-mode Plenary</vt:lpstr>
      <vt:lpstr>Agenda for PAR Review SC – November 11 and 13, 2024 Chair: Jon Rosdahl</vt:lpstr>
      <vt:lpstr>Motion to approve Previous Minutes</vt:lpstr>
      <vt:lpstr>Order to consider:</vt:lpstr>
      <vt:lpstr>Par Review SC Comments</vt:lpstr>
      <vt:lpstr>P802.1CB - Standard - Frame Replication and Elimination for Reliability - Revision to IEEE Standard 802.1CB-2017, PAR </vt:lpstr>
      <vt:lpstr>P802.1CBec - Amendment - Guidance for Sequence Recovery Function Parameter Configuration, PAR and CSD </vt:lpstr>
      <vt:lpstr>P802.16 - Standard  for Air Interface for Broadband Wireless Access Systems - Revision to IEEE Standard 802.16-2017, PAR </vt:lpstr>
      <vt:lpstr>Snapshot Report to 802.11 closing plenary</vt:lpstr>
      <vt:lpstr>PAR Review SC  Jon Rosdahl, Chair</vt:lpstr>
      <vt:lpstr>Responses from 802 Working Groups</vt:lpstr>
      <vt:lpstr>802.1 responses to comments on PARs</vt:lpstr>
      <vt:lpstr>802.16</vt:lpstr>
      <vt:lpstr>Follow-up comment to 802.15</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November - Vancouver</dc:title>
  <dc:subject>November 2024</dc:subject>
  <dc:creator>Jon Rosdahl</dc:creator>
  <cp:keywords>Agenda and Meeting Slides</cp:keywords>
  <dc:description>Jon Rosdahl (Qualcomm)</dc:description>
  <cp:lastModifiedBy>Jon Rosdahl</cp:lastModifiedBy>
  <cp:revision>290</cp:revision>
  <cp:lastPrinted>1601-01-01T00:00:00Z</cp:lastPrinted>
  <dcterms:created xsi:type="dcterms:W3CDTF">2014-04-14T10:59:07Z</dcterms:created>
  <dcterms:modified xsi:type="dcterms:W3CDTF">2024-11-14T19:17:58Z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