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406" r:id="rId3"/>
    <p:sldId id="373" r:id="rId4"/>
    <p:sldId id="385" r:id="rId5"/>
    <p:sldId id="387" r:id="rId6"/>
    <p:sldId id="388" r:id="rId7"/>
    <p:sldId id="403" r:id="rId8"/>
    <p:sldId id="389" r:id="rId9"/>
    <p:sldId id="397" r:id="rId10"/>
    <p:sldId id="399" r:id="rId11"/>
    <p:sldId id="398" r:id="rId12"/>
    <p:sldId id="400" r:id="rId13"/>
    <p:sldId id="401" r:id="rId14"/>
    <p:sldId id="402" r:id="rId15"/>
    <p:sldId id="396" r:id="rId16"/>
    <p:sldId id="395" r:id="rId17"/>
    <p:sldId id="410" r:id="rId18"/>
    <p:sldId id="411"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7D5ED2A-C69B-18A3-DCDB-9303483D1B73}" name="Binita Gupta (binitag)" initials="" userId="S::binitag@cisco.com::2e1667b5-636b-4c95-a3b3-a8a0dc9f68d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6AE057-736E-8844-B440-45DDB456FFB1}" v="13" dt="2025-03-11T04:39:03.7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39" autoAdjust="0"/>
    <p:restoredTop sz="95494"/>
  </p:normalViewPr>
  <p:slideViewPr>
    <p:cSldViewPr>
      <p:cViewPr varScale="1">
        <p:scale>
          <a:sx n="114" d="100"/>
          <a:sy n="114" d="100"/>
        </p:scale>
        <p:origin x="1200" y="16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nita Gupta (binitag)" userId="2e1667b5-636b-4c95-a3b3-a8a0dc9f68da" providerId="ADAL" clId="{A5AF5259-A98B-3941-8509-DB24D257F372}"/>
    <pc:docChg chg="undo custSel addSld modSld sldOrd">
      <pc:chgData name="Binita Gupta (binitag)" userId="2e1667b5-636b-4c95-a3b3-a8a0dc9f68da" providerId="ADAL" clId="{A5AF5259-A98B-3941-8509-DB24D257F372}" dt="2024-04-05T00:18:38.185" v="150" actId="20578"/>
      <pc:docMkLst>
        <pc:docMk/>
      </pc:docMkLst>
      <pc:sldChg chg="modSp">
        <pc:chgData name="Binita Gupta (binitag)" userId="2e1667b5-636b-4c95-a3b3-a8a0dc9f68da" providerId="ADAL" clId="{A5AF5259-A98B-3941-8509-DB24D257F372}" dt="2024-04-04T18:01:18.903" v="24" actId="14100"/>
        <pc:sldMkLst>
          <pc:docMk/>
          <pc:sldMk cId="3198941726" sldId="331"/>
        </pc:sldMkLst>
      </pc:sldChg>
      <pc:sldChg chg="modSp mod">
        <pc:chgData name="Binita Gupta (binitag)" userId="2e1667b5-636b-4c95-a3b3-a8a0dc9f68da" providerId="ADAL" clId="{A5AF5259-A98B-3941-8509-DB24D257F372}" dt="2024-04-04T19:24:48.076" v="149" actId="20577"/>
        <pc:sldMkLst>
          <pc:docMk/>
          <pc:sldMk cId="3139310268" sldId="342"/>
        </pc:sldMkLst>
      </pc:sldChg>
      <pc:sldChg chg="addSp delSp modSp new mod">
        <pc:chgData name="Binita Gupta (binitag)" userId="2e1667b5-636b-4c95-a3b3-a8a0dc9f68da" providerId="ADAL" clId="{A5AF5259-A98B-3941-8509-DB24D257F372}" dt="2024-04-04T18:21:28.722" v="64" actId="1076"/>
        <pc:sldMkLst>
          <pc:docMk/>
          <pc:sldMk cId="4199163772" sldId="343"/>
        </pc:sldMkLst>
      </pc:sldChg>
      <pc:sldChg chg="delSp modSp new mod ord">
        <pc:chgData name="Binita Gupta (binitag)" userId="2e1667b5-636b-4c95-a3b3-a8a0dc9f68da" providerId="ADAL" clId="{A5AF5259-A98B-3941-8509-DB24D257F372}" dt="2024-04-04T17:59:45.459" v="20" actId="20578"/>
        <pc:sldMkLst>
          <pc:docMk/>
          <pc:sldMk cId="2534726775" sldId="344"/>
        </pc:sldMkLst>
      </pc:sldChg>
      <pc:sldChg chg="addSp delSp modSp add mod">
        <pc:chgData name="Binita Gupta (binitag)" userId="2e1667b5-636b-4c95-a3b3-a8a0dc9f68da" providerId="ADAL" clId="{A5AF5259-A98B-3941-8509-DB24D257F372}" dt="2024-04-04T18:36:28.358" v="95" actId="1076"/>
        <pc:sldMkLst>
          <pc:docMk/>
          <pc:sldMk cId="831458973" sldId="345"/>
        </pc:sldMkLst>
      </pc:sldChg>
      <pc:sldChg chg="addSp delSp modSp add mod">
        <pc:chgData name="Binita Gupta (binitag)" userId="2e1667b5-636b-4c95-a3b3-a8a0dc9f68da" providerId="ADAL" clId="{A5AF5259-A98B-3941-8509-DB24D257F372}" dt="2024-04-04T18:24:35.887" v="80" actId="1076"/>
        <pc:sldMkLst>
          <pc:docMk/>
          <pc:sldMk cId="3601444976" sldId="346"/>
        </pc:sldMkLst>
      </pc:sldChg>
      <pc:sldChg chg="addSp delSp modSp add mod">
        <pc:chgData name="Binita Gupta (binitag)" userId="2e1667b5-636b-4c95-a3b3-a8a0dc9f68da" providerId="ADAL" clId="{A5AF5259-A98B-3941-8509-DB24D257F372}" dt="2024-04-04T18:36:53.912" v="98" actId="14100"/>
        <pc:sldMkLst>
          <pc:docMk/>
          <pc:sldMk cId="2256186222" sldId="347"/>
        </pc:sldMkLst>
      </pc:sldChg>
      <pc:sldChg chg="addSp delSp modSp new mod ord">
        <pc:chgData name="Binita Gupta (binitag)" userId="2e1667b5-636b-4c95-a3b3-a8a0dc9f68da" providerId="ADAL" clId="{A5AF5259-A98B-3941-8509-DB24D257F372}" dt="2024-04-05T00:18:38.185" v="150" actId="20578"/>
        <pc:sldMkLst>
          <pc:docMk/>
          <pc:sldMk cId="1210178710" sldId="348"/>
        </pc:sldMkLst>
      </pc:sldChg>
      <pc:sldChg chg="addSp delSp modSp add mod">
        <pc:chgData name="Binita Gupta (binitag)" userId="2e1667b5-636b-4c95-a3b3-a8a0dc9f68da" providerId="ADAL" clId="{A5AF5259-A98B-3941-8509-DB24D257F372}" dt="2024-04-04T19:15:26.866" v="129" actId="14100"/>
        <pc:sldMkLst>
          <pc:docMk/>
          <pc:sldMk cId="1550877727" sldId="349"/>
        </pc:sldMkLst>
      </pc:sldChg>
    </pc:docChg>
  </pc:docChgLst>
  <pc:docChgLst>
    <pc:chgData name="Binita Gupta (binitag)" userId="2e1667b5-636b-4c95-a3b3-a8a0dc9f68da" providerId="ADAL" clId="{4219D885-C3A3-B246-9809-061715B5E4E6}"/>
    <pc:docChg chg="undo custSel addSld delSld modSld sldOrd modMainMaster">
      <pc:chgData name="Binita Gupta (binitag)" userId="2e1667b5-636b-4c95-a3b3-a8a0dc9f68da" providerId="ADAL" clId="{4219D885-C3A3-B246-9809-061715B5E4E6}" dt="2023-12-16T16:19:05.886" v="23506" actId="1076"/>
      <pc:docMkLst>
        <pc:docMk/>
      </pc:docMkLst>
      <pc:sldChg chg="addSp delSp modSp mod">
        <pc:chgData name="Binita Gupta (binitag)" userId="2e1667b5-636b-4c95-a3b3-a8a0dc9f68da" providerId="ADAL" clId="{4219D885-C3A3-B246-9809-061715B5E4E6}" dt="2023-12-06T05:18:56.912" v="20371" actId="20577"/>
        <pc:sldMkLst>
          <pc:docMk/>
          <pc:sldMk cId="0" sldId="256"/>
        </pc:sldMkLst>
      </pc:sldChg>
      <pc:sldChg chg="modSp mod">
        <pc:chgData name="Binita Gupta (binitag)" userId="2e1667b5-636b-4c95-a3b3-a8a0dc9f68da" providerId="ADAL" clId="{4219D885-C3A3-B246-9809-061715B5E4E6}" dt="2023-12-06T05:20:47.364" v="20401" actId="20577"/>
        <pc:sldMkLst>
          <pc:docMk/>
          <pc:sldMk cId="0" sldId="257"/>
        </pc:sldMkLst>
      </pc:sldChg>
      <pc:sldChg chg="del">
        <pc:chgData name="Binita Gupta (binitag)" userId="2e1667b5-636b-4c95-a3b3-a8a0dc9f68da" providerId="ADAL" clId="{4219D885-C3A3-B246-9809-061715B5E4E6}" dt="2023-12-05T20:52:10.800" v="18245" actId="2696"/>
        <pc:sldMkLst>
          <pc:docMk/>
          <pc:sldMk cId="0" sldId="258"/>
        </pc:sldMkLst>
      </pc:sldChg>
      <pc:sldChg chg="del">
        <pc:chgData name="Binita Gupta (binitag)" userId="2e1667b5-636b-4c95-a3b3-a8a0dc9f68da" providerId="ADAL" clId="{4219D885-C3A3-B246-9809-061715B5E4E6}" dt="2023-12-05T20:52:12.367" v="18247" actId="2696"/>
        <pc:sldMkLst>
          <pc:docMk/>
          <pc:sldMk cId="0" sldId="259"/>
        </pc:sldMkLst>
      </pc:sldChg>
      <pc:sldChg chg="modSp add del mod">
        <pc:chgData name="Binita Gupta (binitag)" userId="2e1667b5-636b-4c95-a3b3-a8a0dc9f68da" providerId="ADAL" clId="{4219D885-C3A3-B246-9809-061715B5E4E6}" dt="2023-12-05T20:52:48.840" v="18268" actId="2696"/>
        <pc:sldMkLst>
          <pc:docMk/>
          <pc:sldMk cId="0" sldId="262"/>
        </pc:sldMkLst>
      </pc:sldChg>
      <pc:sldChg chg="modSp mod ord">
        <pc:chgData name="Binita Gupta (binitag)" userId="2e1667b5-636b-4c95-a3b3-a8a0dc9f68da" providerId="ADAL" clId="{4219D885-C3A3-B246-9809-061715B5E4E6}" dt="2023-12-06T03:46:59.735" v="18951" actId="20577"/>
        <pc:sldMkLst>
          <pc:docMk/>
          <pc:sldMk cId="0" sldId="264"/>
        </pc:sldMkLst>
      </pc:sldChg>
      <pc:sldChg chg="del">
        <pc:chgData name="Binita Gupta (binitag)" userId="2e1667b5-636b-4c95-a3b3-a8a0dc9f68da" providerId="ADAL" clId="{4219D885-C3A3-B246-9809-061715B5E4E6}" dt="2023-12-05T20:52:11.554" v="18246" actId="2696"/>
        <pc:sldMkLst>
          <pc:docMk/>
          <pc:sldMk cId="1609761067" sldId="265"/>
        </pc:sldMkLst>
      </pc:sldChg>
      <pc:sldChg chg="modSp add mod">
        <pc:chgData name="Binita Gupta (binitag)" userId="2e1667b5-636b-4c95-a3b3-a8a0dc9f68da" providerId="ADAL" clId="{4219D885-C3A3-B246-9809-061715B5E4E6}" dt="2023-12-13T22:19:20.328" v="21611" actId="20577"/>
        <pc:sldMkLst>
          <pc:docMk/>
          <pc:sldMk cId="2953422198" sldId="266"/>
        </pc:sldMkLst>
      </pc:sldChg>
      <pc:sldChg chg="addSp delSp modSp add mod">
        <pc:chgData name="Binita Gupta (binitag)" userId="2e1667b5-636b-4c95-a3b3-a8a0dc9f68da" providerId="ADAL" clId="{4219D885-C3A3-B246-9809-061715B5E4E6}" dt="2023-12-13T21:26:11.670" v="21204" actId="5793"/>
        <pc:sldMkLst>
          <pc:docMk/>
          <pc:sldMk cId="3100640423" sldId="267"/>
        </pc:sldMkLst>
      </pc:sldChg>
      <pc:sldChg chg="addSp delSp modSp add del mod modClrScheme addCm chgLayout modNotesTx">
        <pc:chgData name="Binita Gupta (binitag)" userId="2e1667b5-636b-4c95-a3b3-a8a0dc9f68da" providerId="ADAL" clId="{4219D885-C3A3-B246-9809-061715B5E4E6}" dt="2023-12-05T20:51:46.331" v="18243" actId="2696"/>
        <pc:sldMkLst>
          <pc:docMk/>
          <pc:sldMk cId="1797488253" sldId="268"/>
        </pc:sldMkLst>
        <pc:extLst>
          <p:ext xmlns:p="http://schemas.openxmlformats.org/presentationml/2006/main" uri="{D6D511B9-2390-475A-947B-AFAB55BFBCF1}">
            <pc226:cmChg xmlns:pc226="http://schemas.microsoft.com/office/powerpoint/2022/06/main/command" chg="add">
              <pc226:chgData name="Binita Gupta (binitag)" userId="2e1667b5-636b-4c95-a3b3-a8a0dc9f68da" providerId="ADAL" clId="{4219D885-C3A3-B246-9809-061715B5E4E6}" dt="2023-12-04T19:58:00.298" v="6805"/>
              <pc2:cmMkLst xmlns:pc2="http://schemas.microsoft.com/office/powerpoint/2019/9/main/command">
                <pc:docMk/>
                <pc:sldMk cId="1797488253" sldId="268"/>
                <pc2:cmMk id="{87FE1304-0BFF-5444-B38B-7C7BEE7E249E}"/>
              </pc2:cmMkLst>
            </pc226:cmChg>
          </p:ext>
        </pc:extLst>
      </pc:sldChg>
      <pc:sldChg chg="modSp add del mod">
        <pc:chgData name="Binita Gupta (binitag)" userId="2e1667b5-636b-4c95-a3b3-a8a0dc9f68da" providerId="ADAL" clId="{4219D885-C3A3-B246-9809-061715B5E4E6}" dt="2023-12-05T20:51:51.591" v="18244" actId="2696"/>
        <pc:sldMkLst>
          <pc:docMk/>
          <pc:sldMk cId="3209031949" sldId="269"/>
        </pc:sldMkLst>
      </pc:sldChg>
      <pc:sldChg chg="modSp add del mod ord">
        <pc:chgData name="Binita Gupta (binitag)" userId="2e1667b5-636b-4c95-a3b3-a8a0dc9f68da" providerId="ADAL" clId="{4219D885-C3A3-B246-9809-061715B5E4E6}" dt="2023-12-05T21:00:16.822" v="18413" actId="2696"/>
        <pc:sldMkLst>
          <pc:docMk/>
          <pc:sldMk cId="3994466911" sldId="270"/>
        </pc:sldMkLst>
      </pc:sldChg>
      <pc:sldChg chg="add del">
        <pc:chgData name="Binita Gupta (binitag)" userId="2e1667b5-636b-4c95-a3b3-a8a0dc9f68da" providerId="ADAL" clId="{4219D885-C3A3-B246-9809-061715B5E4E6}" dt="2023-12-05T03:39:04.839" v="10610" actId="2696"/>
        <pc:sldMkLst>
          <pc:docMk/>
          <pc:sldMk cId="3450397730" sldId="271"/>
        </pc:sldMkLst>
      </pc:sldChg>
      <pc:sldChg chg="addSp delSp modSp add mod ord modNotesTx">
        <pc:chgData name="Binita Gupta (binitag)" userId="2e1667b5-636b-4c95-a3b3-a8a0dc9f68da" providerId="ADAL" clId="{4219D885-C3A3-B246-9809-061715B5E4E6}" dt="2023-12-13T22:34:14.796" v="21917" actId="1076"/>
        <pc:sldMkLst>
          <pc:docMk/>
          <pc:sldMk cId="1549314016" sldId="272"/>
        </pc:sldMkLst>
      </pc:sldChg>
      <pc:sldChg chg="new del">
        <pc:chgData name="Binita Gupta (binitag)" userId="2e1667b5-636b-4c95-a3b3-a8a0dc9f68da" providerId="ADAL" clId="{4219D885-C3A3-B246-9809-061715B5E4E6}" dt="2023-12-04T21:37:21.523" v="6900" actId="2696"/>
        <pc:sldMkLst>
          <pc:docMk/>
          <pc:sldMk cId="570613351" sldId="273"/>
        </pc:sldMkLst>
      </pc:sldChg>
      <pc:sldChg chg="addSp delSp modSp new mod ord">
        <pc:chgData name="Binita Gupta (binitag)" userId="2e1667b5-636b-4c95-a3b3-a8a0dc9f68da" providerId="ADAL" clId="{4219D885-C3A3-B246-9809-061715B5E4E6}" dt="2023-12-13T22:32:07.779" v="21904" actId="14100"/>
        <pc:sldMkLst>
          <pc:docMk/>
          <pc:sldMk cId="2553696688" sldId="274"/>
        </pc:sldMkLst>
      </pc:sldChg>
      <pc:sldChg chg="add del">
        <pc:chgData name="Binita Gupta (binitag)" userId="2e1667b5-636b-4c95-a3b3-a8a0dc9f68da" providerId="ADAL" clId="{4219D885-C3A3-B246-9809-061715B5E4E6}" dt="2023-12-05T20:51:43.849" v="18242" actId="2696"/>
        <pc:sldMkLst>
          <pc:docMk/>
          <pc:sldMk cId="2248299831" sldId="275"/>
        </pc:sldMkLst>
      </pc:sldChg>
      <pc:sldChg chg="addSp delSp modSp add mod modClrScheme chgLayout">
        <pc:chgData name="Binita Gupta (binitag)" userId="2e1667b5-636b-4c95-a3b3-a8a0dc9f68da" providerId="ADAL" clId="{4219D885-C3A3-B246-9809-061715B5E4E6}" dt="2023-12-06T04:19:07.030" v="19912" actId="14100"/>
        <pc:sldMkLst>
          <pc:docMk/>
          <pc:sldMk cId="1075417426" sldId="276"/>
        </pc:sldMkLst>
      </pc:sldChg>
      <pc:sldChg chg="addSp delSp modSp new mod ord">
        <pc:chgData name="Binita Gupta (binitag)" userId="2e1667b5-636b-4c95-a3b3-a8a0dc9f68da" providerId="ADAL" clId="{4219D885-C3A3-B246-9809-061715B5E4E6}" dt="2023-12-05T21:00:51.603" v="18457" actId="20577"/>
        <pc:sldMkLst>
          <pc:docMk/>
          <pc:sldMk cId="3711776676" sldId="277"/>
        </pc:sldMkLst>
      </pc:sldChg>
      <pc:sldChg chg="modSp add mod modNotesTx">
        <pc:chgData name="Binita Gupta (binitag)" userId="2e1667b5-636b-4c95-a3b3-a8a0dc9f68da" providerId="ADAL" clId="{4219D885-C3A3-B246-9809-061715B5E4E6}" dt="2023-12-13T21:59:38.048" v="21508" actId="20577"/>
        <pc:sldMkLst>
          <pc:docMk/>
          <pc:sldMk cId="1022481865" sldId="278"/>
        </pc:sldMkLst>
      </pc:sldChg>
      <pc:sldChg chg="addSp delSp modSp add mod ord">
        <pc:chgData name="Binita Gupta (binitag)" userId="2e1667b5-636b-4c95-a3b3-a8a0dc9f68da" providerId="ADAL" clId="{4219D885-C3A3-B246-9809-061715B5E4E6}" dt="2023-12-05T20:53:37.613" v="18279" actId="20578"/>
        <pc:sldMkLst>
          <pc:docMk/>
          <pc:sldMk cId="162017798" sldId="279"/>
        </pc:sldMkLst>
      </pc:sldChg>
      <pc:sldChg chg="add del">
        <pc:chgData name="Binita Gupta (binitag)" userId="2e1667b5-636b-4c95-a3b3-a8a0dc9f68da" providerId="ADAL" clId="{4219D885-C3A3-B246-9809-061715B5E4E6}" dt="2023-12-04T23:33:05.396" v="9358" actId="2696"/>
        <pc:sldMkLst>
          <pc:docMk/>
          <pc:sldMk cId="521560215" sldId="279"/>
        </pc:sldMkLst>
      </pc:sldChg>
      <pc:sldChg chg="addSp delSp modSp add mod modNotesTx">
        <pc:chgData name="Binita Gupta (binitag)" userId="2e1667b5-636b-4c95-a3b3-a8a0dc9f68da" providerId="ADAL" clId="{4219D885-C3A3-B246-9809-061715B5E4E6}" dt="2023-12-13T22:38:09.049" v="22060" actId="1076"/>
        <pc:sldMkLst>
          <pc:docMk/>
          <pc:sldMk cId="280654529" sldId="280"/>
        </pc:sldMkLst>
      </pc:sldChg>
      <pc:sldChg chg="add del">
        <pc:chgData name="Binita Gupta (binitag)" userId="2e1667b5-636b-4c95-a3b3-a8a0dc9f68da" providerId="ADAL" clId="{4219D885-C3A3-B246-9809-061715B5E4E6}" dt="2023-12-05T20:51:39.691" v="18241" actId="2696"/>
        <pc:sldMkLst>
          <pc:docMk/>
          <pc:sldMk cId="436142950" sldId="281"/>
        </pc:sldMkLst>
      </pc:sldChg>
      <pc:sldChg chg="modSp add mod ord">
        <pc:chgData name="Binita Gupta (binitag)" userId="2e1667b5-636b-4c95-a3b3-a8a0dc9f68da" providerId="ADAL" clId="{4219D885-C3A3-B246-9809-061715B5E4E6}" dt="2023-12-13T22:39:11.812" v="22102" actId="20577"/>
        <pc:sldMkLst>
          <pc:docMk/>
          <pc:sldMk cId="1899805933" sldId="282"/>
        </pc:sldMkLst>
      </pc:sldChg>
      <pc:sldChg chg="modSp add mod">
        <pc:chgData name="Binita Gupta (binitag)" userId="2e1667b5-636b-4c95-a3b3-a8a0dc9f68da" providerId="ADAL" clId="{4219D885-C3A3-B246-9809-061715B5E4E6}" dt="2023-12-15T06:48:47.555" v="23495" actId="20577"/>
        <pc:sldMkLst>
          <pc:docMk/>
          <pc:sldMk cId="1300546902" sldId="283"/>
        </pc:sldMkLst>
      </pc:sldChg>
      <pc:sldChg chg="addSp delSp modSp new mod modClrScheme chgLayout">
        <pc:chgData name="Binita Gupta (binitag)" userId="2e1667b5-636b-4c95-a3b3-a8a0dc9f68da" providerId="ADAL" clId="{4219D885-C3A3-B246-9809-061715B5E4E6}" dt="2023-12-14T08:45:34.161" v="23472" actId="14100"/>
        <pc:sldMkLst>
          <pc:docMk/>
          <pc:sldMk cId="2526981430" sldId="284"/>
        </pc:sldMkLst>
      </pc:sldChg>
      <pc:sldChg chg="new del">
        <pc:chgData name="Binita Gupta (binitag)" userId="2e1667b5-636b-4c95-a3b3-a8a0dc9f68da" providerId="ADAL" clId="{4219D885-C3A3-B246-9809-061715B5E4E6}" dt="2023-12-05T20:52:47.966" v="18267" actId="2696"/>
        <pc:sldMkLst>
          <pc:docMk/>
          <pc:sldMk cId="4190915500" sldId="285"/>
        </pc:sldMkLst>
      </pc:sldChg>
      <pc:sldChg chg="modSp new mod ord">
        <pc:chgData name="Binita Gupta (binitag)" userId="2e1667b5-636b-4c95-a3b3-a8a0dc9f68da" providerId="ADAL" clId="{4219D885-C3A3-B246-9809-061715B5E4E6}" dt="2023-12-05T20:53:05.808" v="18271" actId="20578"/>
        <pc:sldMkLst>
          <pc:docMk/>
          <pc:sldMk cId="2864949768" sldId="286"/>
        </pc:sldMkLst>
      </pc:sldChg>
      <pc:sldChg chg="modSp add mod">
        <pc:chgData name="Binita Gupta (binitag)" userId="2e1667b5-636b-4c95-a3b3-a8a0dc9f68da" providerId="ADAL" clId="{4219D885-C3A3-B246-9809-061715B5E4E6}" dt="2023-12-13T20:20:33.880" v="20948" actId="20577"/>
        <pc:sldMkLst>
          <pc:docMk/>
          <pc:sldMk cId="3160937320" sldId="287"/>
        </pc:sldMkLst>
      </pc:sldChg>
      <pc:sldChg chg="addSp delSp modSp add mod modClrScheme chgLayout">
        <pc:chgData name="Binita Gupta (binitag)" userId="2e1667b5-636b-4c95-a3b3-a8a0dc9f68da" providerId="ADAL" clId="{4219D885-C3A3-B246-9809-061715B5E4E6}" dt="2023-12-16T16:19:05.886" v="23506" actId="1076"/>
        <pc:sldMkLst>
          <pc:docMk/>
          <pc:sldMk cId="1975120734" sldId="288"/>
        </pc:sldMkLst>
      </pc:sldChg>
      <pc:sldMasterChg chg="modSp mod modSldLayout">
        <pc:chgData name="Binita Gupta (binitag)" userId="2e1667b5-636b-4c95-a3b3-a8a0dc9f68da" providerId="ADAL" clId="{4219D885-C3A3-B246-9809-061715B5E4E6}" dt="2023-12-06T07:07:00.002" v="20872" actId="20577"/>
        <pc:sldMasterMkLst>
          <pc:docMk/>
          <pc:sldMasterMk cId="0" sldId="2147483660"/>
        </pc:sldMasterMkLst>
        <pc:sldLayoutChg chg="addSp delSp modSp mod">
          <pc:chgData name="Binita Gupta (binitag)" userId="2e1667b5-636b-4c95-a3b3-a8a0dc9f68da" providerId="ADAL" clId="{4219D885-C3A3-B246-9809-061715B5E4E6}" dt="2023-12-06T07:06:45.343" v="20860"/>
          <pc:sldLayoutMkLst>
            <pc:docMk/>
            <pc:sldMasterMk cId="0" sldId="2147483648"/>
            <pc:sldLayoutMk cId="0" sldId="2147483649"/>
          </pc:sldLayoutMkLst>
        </pc:sldLayoutChg>
      </pc:sldMasterChg>
    </pc:docChg>
  </pc:docChgLst>
  <pc:docChgLst>
    <pc:chgData name="Binita Gupta (binitag)" userId="2e1667b5-636b-4c95-a3b3-a8a0dc9f68da" providerId="ADAL" clId="{0BA04F24-D367-454F-94C1-AEE904AA5C22}"/>
    <pc:docChg chg="custSel addSld modSld">
      <pc:chgData name="Binita Gupta (binitag)" userId="2e1667b5-636b-4c95-a3b3-a8a0dc9f68da" providerId="ADAL" clId="{0BA04F24-D367-454F-94C1-AEE904AA5C22}" dt="2024-12-17T19:15:19.169" v="1129" actId="1076"/>
      <pc:docMkLst>
        <pc:docMk/>
      </pc:docMkLst>
      <pc:sldChg chg="modSp mod">
        <pc:chgData name="Binita Gupta (binitag)" userId="2e1667b5-636b-4c95-a3b3-a8a0dc9f68da" providerId="ADAL" clId="{0BA04F24-D367-454F-94C1-AEE904AA5C22}" dt="2024-12-11T05:43:59.795" v="0" actId="1037"/>
        <pc:sldMkLst>
          <pc:docMk/>
          <pc:sldMk cId="720982509" sldId="376"/>
        </pc:sldMkLst>
      </pc:sldChg>
      <pc:sldChg chg="addSp delSp modSp new mod modClrScheme chgLayout">
        <pc:chgData name="Binita Gupta (binitag)" userId="2e1667b5-636b-4c95-a3b3-a8a0dc9f68da" providerId="ADAL" clId="{0BA04F24-D367-454F-94C1-AEE904AA5C22}" dt="2024-12-17T19:13:40.883" v="1096" actId="20577"/>
        <pc:sldMkLst>
          <pc:docMk/>
          <pc:sldMk cId="1162242672" sldId="381"/>
        </pc:sldMkLst>
      </pc:sldChg>
      <pc:sldChg chg="addSp delSp modSp add mod">
        <pc:chgData name="Binita Gupta (binitag)" userId="2e1667b5-636b-4c95-a3b3-a8a0dc9f68da" providerId="ADAL" clId="{0BA04F24-D367-454F-94C1-AEE904AA5C22}" dt="2024-12-17T19:15:19.169" v="1129" actId="1076"/>
        <pc:sldMkLst>
          <pc:docMk/>
          <pc:sldMk cId="1292585189" sldId="382"/>
        </pc:sldMkLst>
      </pc:sldChg>
    </pc:docChg>
  </pc:docChgLst>
  <pc:docChgLst>
    <pc:chgData name="Binita Gupta (binitag)" userId="2e1667b5-636b-4c95-a3b3-a8a0dc9f68da" providerId="ADAL" clId="{D6EF8CF5-9253-924F-BB67-D417F068163B}"/>
    <pc:docChg chg="undo custSel addSld delSld modSld delMainMaster">
      <pc:chgData name="Binita Gupta (binitag)" userId="2e1667b5-636b-4c95-a3b3-a8a0dc9f68da" providerId="ADAL" clId="{D6EF8CF5-9253-924F-BB67-D417F068163B}" dt="2025-01-14T01:16:26.730" v="10282" actId="20577"/>
      <pc:docMkLst>
        <pc:docMk/>
      </pc:docMkLst>
      <pc:sldChg chg="modSp mod">
        <pc:chgData name="Binita Gupta (binitag)" userId="2e1667b5-636b-4c95-a3b3-a8a0dc9f68da" providerId="ADAL" clId="{D6EF8CF5-9253-924F-BB67-D417F068163B}" dt="2025-01-09T05:17:46.591" v="7136" actId="20577"/>
        <pc:sldMkLst>
          <pc:docMk/>
          <pc:sldMk cId="0" sldId="257"/>
        </pc:sldMkLst>
      </pc:sldChg>
      <pc:sldChg chg="modSp add del mod">
        <pc:chgData name="Binita Gupta (binitag)" userId="2e1667b5-636b-4c95-a3b3-a8a0dc9f68da" providerId="ADAL" clId="{D6EF8CF5-9253-924F-BB67-D417F068163B}" dt="2025-01-08T22:04:42.767" v="5203" actId="2696"/>
        <pc:sldMkLst>
          <pc:docMk/>
          <pc:sldMk cId="1122375272" sldId="313"/>
        </pc:sldMkLst>
      </pc:sldChg>
      <pc:sldChg chg="addSp delSp modSp mod">
        <pc:chgData name="Binita Gupta (binitag)" userId="2e1667b5-636b-4c95-a3b3-a8a0dc9f68da" providerId="ADAL" clId="{D6EF8CF5-9253-924F-BB67-D417F068163B}" dt="2025-01-14T01:16:26.730" v="10282" actId="20577"/>
        <pc:sldMkLst>
          <pc:docMk/>
          <pc:sldMk cId="3862680946" sldId="343"/>
        </pc:sldMkLst>
      </pc:sldChg>
      <pc:sldChg chg="modSp mod">
        <pc:chgData name="Binita Gupta (binitag)" userId="2e1667b5-636b-4c95-a3b3-a8a0dc9f68da" providerId="ADAL" clId="{D6EF8CF5-9253-924F-BB67-D417F068163B}" dt="2025-01-08T02:56:32.551" v="384" actId="20577"/>
        <pc:sldMkLst>
          <pc:docMk/>
          <pc:sldMk cId="3233837180" sldId="372"/>
        </pc:sldMkLst>
      </pc:sldChg>
      <pc:sldChg chg="addSp delSp modSp mod">
        <pc:chgData name="Binita Gupta (binitag)" userId="2e1667b5-636b-4c95-a3b3-a8a0dc9f68da" providerId="ADAL" clId="{D6EF8CF5-9253-924F-BB67-D417F068163B}" dt="2025-01-09T06:04:00.157" v="8554" actId="20577"/>
        <pc:sldMkLst>
          <pc:docMk/>
          <pc:sldMk cId="3324263531" sldId="373"/>
        </pc:sldMkLst>
        <pc:spChg chg="mod">
          <ac:chgData name="Binita Gupta (binitag)" userId="2e1667b5-636b-4c95-a3b3-a8a0dc9f68da" providerId="ADAL" clId="{D6EF8CF5-9253-924F-BB67-D417F068163B}" dt="2025-01-08T17:18:28.845" v="1818" actId="20577"/>
          <ac:spMkLst>
            <pc:docMk/>
            <pc:sldMk cId="3324263531" sldId="373"/>
            <ac:spMk id="2" creationId="{973C32EA-8C25-D64E-24C8-FBBA344C2F62}"/>
          </ac:spMkLst>
        </pc:spChg>
        <pc:spChg chg="mod">
          <ac:chgData name="Binita Gupta (binitag)" userId="2e1667b5-636b-4c95-a3b3-a8a0dc9f68da" providerId="ADAL" clId="{D6EF8CF5-9253-924F-BB67-D417F068163B}" dt="2025-01-09T06:04:00.157" v="8554" actId="20577"/>
          <ac:spMkLst>
            <pc:docMk/>
            <pc:sldMk cId="3324263531" sldId="373"/>
            <ac:spMk id="10" creationId="{C2A83099-BE4C-9DCA-B02C-6C34C1E400F4}"/>
          </ac:spMkLst>
        </pc:spChg>
      </pc:sldChg>
      <pc:sldChg chg="add">
        <pc:chgData name="Binita Gupta (binitag)" userId="2e1667b5-636b-4c95-a3b3-a8a0dc9f68da" providerId="ADAL" clId="{D6EF8CF5-9253-924F-BB67-D417F068163B}" dt="2025-01-08T05:37:34.994" v="826"/>
        <pc:sldMkLst>
          <pc:docMk/>
          <pc:sldMk cId="121838041" sldId="383"/>
        </pc:sldMkLst>
      </pc:sldChg>
      <pc:sldChg chg="add">
        <pc:chgData name="Binita Gupta (binitag)" userId="2e1667b5-636b-4c95-a3b3-a8a0dc9f68da" providerId="ADAL" clId="{D6EF8CF5-9253-924F-BB67-D417F068163B}" dt="2025-01-08T14:59:15.776" v="1154"/>
        <pc:sldMkLst>
          <pc:docMk/>
          <pc:sldMk cId="4073608569" sldId="384"/>
        </pc:sldMkLst>
      </pc:sldChg>
      <pc:sldChg chg="addSp delSp modSp add mod">
        <pc:chgData name="Binita Gupta (binitag)" userId="2e1667b5-636b-4c95-a3b3-a8a0dc9f68da" providerId="ADAL" clId="{D6EF8CF5-9253-924F-BB67-D417F068163B}" dt="2025-01-13T01:41:04.869" v="8623"/>
        <pc:sldMkLst>
          <pc:docMk/>
          <pc:sldMk cId="613792404" sldId="385"/>
        </pc:sldMkLst>
        <pc:spChg chg="mod">
          <ac:chgData name="Binita Gupta (binitag)" userId="2e1667b5-636b-4c95-a3b3-a8a0dc9f68da" providerId="ADAL" clId="{D6EF8CF5-9253-924F-BB67-D417F068163B}" dt="2025-01-08T19:52:18.192" v="2237" actId="20577"/>
          <ac:spMkLst>
            <pc:docMk/>
            <pc:sldMk cId="613792404" sldId="385"/>
            <ac:spMk id="2" creationId="{4DBF895C-A61B-F21D-DEDC-8B1DC5F307CB}"/>
          </ac:spMkLst>
        </pc:spChg>
        <pc:spChg chg="add mod">
          <ac:chgData name="Binita Gupta (binitag)" userId="2e1667b5-636b-4c95-a3b3-a8a0dc9f68da" providerId="ADAL" clId="{D6EF8CF5-9253-924F-BB67-D417F068163B}" dt="2025-01-09T06:05:40.511" v="8578" actId="20577"/>
          <ac:spMkLst>
            <pc:docMk/>
            <pc:sldMk cId="613792404" sldId="385"/>
            <ac:spMk id="8" creationId="{EB31CD3A-F9BA-D542-159C-644364542DF9}"/>
          </ac:spMkLst>
        </pc:spChg>
        <pc:spChg chg="add mod">
          <ac:chgData name="Binita Gupta (binitag)" userId="2e1667b5-636b-4c95-a3b3-a8a0dc9f68da" providerId="ADAL" clId="{D6EF8CF5-9253-924F-BB67-D417F068163B}" dt="2025-01-09T06:05:54.003" v="8594" actId="20577"/>
          <ac:spMkLst>
            <pc:docMk/>
            <pc:sldMk cId="613792404" sldId="385"/>
            <ac:spMk id="9" creationId="{448E0EB5-AEDB-08A8-E910-DBDBAF470E15}"/>
          </ac:spMkLst>
        </pc:spChg>
        <pc:spChg chg="mod">
          <ac:chgData name="Binita Gupta (binitag)" userId="2e1667b5-636b-4c95-a3b3-a8a0dc9f68da" providerId="ADAL" clId="{D6EF8CF5-9253-924F-BB67-D417F068163B}" dt="2025-01-09T06:04:36.529" v="8562" actId="20577"/>
          <ac:spMkLst>
            <pc:docMk/>
            <pc:sldMk cId="613792404" sldId="385"/>
            <ac:spMk id="10" creationId="{4CA41CB0-EF70-7C8A-E92A-C84CC61FD54B}"/>
          </ac:spMkLst>
        </pc:spChg>
        <pc:picChg chg="add mod">
          <ac:chgData name="Binita Gupta (binitag)" userId="2e1667b5-636b-4c95-a3b3-a8a0dc9f68da" providerId="ADAL" clId="{D6EF8CF5-9253-924F-BB67-D417F068163B}" dt="2025-01-09T02:23:26.356" v="6099" actId="1076"/>
          <ac:picMkLst>
            <pc:docMk/>
            <pc:sldMk cId="613792404" sldId="385"/>
            <ac:picMk id="12" creationId="{14B602BB-8AE6-BC8F-10D3-BBBE4169A3FD}"/>
          </ac:picMkLst>
        </pc:picChg>
        <pc:picChg chg="add mod">
          <ac:chgData name="Binita Gupta (binitag)" userId="2e1667b5-636b-4c95-a3b3-a8a0dc9f68da" providerId="ADAL" clId="{D6EF8CF5-9253-924F-BB67-D417F068163B}" dt="2025-01-09T02:24:53.806" v="6103" actId="14100"/>
          <ac:picMkLst>
            <pc:docMk/>
            <pc:sldMk cId="613792404" sldId="385"/>
            <ac:picMk id="13" creationId="{D0C1ADD4-9584-331A-4FB4-86E32F913409}"/>
          </ac:picMkLst>
        </pc:picChg>
      </pc:sldChg>
      <pc:sldChg chg="add">
        <pc:chgData name="Binita Gupta (binitag)" userId="2e1667b5-636b-4c95-a3b3-a8a0dc9f68da" providerId="ADAL" clId="{D6EF8CF5-9253-924F-BB67-D417F068163B}" dt="2025-01-08T19:28:14.700" v="1936"/>
        <pc:sldMkLst>
          <pc:docMk/>
          <pc:sldMk cId="321046325" sldId="386"/>
        </pc:sldMkLst>
      </pc:sldChg>
      <pc:sldChg chg="new del">
        <pc:chgData name="Binita Gupta (binitag)" userId="2e1667b5-636b-4c95-a3b3-a8a0dc9f68da" providerId="ADAL" clId="{D6EF8CF5-9253-924F-BB67-D417F068163B}" dt="2025-01-08T16:39:55.920" v="1632" actId="2696"/>
        <pc:sldMkLst>
          <pc:docMk/>
          <pc:sldMk cId="2330594143" sldId="386"/>
        </pc:sldMkLst>
      </pc:sldChg>
      <pc:sldChg chg="addSp delSp modSp add mod">
        <pc:chgData name="Binita Gupta (binitag)" userId="2e1667b5-636b-4c95-a3b3-a8a0dc9f68da" providerId="ADAL" clId="{D6EF8CF5-9253-924F-BB67-D417F068163B}" dt="2025-01-09T06:07:18.286" v="8605" actId="20577"/>
        <pc:sldMkLst>
          <pc:docMk/>
          <pc:sldMk cId="1914587821" sldId="387"/>
        </pc:sldMkLst>
        <pc:spChg chg="mod">
          <ac:chgData name="Binita Gupta (binitag)" userId="2e1667b5-636b-4c95-a3b3-a8a0dc9f68da" providerId="ADAL" clId="{D6EF8CF5-9253-924F-BB67-D417F068163B}" dt="2025-01-08T19:52:45.715" v="2256" actId="20577"/>
          <ac:spMkLst>
            <pc:docMk/>
            <pc:sldMk cId="1914587821" sldId="387"/>
            <ac:spMk id="2" creationId="{1FAE71C4-3D3A-4BFE-D93B-739C6BFFC7B6}"/>
          </ac:spMkLst>
        </pc:spChg>
        <pc:spChg chg="mod">
          <ac:chgData name="Binita Gupta (binitag)" userId="2e1667b5-636b-4c95-a3b3-a8a0dc9f68da" providerId="ADAL" clId="{D6EF8CF5-9253-924F-BB67-D417F068163B}" dt="2025-01-09T06:07:18.286" v="8605" actId="20577"/>
          <ac:spMkLst>
            <pc:docMk/>
            <pc:sldMk cId="1914587821" sldId="387"/>
            <ac:spMk id="10" creationId="{C926E7AF-9204-0701-6D1A-A2060739F010}"/>
          </ac:spMkLst>
        </pc:spChg>
        <pc:spChg chg="add mod">
          <ac:chgData name="Binita Gupta (binitag)" userId="2e1667b5-636b-4c95-a3b3-a8a0dc9f68da" providerId="ADAL" clId="{D6EF8CF5-9253-924F-BB67-D417F068163B}" dt="2025-01-09T05:20:24.262" v="7295" actId="113"/>
          <ac:spMkLst>
            <pc:docMk/>
            <pc:sldMk cId="1914587821" sldId="387"/>
            <ac:spMk id="12" creationId="{4938D4F7-5251-36C2-290C-4333C990EF1D}"/>
          </ac:spMkLst>
        </pc:spChg>
      </pc:sldChg>
      <pc:sldChg chg="addSp delSp modSp add mod">
        <pc:chgData name="Binita Gupta (binitag)" userId="2e1667b5-636b-4c95-a3b3-a8a0dc9f68da" providerId="ADAL" clId="{D6EF8CF5-9253-924F-BB67-D417F068163B}" dt="2025-01-09T05:20:29.440" v="7296" actId="113"/>
        <pc:sldMkLst>
          <pc:docMk/>
          <pc:sldMk cId="3898758804" sldId="388"/>
        </pc:sldMkLst>
        <pc:spChg chg="mod">
          <ac:chgData name="Binita Gupta (binitag)" userId="2e1667b5-636b-4c95-a3b3-a8a0dc9f68da" providerId="ADAL" clId="{D6EF8CF5-9253-924F-BB67-D417F068163B}" dt="2025-01-08T20:55:15.848" v="3963" actId="20577"/>
          <ac:spMkLst>
            <pc:docMk/>
            <pc:sldMk cId="3898758804" sldId="388"/>
            <ac:spMk id="2" creationId="{E20D72DA-4058-18CC-F238-4F9C78269729}"/>
          </ac:spMkLst>
        </pc:spChg>
        <pc:spChg chg="add mod">
          <ac:chgData name="Binita Gupta (binitag)" userId="2e1667b5-636b-4c95-a3b3-a8a0dc9f68da" providerId="ADAL" clId="{D6EF8CF5-9253-924F-BB67-D417F068163B}" dt="2025-01-09T03:07:47.913" v="6490" actId="20577"/>
          <ac:spMkLst>
            <pc:docMk/>
            <pc:sldMk cId="3898758804" sldId="388"/>
            <ac:spMk id="8" creationId="{ACE19241-FBFB-9AB6-4299-FE54AD726C1E}"/>
          </ac:spMkLst>
        </pc:spChg>
        <pc:spChg chg="mod">
          <ac:chgData name="Binita Gupta (binitag)" userId="2e1667b5-636b-4c95-a3b3-a8a0dc9f68da" providerId="ADAL" clId="{D6EF8CF5-9253-924F-BB67-D417F068163B}" dt="2025-01-09T05:20:29.440" v="7296" actId="113"/>
          <ac:spMkLst>
            <pc:docMk/>
            <pc:sldMk cId="3898758804" sldId="388"/>
            <ac:spMk id="12" creationId="{AD185AB1-70A9-16C3-A959-B37DE83B783F}"/>
          </ac:spMkLst>
        </pc:spChg>
        <pc:picChg chg="add mod">
          <ac:chgData name="Binita Gupta (binitag)" userId="2e1667b5-636b-4c95-a3b3-a8a0dc9f68da" providerId="ADAL" clId="{D6EF8CF5-9253-924F-BB67-D417F068163B}" dt="2025-01-08T22:01:07.914" v="5159" actId="1076"/>
          <ac:picMkLst>
            <pc:docMk/>
            <pc:sldMk cId="3898758804" sldId="388"/>
            <ac:picMk id="7" creationId="{A5457314-801E-8E27-959D-8E08C2C7CCD6}"/>
          </ac:picMkLst>
        </pc:picChg>
      </pc:sldChg>
      <pc:sldChg chg="addSp delSp modSp add mod">
        <pc:chgData name="Binita Gupta (binitag)" userId="2e1667b5-636b-4c95-a3b3-a8a0dc9f68da" providerId="ADAL" clId="{D6EF8CF5-9253-924F-BB67-D417F068163B}" dt="2025-01-09T06:02:10.832" v="8539" actId="20577"/>
        <pc:sldMkLst>
          <pc:docMk/>
          <pc:sldMk cId="3811043084" sldId="389"/>
        </pc:sldMkLst>
        <pc:spChg chg="mod">
          <ac:chgData name="Binita Gupta (binitag)" userId="2e1667b5-636b-4c95-a3b3-a8a0dc9f68da" providerId="ADAL" clId="{D6EF8CF5-9253-924F-BB67-D417F068163B}" dt="2025-01-09T06:02:10.832" v="8539" actId="20577"/>
          <ac:spMkLst>
            <pc:docMk/>
            <pc:sldMk cId="3811043084" sldId="389"/>
            <ac:spMk id="2" creationId="{2F8A07E9-C760-3F7A-62CF-A30018E8088E}"/>
          </ac:spMkLst>
        </pc:spChg>
        <pc:spChg chg="mod">
          <ac:chgData name="Binita Gupta (binitag)" userId="2e1667b5-636b-4c95-a3b3-a8a0dc9f68da" providerId="ADAL" clId="{D6EF8CF5-9253-924F-BB67-D417F068163B}" dt="2025-01-09T05:20:34.045" v="7297" actId="113"/>
          <ac:spMkLst>
            <pc:docMk/>
            <pc:sldMk cId="3811043084" sldId="389"/>
            <ac:spMk id="12" creationId="{38F11D46-3648-F5F1-70DC-85C75627D9B8}"/>
          </ac:spMkLst>
        </pc:spChg>
      </pc:sldChg>
      <pc:sldChg chg="addSp delSp modSp add del mod modAnim">
        <pc:chgData name="Binita Gupta (binitag)" userId="2e1667b5-636b-4c95-a3b3-a8a0dc9f68da" providerId="ADAL" clId="{D6EF8CF5-9253-924F-BB67-D417F068163B}" dt="2025-01-09T05:09:01.848" v="7003" actId="2696"/>
        <pc:sldMkLst>
          <pc:docMk/>
          <pc:sldMk cId="2346816480" sldId="390"/>
        </pc:sldMkLst>
      </pc:sldChg>
      <pc:sldChg chg="addSp delSp modSp add mod delAnim modAnim">
        <pc:chgData name="Binita Gupta (binitag)" userId="2e1667b5-636b-4c95-a3b3-a8a0dc9f68da" providerId="ADAL" clId="{D6EF8CF5-9253-924F-BB67-D417F068163B}" dt="2025-01-09T05:21:02.412" v="7316" actId="20577"/>
        <pc:sldMkLst>
          <pc:docMk/>
          <pc:sldMk cId="1845887337" sldId="391"/>
        </pc:sldMkLst>
      </pc:sldChg>
      <pc:sldChg chg="new del">
        <pc:chgData name="Binita Gupta (binitag)" userId="2e1667b5-636b-4c95-a3b3-a8a0dc9f68da" providerId="ADAL" clId="{D6EF8CF5-9253-924F-BB67-D417F068163B}" dt="2025-01-08T23:57:56.436" v="5246" actId="2696"/>
        <pc:sldMkLst>
          <pc:docMk/>
          <pc:sldMk cId="611330468" sldId="392"/>
        </pc:sldMkLst>
      </pc:sldChg>
      <pc:sldChg chg="modSp new mod">
        <pc:chgData name="Binita Gupta (binitag)" userId="2e1667b5-636b-4c95-a3b3-a8a0dc9f68da" providerId="ADAL" clId="{D6EF8CF5-9253-924F-BB67-D417F068163B}" dt="2025-01-08T23:57:54.634" v="5245" actId="1076"/>
        <pc:sldMkLst>
          <pc:docMk/>
          <pc:sldMk cId="588551140" sldId="393"/>
        </pc:sldMkLst>
      </pc:sldChg>
      <pc:sldChg chg="addSp modSp new mod modAnim">
        <pc:chgData name="Binita Gupta (binitag)" userId="2e1667b5-636b-4c95-a3b3-a8a0dc9f68da" providerId="ADAL" clId="{D6EF8CF5-9253-924F-BB67-D417F068163B}" dt="2025-01-09T05:20:54.409" v="7306" actId="108"/>
        <pc:sldMkLst>
          <pc:docMk/>
          <pc:sldMk cId="3334584792" sldId="394"/>
        </pc:sldMkLst>
      </pc:sldChg>
      <pc:sldChg chg="modSp add mod">
        <pc:chgData name="Binita Gupta (binitag)" userId="2e1667b5-636b-4c95-a3b3-a8a0dc9f68da" providerId="ADAL" clId="{D6EF8CF5-9253-924F-BB67-D417F068163B}" dt="2025-01-09T05:54:56.603" v="8537" actId="20577"/>
        <pc:sldMkLst>
          <pc:docMk/>
          <pc:sldMk cId="1493906014" sldId="395"/>
        </pc:sldMkLst>
        <pc:spChg chg="mod">
          <ac:chgData name="Binita Gupta (binitag)" userId="2e1667b5-636b-4c95-a3b3-a8a0dc9f68da" providerId="ADAL" clId="{D6EF8CF5-9253-924F-BB67-D417F068163B}" dt="2025-01-09T05:54:56.603" v="8537" actId="20577"/>
          <ac:spMkLst>
            <pc:docMk/>
            <pc:sldMk cId="1493906014" sldId="395"/>
            <ac:spMk id="3" creationId="{B8DE9C7C-96CB-80C2-99BB-5535C410873E}"/>
          </ac:spMkLst>
        </pc:spChg>
      </pc:sldChg>
      <pc:sldChg chg="modSp mod">
        <pc:chgData name="Binita Gupta (binitag)" userId="2e1667b5-636b-4c95-a3b3-a8a0dc9f68da" providerId="ADAL" clId="{D6EF8CF5-9253-924F-BB67-D417F068163B}" dt="2025-01-13T01:05:40.685" v="8620" actId="20577"/>
        <pc:sldMkLst>
          <pc:docMk/>
          <pc:sldMk cId="4032336529" sldId="403"/>
        </pc:sldMkLst>
        <pc:spChg chg="mod">
          <ac:chgData name="Binita Gupta (binitag)" userId="2e1667b5-636b-4c95-a3b3-a8a0dc9f68da" providerId="ADAL" clId="{D6EF8CF5-9253-924F-BB67-D417F068163B}" dt="2025-01-13T01:05:40.685" v="8620" actId="20577"/>
          <ac:spMkLst>
            <pc:docMk/>
            <pc:sldMk cId="4032336529" sldId="403"/>
            <ac:spMk id="3" creationId="{8F1E9628-01FC-A51F-36AC-7B12F855DF0F}"/>
          </ac:spMkLst>
        </pc:spChg>
      </pc:sldChg>
      <pc:sldChg chg="modSp add mod">
        <pc:chgData name="Binita Gupta (binitag)" userId="2e1667b5-636b-4c95-a3b3-a8a0dc9f68da" providerId="ADAL" clId="{D6EF8CF5-9253-924F-BB67-D417F068163B}" dt="2025-01-14T01:15:41.552" v="10262" actId="20577"/>
        <pc:sldMkLst>
          <pc:docMk/>
          <pc:sldMk cId="1395538916" sldId="404"/>
        </pc:sldMkLst>
      </pc:sldChg>
      <pc:sldMasterChg chg="del">
        <pc:chgData name="Binita Gupta (binitag)" userId="2e1667b5-636b-4c95-a3b3-a8a0dc9f68da" providerId="ADAL" clId="{D6EF8CF5-9253-924F-BB67-D417F068163B}" dt="2025-01-08T22:04:42.773" v="5204" actId="2696"/>
        <pc:sldMasterMkLst>
          <pc:docMk/>
          <pc:sldMasterMk cId="4013219743" sldId="2147483660"/>
        </pc:sldMasterMkLst>
      </pc:sldMasterChg>
    </pc:docChg>
  </pc:docChgLst>
  <pc:docChgLst>
    <pc:chgData name="Binita Gupta (binitag)" userId="2e1667b5-636b-4c95-a3b3-a8a0dc9f68da" providerId="ADAL" clId="{53CB3550-9A19-A94C-9B15-88AEF1C28302}"/>
    <pc:docChg chg="undo custSel addSld modSld">
      <pc:chgData name="Binita Gupta (binitag)" userId="2e1667b5-636b-4c95-a3b3-a8a0dc9f68da" providerId="ADAL" clId="{53CB3550-9A19-A94C-9B15-88AEF1C28302}" dt="2024-08-28T03:48:12.097" v="9086" actId="20577"/>
      <pc:docMkLst>
        <pc:docMk/>
      </pc:docMkLst>
      <pc:sldChg chg="modSp mod">
        <pc:chgData name="Binita Gupta (binitag)" userId="2e1667b5-636b-4c95-a3b3-a8a0dc9f68da" providerId="ADAL" clId="{53CB3550-9A19-A94C-9B15-88AEF1C28302}" dt="2024-08-28T03:28:53.130" v="8792" actId="20577"/>
        <pc:sldMkLst>
          <pc:docMk/>
          <pc:sldMk cId="0" sldId="256"/>
        </pc:sldMkLst>
      </pc:sldChg>
      <pc:sldChg chg="modSp mod">
        <pc:chgData name="Binita Gupta (binitag)" userId="2e1667b5-636b-4c95-a3b3-a8a0dc9f68da" providerId="ADAL" clId="{53CB3550-9A19-A94C-9B15-88AEF1C28302}" dt="2024-08-27T16:28:50.626" v="2227" actId="1076"/>
        <pc:sldMkLst>
          <pc:docMk/>
          <pc:sldMk cId="0" sldId="257"/>
        </pc:sldMkLst>
      </pc:sldChg>
      <pc:sldChg chg="modSp mod">
        <pc:chgData name="Binita Gupta (binitag)" userId="2e1667b5-636b-4c95-a3b3-a8a0dc9f68da" providerId="ADAL" clId="{53CB3550-9A19-A94C-9B15-88AEF1C28302}" dt="2024-08-21T18:54:50.637" v="911" actId="108"/>
        <pc:sldMkLst>
          <pc:docMk/>
          <pc:sldMk cId="685976063" sldId="340"/>
        </pc:sldMkLst>
      </pc:sldChg>
      <pc:sldChg chg="addSp delSp modSp mod">
        <pc:chgData name="Binita Gupta (binitag)" userId="2e1667b5-636b-4c95-a3b3-a8a0dc9f68da" providerId="ADAL" clId="{53CB3550-9A19-A94C-9B15-88AEF1C28302}" dt="2024-08-28T03:30:48.072" v="8796" actId="1076"/>
        <pc:sldMkLst>
          <pc:docMk/>
          <pc:sldMk cId="3553290704" sldId="350"/>
        </pc:sldMkLst>
      </pc:sldChg>
      <pc:sldChg chg="addSp delSp modSp mod">
        <pc:chgData name="Binita Gupta (binitag)" userId="2e1667b5-636b-4c95-a3b3-a8a0dc9f68da" providerId="ADAL" clId="{53CB3550-9A19-A94C-9B15-88AEF1C28302}" dt="2024-08-28T03:32:18.455" v="8803" actId="1076"/>
        <pc:sldMkLst>
          <pc:docMk/>
          <pc:sldMk cId="3677104058" sldId="351"/>
        </pc:sldMkLst>
      </pc:sldChg>
      <pc:sldChg chg="addSp delSp modSp mod modClrScheme chgLayout">
        <pc:chgData name="Binita Gupta (binitag)" userId="2e1667b5-636b-4c95-a3b3-a8a0dc9f68da" providerId="ADAL" clId="{53CB3550-9A19-A94C-9B15-88AEF1C28302}" dt="2024-08-28T03:34:25.405" v="8808" actId="14100"/>
        <pc:sldMkLst>
          <pc:docMk/>
          <pc:sldMk cId="2138222978" sldId="352"/>
        </pc:sldMkLst>
      </pc:sldChg>
      <pc:sldChg chg="addSp delSp modSp mod modClrScheme chgLayout">
        <pc:chgData name="Binita Gupta (binitag)" userId="2e1667b5-636b-4c95-a3b3-a8a0dc9f68da" providerId="ADAL" clId="{53CB3550-9A19-A94C-9B15-88AEF1C28302}" dt="2024-08-28T03:42:05.373" v="8981" actId="1076"/>
        <pc:sldMkLst>
          <pc:docMk/>
          <pc:sldMk cId="1160256034" sldId="353"/>
        </pc:sldMkLst>
      </pc:sldChg>
      <pc:sldChg chg="addSp delSp modSp mod">
        <pc:chgData name="Binita Gupta (binitag)" userId="2e1667b5-636b-4c95-a3b3-a8a0dc9f68da" providerId="ADAL" clId="{53CB3550-9A19-A94C-9B15-88AEF1C28302}" dt="2024-08-28T03:44:54.925" v="9035" actId="20577"/>
        <pc:sldMkLst>
          <pc:docMk/>
          <pc:sldMk cId="1327973861" sldId="354"/>
        </pc:sldMkLst>
      </pc:sldChg>
      <pc:sldChg chg="addSp delSp modSp mod">
        <pc:chgData name="Binita Gupta (binitag)" userId="2e1667b5-636b-4c95-a3b3-a8a0dc9f68da" providerId="ADAL" clId="{53CB3550-9A19-A94C-9B15-88AEF1C28302}" dt="2024-08-28T00:14:24.324" v="4603" actId="14100"/>
        <pc:sldMkLst>
          <pc:docMk/>
          <pc:sldMk cId="2670510719" sldId="355"/>
        </pc:sldMkLst>
      </pc:sldChg>
      <pc:sldChg chg="modSp mod">
        <pc:chgData name="Binita Gupta (binitag)" userId="2e1667b5-636b-4c95-a3b3-a8a0dc9f68da" providerId="ADAL" clId="{53CB3550-9A19-A94C-9B15-88AEF1C28302}" dt="2024-08-28T03:35:31.123" v="8847" actId="1076"/>
        <pc:sldMkLst>
          <pc:docMk/>
          <pc:sldMk cId="2918495520" sldId="356"/>
        </pc:sldMkLst>
      </pc:sldChg>
      <pc:sldChg chg="modSp mod">
        <pc:chgData name="Binita Gupta (binitag)" userId="2e1667b5-636b-4c95-a3b3-a8a0dc9f68da" providerId="ADAL" clId="{53CB3550-9A19-A94C-9B15-88AEF1C28302}" dt="2024-08-28T03:30:42.720" v="8795" actId="1076"/>
        <pc:sldMkLst>
          <pc:docMk/>
          <pc:sldMk cId="639758118" sldId="357"/>
        </pc:sldMkLst>
      </pc:sldChg>
      <pc:sldChg chg="addSp delSp modSp mod">
        <pc:chgData name="Binita Gupta (binitag)" userId="2e1667b5-636b-4c95-a3b3-a8a0dc9f68da" providerId="ADAL" clId="{53CB3550-9A19-A94C-9B15-88AEF1C28302}" dt="2024-08-28T03:45:31.624" v="9041" actId="1076"/>
        <pc:sldMkLst>
          <pc:docMk/>
          <pc:sldMk cId="2855999533" sldId="358"/>
        </pc:sldMkLst>
      </pc:sldChg>
      <pc:sldChg chg="modSp mod modNotesTx">
        <pc:chgData name="Binita Gupta (binitag)" userId="2e1667b5-636b-4c95-a3b3-a8a0dc9f68da" providerId="ADAL" clId="{53CB3550-9A19-A94C-9B15-88AEF1C28302}" dt="2024-08-28T03:41:46.802" v="8978" actId="20577"/>
        <pc:sldMkLst>
          <pc:docMk/>
          <pc:sldMk cId="2006189077" sldId="359"/>
        </pc:sldMkLst>
      </pc:sldChg>
      <pc:sldChg chg="modSp mod">
        <pc:chgData name="Binita Gupta (binitag)" userId="2e1667b5-636b-4c95-a3b3-a8a0dc9f68da" providerId="ADAL" clId="{53CB3550-9A19-A94C-9B15-88AEF1C28302}" dt="2024-08-28T03:48:12.097" v="9086" actId="20577"/>
        <pc:sldMkLst>
          <pc:docMk/>
          <pc:sldMk cId="3502538861" sldId="362"/>
        </pc:sldMkLst>
      </pc:sldChg>
      <pc:sldChg chg="modSp mod">
        <pc:chgData name="Binita Gupta (binitag)" userId="2e1667b5-636b-4c95-a3b3-a8a0dc9f68da" providerId="ADAL" clId="{53CB3550-9A19-A94C-9B15-88AEF1C28302}" dt="2024-08-28T03:21:44.068" v="8676" actId="20577"/>
        <pc:sldMkLst>
          <pc:docMk/>
          <pc:sldMk cId="2203958397" sldId="364"/>
        </pc:sldMkLst>
      </pc:sldChg>
      <pc:sldChg chg="modSp mod">
        <pc:chgData name="Binita Gupta (binitag)" userId="2e1667b5-636b-4c95-a3b3-a8a0dc9f68da" providerId="ADAL" clId="{53CB3550-9A19-A94C-9B15-88AEF1C28302}" dt="2024-08-28T03:36:35.240" v="8870" actId="20577"/>
        <pc:sldMkLst>
          <pc:docMk/>
          <pc:sldMk cId="3688726752" sldId="365"/>
        </pc:sldMkLst>
      </pc:sldChg>
      <pc:sldChg chg="modSp mod modNotesTx">
        <pc:chgData name="Binita Gupta (binitag)" userId="2e1667b5-636b-4c95-a3b3-a8a0dc9f68da" providerId="ADAL" clId="{53CB3550-9A19-A94C-9B15-88AEF1C28302}" dt="2024-08-28T03:26:26.390" v="8767" actId="20577"/>
        <pc:sldMkLst>
          <pc:docMk/>
          <pc:sldMk cId="26312266" sldId="367"/>
        </pc:sldMkLst>
      </pc:sldChg>
      <pc:sldChg chg="modSp add mod">
        <pc:chgData name="Binita Gupta (binitag)" userId="2e1667b5-636b-4c95-a3b3-a8a0dc9f68da" providerId="ADAL" clId="{53CB3550-9A19-A94C-9B15-88AEF1C28302}" dt="2024-08-28T03:47:30.580" v="9083" actId="20577"/>
        <pc:sldMkLst>
          <pc:docMk/>
          <pc:sldMk cId="2295606837" sldId="368"/>
        </pc:sldMkLst>
      </pc:sldChg>
    </pc:docChg>
  </pc:docChgLst>
  <pc:docChgLst>
    <pc:chgData name="Binita Gupta (binitag)" userId="2e1667b5-636b-4c95-a3b3-a8a0dc9f68da" providerId="ADAL" clId="{3DBABFBF-4607-BE4F-BEF9-5BAFB9ED4A26}"/>
    <pc:docChg chg="undo custSel addSld delSld modSld sldOrd modMainMaster">
      <pc:chgData name="Binita Gupta (binitag)" userId="2e1667b5-636b-4c95-a3b3-a8a0dc9f68da" providerId="ADAL" clId="{3DBABFBF-4607-BE4F-BEF9-5BAFB9ED4A26}" dt="2024-01-16T16:36:10.665" v="17669" actId="20577"/>
      <pc:docMkLst>
        <pc:docMk/>
      </pc:docMkLst>
      <pc:sldChg chg="addSp delSp modSp mod">
        <pc:chgData name="Binita Gupta (binitag)" userId="2e1667b5-636b-4c95-a3b3-a8a0dc9f68da" providerId="ADAL" clId="{3DBABFBF-4607-BE4F-BEF9-5BAFB9ED4A26}" dt="2024-01-12T21:29:06.462" v="13621"/>
        <pc:sldMkLst>
          <pc:docMk/>
          <pc:sldMk cId="0" sldId="256"/>
        </pc:sldMkLst>
      </pc:sldChg>
      <pc:sldChg chg="ord">
        <pc:chgData name="Binita Gupta (binitag)" userId="2e1667b5-636b-4c95-a3b3-a8a0dc9f68da" providerId="ADAL" clId="{3DBABFBF-4607-BE4F-BEF9-5BAFB9ED4A26}" dt="2024-01-13T00:31:06.485" v="13641" actId="20578"/>
        <pc:sldMkLst>
          <pc:docMk/>
          <pc:sldMk cId="0" sldId="264"/>
        </pc:sldMkLst>
      </pc:sldChg>
      <pc:sldChg chg="modSp mod modNotesTx">
        <pc:chgData name="Binita Gupta (binitag)" userId="2e1667b5-636b-4c95-a3b3-a8a0dc9f68da" providerId="ADAL" clId="{3DBABFBF-4607-BE4F-BEF9-5BAFB9ED4A26}" dt="2024-01-16T16:32:33.585" v="17563" actId="20577"/>
        <pc:sldMkLst>
          <pc:docMk/>
          <pc:sldMk cId="2953422198" sldId="266"/>
        </pc:sldMkLst>
      </pc:sldChg>
      <pc:sldChg chg="modSp mod modNotesTx">
        <pc:chgData name="Binita Gupta (binitag)" userId="2e1667b5-636b-4c95-a3b3-a8a0dc9f68da" providerId="ADAL" clId="{3DBABFBF-4607-BE4F-BEF9-5BAFB9ED4A26}" dt="2024-01-16T16:34:50.659" v="17653" actId="20577"/>
        <pc:sldMkLst>
          <pc:docMk/>
          <pc:sldMk cId="3100640423" sldId="267"/>
        </pc:sldMkLst>
      </pc:sldChg>
      <pc:sldChg chg="modSp mod addCm delCm modCm modNotesTx">
        <pc:chgData name="Binita Gupta (binitag)" userId="2e1667b5-636b-4c95-a3b3-a8a0dc9f68da" providerId="ADAL" clId="{3DBABFBF-4607-BE4F-BEF9-5BAFB9ED4A26}" dt="2024-01-16T04:17:23.278" v="16293" actId="20577"/>
        <pc:sldMkLst>
          <pc:docMk/>
          <pc:sldMk cId="1075417426" sldId="276"/>
        </pc:sldMkLst>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1T05:34:33.965" v="10473"/>
              <pc2:cmMkLst xmlns:pc2="http://schemas.microsoft.com/office/powerpoint/2019/9/main/command">
                <pc:docMk/>
                <pc:sldMk cId="1075417426" sldId="276"/>
                <pc2:cmMk id="{6EAE99D0-AEC7-F246-A107-C061BACFD454}"/>
              </pc2:cmMkLst>
            </pc226:cmChg>
          </p:ext>
        </pc:extLst>
      </pc:sldChg>
      <pc:sldChg chg="del">
        <pc:chgData name="Binita Gupta (binitag)" userId="2e1667b5-636b-4c95-a3b3-a8a0dc9f68da" providerId="ADAL" clId="{3DBABFBF-4607-BE4F-BEF9-5BAFB9ED4A26}" dt="2024-01-08T01:31:37.045" v="4214" actId="2696"/>
        <pc:sldMkLst>
          <pc:docMk/>
          <pc:sldMk cId="1022481865" sldId="278"/>
        </pc:sldMkLst>
      </pc:sldChg>
      <pc:sldChg chg="addSp delSp modSp mod modNotesTx">
        <pc:chgData name="Binita Gupta (binitag)" userId="2e1667b5-636b-4c95-a3b3-a8a0dc9f68da" providerId="ADAL" clId="{3DBABFBF-4607-BE4F-BEF9-5BAFB9ED4A26}" dt="2024-01-13T05:46:46.028" v="15050" actId="20577"/>
        <pc:sldMkLst>
          <pc:docMk/>
          <pc:sldMk cId="280654529" sldId="280"/>
        </pc:sldMkLst>
      </pc:sldChg>
      <pc:sldChg chg="addSp delSp modSp mod modClrScheme addCm delCm modCm chgLayout modNotesTx">
        <pc:chgData name="Binita Gupta (binitag)" userId="2e1667b5-636b-4c95-a3b3-a8a0dc9f68da" providerId="ADAL" clId="{3DBABFBF-4607-BE4F-BEF9-5BAFB9ED4A26}" dt="2024-01-16T04:18:46.405" v="16446" actId="20577"/>
        <pc:sldMkLst>
          <pc:docMk/>
          <pc:sldMk cId="1899805933" sldId="282"/>
        </pc:sldMkLst>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2T07:02:51.427" v="12145"/>
              <pc2:cmMkLst xmlns:pc2="http://schemas.microsoft.com/office/powerpoint/2019/9/main/command">
                <pc:docMk/>
                <pc:sldMk cId="1899805933" sldId="282"/>
                <pc2:cmMk id="{DC560F7E-0334-DD46-AA21-325E15F3CB93}"/>
              </pc2:cmMkLst>
            </pc226:cmChg>
          </p:ext>
        </pc:extLst>
      </pc:sldChg>
      <pc:sldChg chg="modSp mod">
        <pc:chgData name="Binita Gupta (binitag)" userId="2e1667b5-636b-4c95-a3b3-a8a0dc9f68da" providerId="ADAL" clId="{3DBABFBF-4607-BE4F-BEF9-5BAFB9ED4A26}" dt="2024-01-16T00:19:23.617" v="15614" actId="20577"/>
        <pc:sldMkLst>
          <pc:docMk/>
          <pc:sldMk cId="1300546902" sldId="283"/>
        </pc:sldMkLst>
      </pc:sldChg>
      <pc:sldChg chg="modSp mod">
        <pc:chgData name="Binita Gupta (binitag)" userId="2e1667b5-636b-4c95-a3b3-a8a0dc9f68da" providerId="ADAL" clId="{3DBABFBF-4607-BE4F-BEF9-5BAFB9ED4A26}" dt="2024-01-13T05:50:02.169" v="15077" actId="20577"/>
        <pc:sldMkLst>
          <pc:docMk/>
          <pc:sldMk cId="3160937320" sldId="287"/>
        </pc:sldMkLst>
      </pc:sldChg>
      <pc:sldChg chg="modSp mod modNotesTx">
        <pc:chgData name="Binita Gupta (binitag)" userId="2e1667b5-636b-4c95-a3b3-a8a0dc9f68da" providerId="ADAL" clId="{3DBABFBF-4607-BE4F-BEF9-5BAFB9ED4A26}" dt="2024-01-16T16:36:10.665" v="17669" actId="20577"/>
        <pc:sldMkLst>
          <pc:docMk/>
          <pc:sldMk cId="184415321" sldId="288"/>
        </pc:sldMkLst>
      </pc:sldChg>
      <pc:sldChg chg="modSp mod modNotesTx">
        <pc:chgData name="Binita Gupta (binitag)" userId="2e1667b5-636b-4c95-a3b3-a8a0dc9f68da" providerId="ADAL" clId="{3DBABFBF-4607-BE4F-BEF9-5BAFB9ED4A26}" dt="2024-01-15T23:35:20.379" v="15327" actId="20577"/>
        <pc:sldMkLst>
          <pc:docMk/>
          <pc:sldMk cId="1552356036" sldId="290"/>
        </pc:sldMkLst>
      </pc:sldChg>
      <pc:sldChg chg="modSp new mod modNotesTx">
        <pc:chgData name="Binita Gupta (binitag)" userId="2e1667b5-636b-4c95-a3b3-a8a0dc9f68da" providerId="ADAL" clId="{3DBABFBF-4607-BE4F-BEF9-5BAFB9ED4A26}" dt="2024-01-16T04:34:47.146" v="17373" actId="20577"/>
        <pc:sldMkLst>
          <pc:docMk/>
          <pc:sldMk cId="2189449108" sldId="291"/>
        </pc:sldMkLst>
      </pc:sldChg>
      <pc:sldChg chg="modSp add mod modNotesTx">
        <pc:chgData name="Binita Gupta (binitag)" userId="2e1667b5-636b-4c95-a3b3-a8a0dc9f68da" providerId="ADAL" clId="{3DBABFBF-4607-BE4F-BEF9-5BAFB9ED4A26}" dt="2024-01-16T04:44:36.144" v="17390" actId="20577"/>
        <pc:sldMkLst>
          <pc:docMk/>
          <pc:sldMk cId="4045845716" sldId="292"/>
        </pc:sldMkLst>
      </pc:sldChg>
      <pc:sldChg chg="add del ord">
        <pc:chgData name="Binita Gupta (binitag)" userId="2e1667b5-636b-4c95-a3b3-a8a0dc9f68da" providerId="ADAL" clId="{3DBABFBF-4607-BE4F-BEF9-5BAFB9ED4A26}" dt="2024-01-08T05:51:51.440" v="6141" actId="2696"/>
        <pc:sldMkLst>
          <pc:docMk/>
          <pc:sldMk cId="3060322054" sldId="293"/>
        </pc:sldMkLst>
      </pc:sldChg>
      <pc:sldChg chg="modSp add mod ord modNotesTx">
        <pc:chgData name="Binita Gupta (binitag)" userId="2e1667b5-636b-4c95-a3b3-a8a0dc9f68da" providerId="ADAL" clId="{3DBABFBF-4607-BE4F-BEF9-5BAFB9ED4A26}" dt="2024-01-15T23:45:03.491" v="15411" actId="20577"/>
        <pc:sldMkLst>
          <pc:docMk/>
          <pc:sldMk cId="2800919492" sldId="294"/>
        </pc:sldMkLst>
      </pc:sldChg>
      <pc:sldChg chg="addSp delSp modSp add mod modClrScheme chgLayout modNotesTx">
        <pc:chgData name="Binita Gupta (binitag)" userId="2e1667b5-636b-4c95-a3b3-a8a0dc9f68da" providerId="ADAL" clId="{3DBABFBF-4607-BE4F-BEF9-5BAFB9ED4A26}" dt="2024-01-16T04:31:08.133" v="17192" actId="20577"/>
        <pc:sldMkLst>
          <pc:docMk/>
          <pc:sldMk cId="1974818652" sldId="295"/>
        </pc:sldMkLst>
      </pc:sldChg>
      <pc:sldChg chg="add del">
        <pc:chgData name="Binita Gupta (binitag)" userId="2e1667b5-636b-4c95-a3b3-a8a0dc9f68da" providerId="ADAL" clId="{3DBABFBF-4607-BE4F-BEF9-5BAFB9ED4A26}" dt="2024-01-08T01:31:43.069" v="4215" actId="2696"/>
        <pc:sldMkLst>
          <pc:docMk/>
          <pc:sldMk cId="1640131904" sldId="296"/>
        </pc:sldMkLst>
      </pc:sldChg>
      <pc:sldChg chg="addSp delSp modSp add mod ord modNotesTx">
        <pc:chgData name="Binita Gupta (binitag)" userId="2e1667b5-636b-4c95-a3b3-a8a0dc9f68da" providerId="ADAL" clId="{3DBABFBF-4607-BE4F-BEF9-5BAFB9ED4A26}" dt="2024-01-16T04:25:44.698" v="16737" actId="20577"/>
        <pc:sldMkLst>
          <pc:docMk/>
          <pc:sldMk cId="3128179532" sldId="296"/>
        </pc:sldMkLst>
      </pc:sldChg>
      <pc:sldChg chg="addSp delSp modSp add mod modNotesTx">
        <pc:chgData name="Binita Gupta (binitag)" userId="2e1667b5-636b-4c95-a3b3-a8a0dc9f68da" providerId="ADAL" clId="{3DBABFBF-4607-BE4F-BEF9-5BAFB9ED4A26}" dt="2024-01-16T04:33:33.406" v="17337" actId="20577"/>
        <pc:sldMkLst>
          <pc:docMk/>
          <pc:sldMk cId="2595449661" sldId="297"/>
        </pc:sldMkLst>
      </pc:sldChg>
      <pc:sldChg chg="add del ord">
        <pc:chgData name="Binita Gupta (binitag)" userId="2e1667b5-636b-4c95-a3b3-a8a0dc9f68da" providerId="ADAL" clId="{3DBABFBF-4607-BE4F-BEF9-5BAFB9ED4A26}" dt="2024-01-08T05:51:52.385" v="6142" actId="2696"/>
        <pc:sldMkLst>
          <pc:docMk/>
          <pc:sldMk cId="1271970866" sldId="298"/>
        </pc:sldMkLst>
      </pc:sldChg>
      <pc:sldChg chg="addSp delSp modSp new del mod ord">
        <pc:chgData name="Binita Gupta (binitag)" userId="2e1667b5-636b-4c95-a3b3-a8a0dc9f68da" providerId="ADAL" clId="{3DBABFBF-4607-BE4F-BEF9-5BAFB9ED4A26}" dt="2024-01-08T05:51:50.703" v="6140" actId="2696"/>
        <pc:sldMkLst>
          <pc:docMk/>
          <pc:sldMk cId="1626268274" sldId="299"/>
        </pc:sldMkLst>
      </pc:sldChg>
      <pc:sldChg chg="modSp add mod">
        <pc:chgData name="Binita Gupta (binitag)" userId="2e1667b5-636b-4c95-a3b3-a8a0dc9f68da" providerId="ADAL" clId="{3DBABFBF-4607-BE4F-BEF9-5BAFB9ED4A26}" dt="2024-01-13T01:37:36.755" v="14422" actId="1076"/>
        <pc:sldMkLst>
          <pc:docMk/>
          <pc:sldMk cId="69757405" sldId="300"/>
        </pc:sldMkLst>
      </pc:sldChg>
      <pc:sldChg chg="modSp add mod modNotesTx">
        <pc:chgData name="Binita Gupta (binitag)" userId="2e1667b5-636b-4c95-a3b3-a8a0dc9f68da" providerId="ADAL" clId="{3DBABFBF-4607-BE4F-BEF9-5BAFB9ED4A26}" dt="2024-01-16T04:44:44.410" v="17407" actId="20577"/>
        <pc:sldMkLst>
          <pc:docMk/>
          <pc:sldMk cId="2283623507" sldId="301"/>
        </pc:sldMkLst>
      </pc:sldChg>
      <pc:sldChg chg="modSp add mod">
        <pc:chgData name="Binita Gupta (binitag)" userId="2e1667b5-636b-4c95-a3b3-a8a0dc9f68da" providerId="ADAL" clId="{3DBABFBF-4607-BE4F-BEF9-5BAFB9ED4A26}" dt="2024-01-13T06:05:32.336" v="15190" actId="20577"/>
        <pc:sldMkLst>
          <pc:docMk/>
          <pc:sldMk cId="3641143389" sldId="302"/>
        </pc:sldMkLst>
      </pc:sldChg>
      <pc:sldChg chg="modSp add mod modNotesTx">
        <pc:chgData name="Binita Gupta (binitag)" userId="2e1667b5-636b-4c95-a3b3-a8a0dc9f68da" providerId="ADAL" clId="{3DBABFBF-4607-BE4F-BEF9-5BAFB9ED4A26}" dt="2024-01-16T04:45:29.265" v="17450" actId="20577"/>
        <pc:sldMkLst>
          <pc:docMk/>
          <pc:sldMk cId="3989689201" sldId="303"/>
        </pc:sldMkLst>
      </pc:sldChg>
      <pc:sldChg chg="modSp add mod">
        <pc:chgData name="Binita Gupta (binitag)" userId="2e1667b5-636b-4c95-a3b3-a8a0dc9f68da" providerId="ADAL" clId="{3DBABFBF-4607-BE4F-BEF9-5BAFB9ED4A26}" dt="2024-01-13T06:06:15.308" v="15198" actId="20577"/>
        <pc:sldMkLst>
          <pc:docMk/>
          <pc:sldMk cId="3112040221" sldId="304"/>
        </pc:sldMkLst>
      </pc:sldChg>
      <pc:sldChg chg="addSp delSp modSp add mod modNotesTx">
        <pc:chgData name="Binita Gupta (binitag)" userId="2e1667b5-636b-4c95-a3b3-a8a0dc9f68da" providerId="ADAL" clId="{3DBABFBF-4607-BE4F-BEF9-5BAFB9ED4A26}" dt="2024-01-16T04:23:48.399" v="16679" actId="20577"/>
        <pc:sldMkLst>
          <pc:docMk/>
          <pc:sldMk cId="4135912332" sldId="305"/>
        </pc:sldMkLst>
      </pc:sldChg>
      <pc:sldChg chg="modSp add mod">
        <pc:chgData name="Binita Gupta (binitag)" userId="2e1667b5-636b-4c95-a3b3-a8a0dc9f68da" providerId="ADAL" clId="{3DBABFBF-4607-BE4F-BEF9-5BAFB9ED4A26}" dt="2024-01-13T01:29:00.499" v="14403" actId="20577"/>
        <pc:sldMkLst>
          <pc:docMk/>
          <pc:sldMk cId="2719389330" sldId="306"/>
        </pc:sldMkLst>
      </pc:sldChg>
      <pc:sldChg chg="modSp new del mod">
        <pc:chgData name="Binita Gupta (binitag)" userId="2e1667b5-636b-4c95-a3b3-a8a0dc9f68da" providerId="ADAL" clId="{3DBABFBF-4607-BE4F-BEF9-5BAFB9ED4A26}" dt="2024-01-12T06:36:31.559" v="11811" actId="2696"/>
        <pc:sldMkLst>
          <pc:docMk/>
          <pc:sldMk cId="539634488" sldId="307"/>
        </pc:sldMkLst>
      </pc:sldChg>
      <pc:sldChg chg="modSp add mod ord">
        <pc:chgData name="Binita Gupta (binitag)" userId="2e1667b5-636b-4c95-a3b3-a8a0dc9f68da" providerId="ADAL" clId="{3DBABFBF-4607-BE4F-BEF9-5BAFB9ED4A26}" dt="2024-01-13T06:05:25.244" v="15188" actId="20577"/>
        <pc:sldMkLst>
          <pc:docMk/>
          <pc:sldMk cId="3144404592" sldId="307"/>
        </pc:sldMkLst>
      </pc:sldChg>
      <pc:sldChg chg="addSp delSp modSp new mod ord">
        <pc:chgData name="Binita Gupta (binitag)" userId="2e1667b5-636b-4c95-a3b3-a8a0dc9f68da" providerId="ADAL" clId="{3DBABFBF-4607-BE4F-BEF9-5BAFB9ED4A26}" dt="2024-01-13T00:40:31.569" v="13657" actId="20578"/>
        <pc:sldMkLst>
          <pc:docMk/>
          <pc:sldMk cId="785965236" sldId="308"/>
        </pc:sldMkLst>
      </pc:sldChg>
      <pc:sldMasterChg chg="modSp mod modSldLayout">
        <pc:chgData name="Binita Gupta (binitag)" userId="2e1667b5-636b-4c95-a3b3-a8a0dc9f68da" providerId="ADAL" clId="{3DBABFBF-4607-BE4F-BEF9-5BAFB9ED4A26}" dt="2024-01-13T00:21:02.133" v="13639" actId="20577"/>
        <pc:sldMasterMkLst>
          <pc:docMk/>
          <pc:sldMasterMk cId="0" sldId="2147483660"/>
        </pc:sldMasterMkLst>
        <pc:sldLayoutChg chg="addSp delSp modSp mod">
          <pc:chgData name="Binita Gupta (binitag)" userId="2e1667b5-636b-4c95-a3b3-a8a0dc9f68da" providerId="ADAL" clId="{3DBABFBF-4607-BE4F-BEF9-5BAFB9ED4A26}" dt="2024-01-12T21:30:24.124" v="13630"/>
          <pc:sldLayoutMkLst>
            <pc:docMk/>
            <pc:sldMasterMk cId="0" sldId="2147483648"/>
            <pc:sldLayoutMk cId="0" sldId="2147483649"/>
          </pc:sldLayoutMkLst>
        </pc:sldLayoutChg>
      </pc:sldMasterChg>
    </pc:docChg>
  </pc:docChgLst>
  <pc:docChgLst>
    <pc:chgData name="Binita Gupta (binitag)" userId="2e1667b5-636b-4c95-a3b3-a8a0dc9f68da" providerId="ADAL" clId="{4696C2EA-7D09-4F49-BE53-08421C8742AB}"/>
    <pc:docChg chg="undo custSel addSld delSld modSld sldOrd modMainMaster">
      <pc:chgData name="Binita Gupta (binitag)" userId="2e1667b5-636b-4c95-a3b3-a8a0dc9f68da" providerId="ADAL" clId="{4696C2EA-7D09-4F49-BE53-08421C8742AB}" dt="2023-12-21T20:57:21.083" v="5086" actId="404"/>
      <pc:docMkLst>
        <pc:docMk/>
      </pc:docMkLst>
      <pc:sldChg chg="addSp delSp modSp mod">
        <pc:chgData name="Binita Gupta (binitag)" userId="2e1667b5-636b-4c95-a3b3-a8a0dc9f68da" providerId="ADAL" clId="{4696C2EA-7D09-4F49-BE53-08421C8742AB}" dt="2023-12-21T20:22:13.780" v="4713"/>
        <pc:sldMkLst>
          <pc:docMk/>
          <pc:sldMk cId="0" sldId="256"/>
        </pc:sldMkLst>
      </pc:sldChg>
      <pc:sldChg chg="modSp mod">
        <pc:chgData name="Binita Gupta (binitag)" userId="2e1667b5-636b-4c95-a3b3-a8a0dc9f68da" providerId="ADAL" clId="{4696C2EA-7D09-4F49-BE53-08421C8742AB}" dt="2023-12-21T20:27:48.837" v="4794" actId="20577"/>
        <pc:sldMkLst>
          <pc:docMk/>
          <pc:sldMk cId="0" sldId="257"/>
        </pc:sldMkLst>
      </pc:sldChg>
      <pc:sldChg chg="modSp mod">
        <pc:chgData name="Binita Gupta (binitag)" userId="2e1667b5-636b-4c95-a3b3-a8a0dc9f68da" providerId="ADAL" clId="{4696C2EA-7D09-4F49-BE53-08421C8742AB}" dt="2023-12-21T20:57:21.083" v="5086" actId="404"/>
        <pc:sldMkLst>
          <pc:docMk/>
          <pc:sldMk cId="0" sldId="264"/>
        </pc:sldMkLst>
      </pc:sldChg>
      <pc:sldChg chg="modSp mod">
        <pc:chgData name="Binita Gupta (binitag)" userId="2e1667b5-636b-4c95-a3b3-a8a0dc9f68da" providerId="ADAL" clId="{4696C2EA-7D09-4F49-BE53-08421C8742AB}" dt="2023-12-21T20:30:26.332" v="4795" actId="114"/>
        <pc:sldMkLst>
          <pc:docMk/>
          <pc:sldMk cId="2953422198" sldId="266"/>
        </pc:sldMkLst>
      </pc:sldChg>
      <pc:sldChg chg="delSp modSp del mod">
        <pc:chgData name="Binita Gupta (binitag)" userId="2e1667b5-636b-4c95-a3b3-a8a0dc9f68da" providerId="ADAL" clId="{4696C2EA-7D09-4F49-BE53-08421C8742AB}" dt="2023-12-21T17:13:53.150" v="977" actId="2696"/>
        <pc:sldMkLst>
          <pc:docMk/>
          <pc:sldMk cId="1549314016" sldId="272"/>
        </pc:sldMkLst>
      </pc:sldChg>
      <pc:sldChg chg="del">
        <pc:chgData name="Binita Gupta (binitag)" userId="2e1667b5-636b-4c95-a3b3-a8a0dc9f68da" providerId="ADAL" clId="{4696C2EA-7D09-4F49-BE53-08421C8742AB}" dt="2023-12-18T17:57:22.588" v="36" actId="2696"/>
        <pc:sldMkLst>
          <pc:docMk/>
          <pc:sldMk cId="2553696688" sldId="274"/>
        </pc:sldMkLst>
      </pc:sldChg>
      <pc:sldChg chg="addSp delSp modSp mod modNotesTx">
        <pc:chgData name="Binita Gupta (binitag)" userId="2e1667b5-636b-4c95-a3b3-a8a0dc9f68da" providerId="ADAL" clId="{4696C2EA-7D09-4F49-BE53-08421C8742AB}" dt="2023-12-21T20:47:52.461" v="4863" actId="14100"/>
        <pc:sldMkLst>
          <pc:docMk/>
          <pc:sldMk cId="1075417426" sldId="276"/>
        </pc:sldMkLst>
      </pc:sldChg>
      <pc:sldChg chg="del">
        <pc:chgData name="Binita Gupta (binitag)" userId="2e1667b5-636b-4c95-a3b3-a8a0dc9f68da" providerId="ADAL" clId="{4696C2EA-7D09-4F49-BE53-08421C8742AB}" dt="2023-12-18T17:57:20.566" v="34" actId="2696"/>
        <pc:sldMkLst>
          <pc:docMk/>
          <pc:sldMk cId="3711776676" sldId="277"/>
        </pc:sldMkLst>
      </pc:sldChg>
      <pc:sldChg chg="modSp mod modNotesTx">
        <pc:chgData name="Binita Gupta (binitag)" userId="2e1667b5-636b-4c95-a3b3-a8a0dc9f68da" providerId="ADAL" clId="{4696C2EA-7D09-4F49-BE53-08421C8742AB}" dt="2023-12-21T20:51:09.891" v="4924" actId="20577"/>
        <pc:sldMkLst>
          <pc:docMk/>
          <pc:sldMk cId="1022481865" sldId="278"/>
        </pc:sldMkLst>
      </pc:sldChg>
      <pc:sldChg chg="del">
        <pc:chgData name="Binita Gupta (binitag)" userId="2e1667b5-636b-4c95-a3b3-a8a0dc9f68da" providerId="ADAL" clId="{4696C2EA-7D09-4F49-BE53-08421C8742AB}" dt="2023-12-18T17:57:21.557" v="35" actId="2696"/>
        <pc:sldMkLst>
          <pc:docMk/>
          <pc:sldMk cId="162017798" sldId="279"/>
        </pc:sldMkLst>
      </pc:sldChg>
      <pc:sldChg chg="addSp delSp modSp mod modClrScheme chgLayout modNotesTx">
        <pc:chgData name="Binita Gupta (binitag)" userId="2e1667b5-636b-4c95-a3b3-a8a0dc9f68da" providerId="ADAL" clId="{4696C2EA-7D09-4F49-BE53-08421C8742AB}" dt="2023-12-21T20:49:30.286" v="4893" actId="20577"/>
        <pc:sldMkLst>
          <pc:docMk/>
          <pc:sldMk cId="280654529" sldId="280"/>
        </pc:sldMkLst>
      </pc:sldChg>
      <pc:sldChg chg="modSp mod">
        <pc:chgData name="Binita Gupta (binitag)" userId="2e1667b5-636b-4c95-a3b3-a8a0dc9f68da" providerId="ADAL" clId="{4696C2EA-7D09-4F49-BE53-08421C8742AB}" dt="2023-12-21T20:50:21.912" v="4909" actId="20577"/>
        <pc:sldMkLst>
          <pc:docMk/>
          <pc:sldMk cId="1899805933" sldId="282"/>
        </pc:sldMkLst>
      </pc:sldChg>
      <pc:sldChg chg="modSp mod">
        <pc:chgData name="Binita Gupta (binitag)" userId="2e1667b5-636b-4c95-a3b3-a8a0dc9f68da" providerId="ADAL" clId="{4696C2EA-7D09-4F49-BE53-08421C8742AB}" dt="2023-12-21T20:53:22.102" v="4955" actId="20577"/>
        <pc:sldMkLst>
          <pc:docMk/>
          <pc:sldMk cId="1300546902" sldId="283"/>
        </pc:sldMkLst>
      </pc:sldChg>
      <pc:sldChg chg="del">
        <pc:chgData name="Binita Gupta (binitag)" userId="2e1667b5-636b-4c95-a3b3-a8a0dc9f68da" providerId="ADAL" clId="{4696C2EA-7D09-4F49-BE53-08421C8742AB}" dt="2023-12-18T17:57:00.883" v="13" actId="2696"/>
        <pc:sldMkLst>
          <pc:docMk/>
          <pc:sldMk cId="2526981430" sldId="284"/>
        </pc:sldMkLst>
      </pc:sldChg>
      <pc:sldChg chg="del">
        <pc:chgData name="Binita Gupta (binitag)" userId="2e1667b5-636b-4c95-a3b3-a8a0dc9f68da" providerId="ADAL" clId="{4696C2EA-7D09-4F49-BE53-08421C8742AB}" dt="2023-12-18T17:57:20.102" v="33" actId="2696"/>
        <pc:sldMkLst>
          <pc:docMk/>
          <pc:sldMk cId="2864949768" sldId="286"/>
        </pc:sldMkLst>
      </pc:sldChg>
      <pc:sldChg chg="modSp mod ord">
        <pc:chgData name="Binita Gupta (binitag)" userId="2e1667b5-636b-4c95-a3b3-a8a0dc9f68da" providerId="ADAL" clId="{4696C2EA-7D09-4F49-BE53-08421C8742AB}" dt="2023-12-21T20:56:53.277" v="5085" actId="20577"/>
        <pc:sldMkLst>
          <pc:docMk/>
          <pc:sldMk cId="3160937320" sldId="287"/>
        </pc:sldMkLst>
      </pc:sldChg>
      <pc:sldChg chg="addSp delSp modSp add mod ord">
        <pc:chgData name="Binita Gupta (binitag)" userId="2e1667b5-636b-4c95-a3b3-a8a0dc9f68da" providerId="ADAL" clId="{4696C2EA-7D09-4F49-BE53-08421C8742AB}" dt="2023-12-21T20:38:18.109" v="4815" actId="20577"/>
        <pc:sldMkLst>
          <pc:docMk/>
          <pc:sldMk cId="184415321" sldId="288"/>
        </pc:sldMkLst>
      </pc:sldChg>
      <pc:sldChg chg="add del">
        <pc:chgData name="Binita Gupta (binitag)" userId="2e1667b5-636b-4c95-a3b3-a8a0dc9f68da" providerId="ADAL" clId="{4696C2EA-7D09-4F49-BE53-08421C8742AB}" dt="2023-12-18T18:26:45.687" v="51"/>
        <pc:sldMkLst>
          <pc:docMk/>
          <pc:sldMk cId="1307820342" sldId="288"/>
        </pc:sldMkLst>
      </pc:sldChg>
      <pc:sldChg chg="del">
        <pc:chgData name="Binita Gupta (binitag)" userId="2e1667b5-636b-4c95-a3b3-a8a0dc9f68da" providerId="ADAL" clId="{4696C2EA-7D09-4F49-BE53-08421C8742AB}" dt="2023-12-18T17:57:01.986" v="14" actId="2696"/>
        <pc:sldMkLst>
          <pc:docMk/>
          <pc:sldMk cId="1975120734" sldId="288"/>
        </pc:sldMkLst>
      </pc:sldChg>
      <pc:sldChg chg="addSp delSp modSp add del mod">
        <pc:chgData name="Binita Gupta (binitag)" userId="2e1667b5-636b-4c95-a3b3-a8a0dc9f68da" providerId="ADAL" clId="{4696C2EA-7D09-4F49-BE53-08421C8742AB}" dt="2023-12-21T17:13:25.497" v="976" actId="2696"/>
        <pc:sldMkLst>
          <pc:docMk/>
          <pc:sldMk cId="3059104401" sldId="289"/>
        </pc:sldMkLst>
      </pc:sldChg>
      <pc:sldChg chg="modSp add mod">
        <pc:chgData name="Binita Gupta (binitag)" userId="2e1667b5-636b-4c95-a3b3-a8a0dc9f68da" providerId="ADAL" clId="{4696C2EA-7D09-4F49-BE53-08421C8742AB}" dt="2023-12-21T20:42:34.319" v="4820" actId="1076"/>
        <pc:sldMkLst>
          <pc:docMk/>
          <pc:sldMk cId="1552356036" sldId="290"/>
        </pc:sldMkLst>
      </pc:sldChg>
      <pc:sldMasterChg chg="modSp mod">
        <pc:chgData name="Binita Gupta (binitag)" userId="2e1667b5-636b-4c95-a3b3-a8a0dc9f68da" providerId="ADAL" clId="{4696C2EA-7D09-4F49-BE53-08421C8742AB}" dt="2023-12-18T17:53:45.644" v="3" actId="20577"/>
        <pc:sldMasterMkLst>
          <pc:docMk/>
          <pc:sldMasterMk cId="0" sldId="2147483660"/>
        </pc:sldMasterMkLst>
      </pc:sldMasterChg>
    </pc:docChg>
  </pc:docChgLst>
  <pc:docChgLst>
    <pc:chgData name="Binita Gupta (binitag)" userId="2e1667b5-636b-4c95-a3b3-a8a0dc9f68da" providerId="ADAL" clId="{C165E495-B5BC-DA4E-9121-C24DFBADE018}"/>
    <pc:docChg chg="undo redo custSel addSld delSld modSld sldOrd modMainMaster">
      <pc:chgData name="Binita Gupta (binitag)" userId="2e1667b5-636b-4c95-a3b3-a8a0dc9f68da" providerId="ADAL" clId="{C165E495-B5BC-DA4E-9121-C24DFBADE018}" dt="2024-11-10T19:05:55.702" v="7194" actId="2696"/>
      <pc:docMkLst>
        <pc:docMk/>
      </pc:docMkLst>
      <pc:sldChg chg="modSp mod">
        <pc:chgData name="Binita Gupta (binitag)" userId="2e1667b5-636b-4c95-a3b3-a8a0dc9f68da" providerId="ADAL" clId="{C165E495-B5BC-DA4E-9121-C24DFBADE018}" dt="2024-11-10T06:29:31.837" v="5652" actId="20577"/>
        <pc:sldMkLst>
          <pc:docMk/>
          <pc:sldMk cId="0" sldId="256"/>
        </pc:sldMkLst>
      </pc:sldChg>
      <pc:sldChg chg="modSp mod">
        <pc:chgData name="Binita Gupta (binitag)" userId="2e1667b5-636b-4c95-a3b3-a8a0dc9f68da" providerId="ADAL" clId="{C165E495-B5BC-DA4E-9121-C24DFBADE018}" dt="2024-11-10T18:57:39.496" v="7174" actId="20577"/>
        <pc:sldMkLst>
          <pc:docMk/>
          <pc:sldMk cId="0" sldId="257"/>
        </pc:sldMkLst>
      </pc:sldChg>
      <pc:sldChg chg="modSp mod">
        <pc:chgData name="Binita Gupta (binitag)" userId="2e1667b5-636b-4c95-a3b3-a8a0dc9f68da" providerId="ADAL" clId="{C165E495-B5BC-DA4E-9121-C24DFBADE018}" dt="2024-11-10T18:56:34.237" v="7152" actId="20577"/>
        <pc:sldMkLst>
          <pc:docMk/>
          <pc:sldMk cId="685976063" sldId="340"/>
        </pc:sldMkLst>
      </pc:sldChg>
      <pc:sldChg chg="del">
        <pc:chgData name="Binita Gupta (binitag)" userId="2e1667b5-636b-4c95-a3b3-a8a0dc9f68da" providerId="ADAL" clId="{C165E495-B5BC-DA4E-9121-C24DFBADE018}" dt="2024-11-04T19:31:06.695" v="3420" actId="2696"/>
        <pc:sldMkLst>
          <pc:docMk/>
          <pc:sldMk cId="3553290704" sldId="350"/>
        </pc:sldMkLst>
      </pc:sldChg>
      <pc:sldChg chg="del">
        <pc:chgData name="Binita Gupta (binitag)" userId="2e1667b5-636b-4c95-a3b3-a8a0dc9f68da" providerId="ADAL" clId="{C165E495-B5BC-DA4E-9121-C24DFBADE018}" dt="2024-11-04T19:31:06.896" v="3421" actId="2696"/>
        <pc:sldMkLst>
          <pc:docMk/>
          <pc:sldMk cId="3677104058" sldId="351"/>
        </pc:sldMkLst>
      </pc:sldChg>
      <pc:sldChg chg="del">
        <pc:chgData name="Binita Gupta (binitag)" userId="2e1667b5-636b-4c95-a3b3-a8a0dc9f68da" providerId="ADAL" clId="{C165E495-B5BC-DA4E-9121-C24DFBADE018}" dt="2024-11-04T19:31:07.165" v="3422" actId="2696"/>
        <pc:sldMkLst>
          <pc:docMk/>
          <pc:sldMk cId="2138222978" sldId="352"/>
        </pc:sldMkLst>
      </pc:sldChg>
      <pc:sldChg chg="del">
        <pc:chgData name="Binita Gupta (binitag)" userId="2e1667b5-636b-4c95-a3b3-a8a0dc9f68da" providerId="ADAL" clId="{C165E495-B5BC-DA4E-9121-C24DFBADE018}" dt="2024-11-04T19:31:08.043" v="3425" actId="2696"/>
        <pc:sldMkLst>
          <pc:docMk/>
          <pc:sldMk cId="1160256034" sldId="353"/>
        </pc:sldMkLst>
      </pc:sldChg>
      <pc:sldChg chg="del">
        <pc:chgData name="Binita Gupta (binitag)" userId="2e1667b5-636b-4c95-a3b3-a8a0dc9f68da" providerId="ADAL" clId="{C165E495-B5BC-DA4E-9121-C24DFBADE018}" dt="2024-11-04T19:31:08.273" v="3426" actId="2696"/>
        <pc:sldMkLst>
          <pc:docMk/>
          <pc:sldMk cId="1327973861" sldId="354"/>
        </pc:sldMkLst>
      </pc:sldChg>
      <pc:sldChg chg="del">
        <pc:chgData name="Binita Gupta (binitag)" userId="2e1667b5-636b-4c95-a3b3-a8a0dc9f68da" providerId="ADAL" clId="{C165E495-B5BC-DA4E-9121-C24DFBADE018}" dt="2024-11-04T19:31:09.123" v="3428" actId="2696"/>
        <pc:sldMkLst>
          <pc:docMk/>
          <pc:sldMk cId="2670510719" sldId="355"/>
        </pc:sldMkLst>
      </pc:sldChg>
      <pc:sldChg chg="del">
        <pc:chgData name="Binita Gupta (binitag)" userId="2e1667b5-636b-4c95-a3b3-a8a0dc9f68da" providerId="ADAL" clId="{C165E495-B5BC-DA4E-9121-C24DFBADE018}" dt="2024-11-04T19:31:11.755" v="3430" actId="2696"/>
        <pc:sldMkLst>
          <pc:docMk/>
          <pc:sldMk cId="2918495520" sldId="356"/>
        </pc:sldMkLst>
      </pc:sldChg>
      <pc:sldChg chg="del">
        <pc:chgData name="Binita Gupta (binitag)" userId="2e1667b5-636b-4c95-a3b3-a8a0dc9f68da" providerId="ADAL" clId="{C165E495-B5BC-DA4E-9121-C24DFBADE018}" dt="2024-11-04T19:31:06.148" v="3419" actId="2696"/>
        <pc:sldMkLst>
          <pc:docMk/>
          <pc:sldMk cId="639758118" sldId="357"/>
        </pc:sldMkLst>
      </pc:sldChg>
      <pc:sldChg chg="del">
        <pc:chgData name="Binita Gupta (binitag)" userId="2e1667b5-636b-4c95-a3b3-a8a0dc9f68da" providerId="ADAL" clId="{C165E495-B5BC-DA4E-9121-C24DFBADE018}" dt="2024-11-04T19:31:08.673" v="3427" actId="2696"/>
        <pc:sldMkLst>
          <pc:docMk/>
          <pc:sldMk cId="2855999533" sldId="358"/>
        </pc:sldMkLst>
      </pc:sldChg>
      <pc:sldChg chg="del">
        <pc:chgData name="Binita Gupta (binitag)" userId="2e1667b5-636b-4c95-a3b3-a8a0dc9f68da" providerId="ADAL" clId="{C165E495-B5BC-DA4E-9121-C24DFBADE018}" dt="2024-11-04T19:31:07.659" v="3424" actId="2696"/>
        <pc:sldMkLst>
          <pc:docMk/>
          <pc:sldMk cId="2006189077" sldId="359"/>
        </pc:sldMkLst>
      </pc:sldChg>
      <pc:sldChg chg="del">
        <pc:chgData name="Binita Gupta (binitag)" userId="2e1667b5-636b-4c95-a3b3-a8a0dc9f68da" providerId="ADAL" clId="{C165E495-B5BC-DA4E-9121-C24DFBADE018}" dt="2024-11-04T19:31:09.369" v="3429" actId="2696"/>
        <pc:sldMkLst>
          <pc:docMk/>
          <pc:sldMk cId="3502538861" sldId="362"/>
        </pc:sldMkLst>
      </pc:sldChg>
      <pc:sldChg chg="del">
        <pc:chgData name="Binita Gupta (binitag)" userId="2e1667b5-636b-4c95-a3b3-a8a0dc9f68da" providerId="ADAL" clId="{C165E495-B5BC-DA4E-9121-C24DFBADE018}" dt="2024-11-04T19:31:07.475" v="3423" actId="2696"/>
        <pc:sldMkLst>
          <pc:docMk/>
          <pc:sldMk cId="2203958397" sldId="364"/>
        </pc:sldMkLst>
      </pc:sldChg>
      <pc:sldChg chg="del">
        <pc:chgData name="Binita Gupta (binitag)" userId="2e1667b5-636b-4c95-a3b3-a8a0dc9f68da" providerId="ADAL" clId="{C165E495-B5BC-DA4E-9121-C24DFBADE018}" dt="2024-11-04T19:31:12.452" v="3431" actId="2696"/>
        <pc:sldMkLst>
          <pc:docMk/>
          <pc:sldMk cId="3688726752" sldId="365"/>
        </pc:sldMkLst>
      </pc:sldChg>
      <pc:sldChg chg="del">
        <pc:chgData name="Binita Gupta (binitag)" userId="2e1667b5-636b-4c95-a3b3-a8a0dc9f68da" providerId="ADAL" clId="{C165E495-B5BC-DA4E-9121-C24DFBADE018}" dt="2024-11-04T19:31:20.421" v="3432" actId="2696"/>
        <pc:sldMkLst>
          <pc:docMk/>
          <pc:sldMk cId="26312266" sldId="367"/>
        </pc:sldMkLst>
      </pc:sldChg>
      <pc:sldChg chg="del">
        <pc:chgData name="Binita Gupta (binitag)" userId="2e1667b5-636b-4c95-a3b3-a8a0dc9f68da" providerId="ADAL" clId="{C165E495-B5BC-DA4E-9121-C24DFBADE018}" dt="2024-11-04T19:35:39.586" v="3783" actId="2696"/>
        <pc:sldMkLst>
          <pc:docMk/>
          <pc:sldMk cId="2295606837" sldId="368"/>
        </pc:sldMkLst>
      </pc:sldChg>
      <pc:sldChg chg="modSp new del mod">
        <pc:chgData name="Binita Gupta (binitag)" userId="2e1667b5-636b-4c95-a3b3-a8a0dc9f68da" providerId="ADAL" clId="{C165E495-B5BC-DA4E-9121-C24DFBADE018}" dt="2024-11-04T07:51:25.142" v="927" actId="2696"/>
        <pc:sldMkLst>
          <pc:docMk/>
          <pc:sldMk cId="216398487" sldId="369"/>
        </pc:sldMkLst>
      </pc:sldChg>
      <pc:sldChg chg="new del">
        <pc:chgData name="Binita Gupta (binitag)" userId="2e1667b5-636b-4c95-a3b3-a8a0dc9f68da" providerId="ADAL" clId="{C165E495-B5BC-DA4E-9121-C24DFBADE018}" dt="2024-11-04T07:51:25.692" v="928" actId="2696"/>
        <pc:sldMkLst>
          <pc:docMk/>
          <pc:sldMk cId="3727468279" sldId="370"/>
        </pc:sldMkLst>
      </pc:sldChg>
      <pc:sldChg chg="addSp delSp modSp new del mod ord">
        <pc:chgData name="Binita Gupta (binitag)" userId="2e1667b5-636b-4c95-a3b3-a8a0dc9f68da" providerId="ADAL" clId="{C165E495-B5BC-DA4E-9121-C24DFBADE018}" dt="2024-11-10T18:54:05.168" v="7145" actId="2696"/>
        <pc:sldMkLst>
          <pc:docMk/>
          <pc:sldMk cId="3597497716" sldId="371"/>
        </pc:sldMkLst>
      </pc:sldChg>
      <pc:sldChg chg="addSp delSp modSp add mod">
        <pc:chgData name="Binita Gupta (binitag)" userId="2e1667b5-636b-4c95-a3b3-a8a0dc9f68da" providerId="ADAL" clId="{C165E495-B5BC-DA4E-9121-C24DFBADE018}" dt="2024-11-10T19:01:18.450" v="7183" actId="1076"/>
        <pc:sldMkLst>
          <pc:docMk/>
          <pc:sldMk cId="3233837180" sldId="372"/>
        </pc:sldMkLst>
      </pc:sldChg>
      <pc:sldChg chg="addSp delSp modSp add mod">
        <pc:chgData name="Binita Gupta (binitag)" userId="2e1667b5-636b-4c95-a3b3-a8a0dc9f68da" providerId="ADAL" clId="{C165E495-B5BC-DA4E-9121-C24DFBADE018}" dt="2024-11-10T18:15:02.906" v="6112" actId="20577"/>
        <pc:sldMkLst>
          <pc:docMk/>
          <pc:sldMk cId="3324263531" sldId="373"/>
        </pc:sldMkLst>
      </pc:sldChg>
      <pc:sldChg chg="addSp delSp modSp add mod">
        <pc:chgData name="Binita Gupta (binitag)" userId="2e1667b5-636b-4c95-a3b3-a8a0dc9f68da" providerId="ADAL" clId="{C165E495-B5BC-DA4E-9121-C24DFBADE018}" dt="2024-11-10T18:24:55.866" v="6426" actId="20577"/>
        <pc:sldMkLst>
          <pc:docMk/>
          <pc:sldMk cId="604985238" sldId="374"/>
        </pc:sldMkLst>
      </pc:sldChg>
      <pc:sldChg chg="addSp delSp modSp add mod modClrScheme chgLayout">
        <pc:chgData name="Binita Gupta (binitag)" userId="2e1667b5-636b-4c95-a3b3-a8a0dc9f68da" providerId="ADAL" clId="{C165E495-B5BC-DA4E-9121-C24DFBADE018}" dt="2024-11-10T18:26:32.224" v="6490" actId="20577"/>
        <pc:sldMkLst>
          <pc:docMk/>
          <pc:sldMk cId="2844673522" sldId="375"/>
        </pc:sldMkLst>
      </pc:sldChg>
      <pc:sldChg chg="addSp delSp modSp add mod">
        <pc:chgData name="Binita Gupta (binitag)" userId="2e1667b5-636b-4c95-a3b3-a8a0dc9f68da" providerId="ADAL" clId="{C165E495-B5BC-DA4E-9121-C24DFBADE018}" dt="2024-11-10T19:03:27.771" v="7193" actId="108"/>
        <pc:sldMkLst>
          <pc:docMk/>
          <pc:sldMk cId="720982509" sldId="376"/>
        </pc:sldMkLst>
      </pc:sldChg>
      <pc:sldChg chg="delSp modSp new del mod">
        <pc:chgData name="Binita Gupta (binitag)" userId="2e1667b5-636b-4c95-a3b3-a8a0dc9f68da" providerId="ADAL" clId="{C165E495-B5BC-DA4E-9121-C24DFBADE018}" dt="2024-11-10T18:54:06.681" v="7146" actId="2696"/>
        <pc:sldMkLst>
          <pc:docMk/>
          <pc:sldMk cId="4095454984" sldId="377"/>
        </pc:sldMkLst>
      </pc:sldChg>
      <pc:sldChg chg="modSp add mod">
        <pc:chgData name="Binita Gupta (binitag)" userId="2e1667b5-636b-4c95-a3b3-a8a0dc9f68da" providerId="ADAL" clId="{C165E495-B5BC-DA4E-9121-C24DFBADE018}" dt="2024-11-10T18:53:49.645" v="7144" actId="20577"/>
        <pc:sldMkLst>
          <pc:docMk/>
          <pc:sldMk cId="2060116880" sldId="378"/>
        </pc:sldMkLst>
      </pc:sldChg>
      <pc:sldChg chg="modSp new del mod">
        <pc:chgData name="Binita Gupta (binitag)" userId="2e1667b5-636b-4c95-a3b3-a8a0dc9f68da" providerId="ADAL" clId="{C165E495-B5BC-DA4E-9121-C24DFBADE018}" dt="2024-11-10T19:05:55.702" v="7194" actId="2696"/>
        <pc:sldMkLst>
          <pc:docMk/>
          <pc:sldMk cId="679441611" sldId="379"/>
        </pc:sldMkLst>
      </pc:sldChg>
      <pc:sldChg chg="new del">
        <pc:chgData name="Binita Gupta (binitag)" userId="2e1667b5-636b-4c95-a3b3-a8a0dc9f68da" providerId="ADAL" clId="{C165E495-B5BC-DA4E-9121-C24DFBADE018}" dt="2024-11-05T03:23:54.762" v="3835" actId="680"/>
        <pc:sldMkLst>
          <pc:docMk/>
          <pc:sldMk cId="4126719784" sldId="379"/>
        </pc:sldMkLst>
      </pc:sldChg>
      <pc:sldChg chg="addSp delSp modSp new mod">
        <pc:chgData name="Binita Gupta (binitag)" userId="2e1667b5-636b-4c95-a3b3-a8a0dc9f68da" providerId="ADAL" clId="{C165E495-B5BC-DA4E-9121-C24DFBADE018}" dt="2024-11-10T18:51:10.501" v="6968" actId="20577"/>
        <pc:sldMkLst>
          <pc:docMk/>
          <pc:sldMk cId="1498543791" sldId="380"/>
        </pc:sldMkLst>
      </pc:sldChg>
      <pc:sldMasterChg chg="modSp mod">
        <pc:chgData name="Binita Gupta (binitag)" userId="2e1667b5-636b-4c95-a3b3-a8a0dc9f68da" providerId="ADAL" clId="{C165E495-B5BC-DA4E-9121-C24DFBADE018}" dt="2024-11-10T18:55:52.358" v="7150" actId="20577"/>
        <pc:sldMasterMkLst>
          <pc:docMk/>
          <pc:sldMasterMk cId="0" sldId="2147483660"/>
        </pc:sldMasterMkLst>
      </pc:sldMasterChg>
    </pc:docChg>
  </pc:docChgLst>
  <pc:docChgLst>
    <pc:chgData name="Binita Gupta (binitag)" userId="2e1667b5-636b-4c95-a3b3-a8a0dc9f68da" providerId="ADAL" clId="{D724DE94-34E8-334B-8D96-8576EC5733C6}"/>
    <pc:docChg chg="undo custSel addSld delSld modSld sldOrd modMainMaster">
      <pc:chgData name="Binita Gupta (binitag)" userId="2e1667b5-636b-4c95-a3b3-a8a0dc9f68da" providerId="ADAL" clId="{D724DE94-34E8-334B-8D96-8576EC5733C6}" dt="2024-03-26T06:15:56.508" v="27998" actId="20577"/>
      <pc:docMkLst>
        <pc:docMk/>
      </pc:docMkLst>
      <pc:sldChg chg="modSp mod">
        <pc:chgData name="Binita Gupta (binitag)" userId="2e1667b5-636b-4c95-a3b3-a8a0dc9f68da" providerId="ADAL" clId="{D724DE94-34E8-334B-8D96-8576EC5733C6}" dt="2024-03-12T03:16:30.373" v="21982"/>
        <pc:sldMkLst>
          <pc:docMk/>
          <pc:sldMk cId="0" sldId="256"/>
        </pc:sldMkLst>
      </pc:sldChg>
      <pc:sldChg chg="modSp mod modNotesTx">
        <pc:chgData name="Binita Gupta (binitag)" userId="2e1667b5-636b-4c95-a3b3-a8a0dc9f68da" providerId="ADAL" clId="{D724DE94-34E8-334B-8D96-8576EC5733C6}" dt="2024-03-26T06:03:18.798" v="27865" actId="20577"/>
        <pc:sldMkLst>
          <pc:docMk/>
          <pc:sldMk cId="0" sldId="257"/>
        </pc:sldMkLst>
      </pc:sldChg>
      <pc:sldChg chg="del">
        <pc:chgData name="Binita Gupta (binitag)" userId="2e1667b5-636b-4c95-a3b3-a8a0dc9f68da" providerId="ADAL" clId="{D724DE94-34E8-334B-8D96-8576EC5733C6}" dt="2024-03-11T06:43:40.721" v="21934" actId="2696"/>
        <pc:sldMkLst>
          <pc:docMk/>
          <pc:sldMk cId="0" sldId="264"/>
        </pc:sldMkLst>
      </pc:sldChg>
      <pc:sldChg chg="del">
        <pc:chgData name="Binita Gupta (binitag)" userId="2e1667b5-636b-4c95-a3b3-a8a0dc9f68da" providerId="ADAL" clId="{D724DE94-34E8-334B-8D96-8576EC5733C6}" dt="2024-03-07T19:50:50.165" v="12541" actId="2696"/>
        <pc:sldMkLst>
          <pc:docMk/>
          <pc:sldMk cId="2953422198" sldId="266"/>
        </pc:sldMkLst>
      </pc:sldChg>
      <pc:sldChg chg="del">
        <pc:chgData name="Binita Gupta (binitag)" userId="2e1667b5-636b-4c95-a3b3-a8a0dc9f68da" providerId="ADAL" clId="{D724DE94-34E8-334B-8D96-8576EC5733C6}" dt="2024-03-07T19:50:50.327" v="12542" actId="2696"/>
        <pc:sldMkLst>
          <pc:docMk/>
          <pc:sldMk cId="3100640423" sldId="267"/>
        </pc:sldMkLst>
      </pc:sldChg>
      <pc:sldChg chg="del">
        <pc:chgData name="Binita Gupta (binitag)" userId="2e1667b5-636b-4c95-a3b3-a8a0dc9f68da" providerId="ADAL" clId="{D724DE94-34E8-334B-8D96-8576EC5733C6}" dt="2024-03-07T19:50:51.058" v="12545" actId="2696"/>
        <pc:sldMkLst>
          <pc:docMk/>
          <pc:sldMk cId="1075417426" sldId="276"/>
        </pc:sldMkLst>
      </pc:sldChg>
      <pc:sldChg chg="del">
        <pc:chgData name="Binita Gupta (binitag)" userId="2e1667b5-636b-4c95-a3b3-a8a0dc9f68da" providerId="ADAL" clId="{D724DE94-34E8-334B-8D96-8576EC5733C6}" dt="2024-03-07T19:50:51.334" v="12547" actId="2696"/>
        <pc:sldMkLst>
          <pc:docMk/>
          <pc:sldMk cId="1899805933" sldId="282"/>
        </pc:sldMkLst>
      </pc:sldChg>
      <pc:sldChg chg="del">
        <pc:chgData name="Binita Gupta (binitag)" userId="2e1667b5-636b-4c95-a3b3-a8a0dc9f68da" providerId="ADAL" clId="{D724DE94-34E8-334B-8D96-8576EC5733C6}" dt="2024-03-07T19:50:51.748" v="12550" actId="2696"/>
        <pc:sldMkLst>
          <pc:docMk/>
          <pc:sldMk cId="1300546902" sldId="283"/>
        </pc:sldMkLst>
      </pc:sldChg>
      <pc:sldChg chg="del">
        <pc:chgData name="Binita Gupta (binitag)" userId="2e1667b5-636b-4c95-a3b3-a8a0dc9f68da" providerId="ADAL" clId="{D724DE94-34E8-334B-8D96-8576EC5733C6}" dt="2024-03-11T06:43:07.977" v="21919" actId="2696"/>
        <pc:sldMkLst>
          <pc:docMk/>
          <pc:sldMk cId="3160937320" sldId="287"/>
        </pc:sldMkLst>
      </pc:sldChg>
      <pc:sldChg chg="del">
        <pc:chgData name="Binita Gupta (binitag)" userId="2e1667b5-636b-4c95-a3b3-a8a0dc9f68da" providerId="ADAL" clId="{D724DE94-34E8-334B-8D96-8576EC5733C6}" dt="2024-03-07T19:50:50.438" v="12543" actId="2696"/>
        <pc:sldMkLst>
          <pc:docMk/>
          <pc:sldMk cId="184415321" sldId="288"/>
        </pc:sldMkLst>
      </pc:sldChg>
      <pc:sldChg chg="del">
        <pc:chgData name="Binita Gupta (binitag)" userId="2e1667b5-636b-4c95-a3b3-a8a0dc9f68da" providerId="ADAL" clId="{D724DE94-34E8-334B-8D96-8576EC5733C6}" dt="2024-03-07T19:50:50.843" v="12544" actId="2696"/>
        <pc:sldMkLst>
          <pc:docMk/>
          <pc:sldMk cId="1552356036" sldId="290"/>
        </pc:sldMkLst>
      </pc:sldChg>
      <pc:sldChg chg="del">
        <pc:chgData name="Binita Gupta (binitag)" userId="2e1667b5-636b-4c95-a3b3-a8a0dc9f68da" providerId="ADAL" clId="{D724DE94-34E8-334B-8D96-8576EC5733C6}" dt="2024-03-11T06:43:37.104" v="21921" actId="2696"/>
        <pc:sldMkLst>
          <pc:docMk/>
          <pc:sldMk cId="2189449108" sldId="291"/>
        </pc:sldMkLst>
      </pc:sldChg>
      <pc:sldChg chg="del">
        <pc:chgData name="Binita Gupta (binitag)" userId="2e1667b5-636b-4c95-a3b3-a8a0dc9f68da" providerId="ADAL" clId="{D724DE94-34E8-334B-8D96-8576EC5733C6}" dt="2024-03-11T06:43:37.914" v="21925" actId="2696"/>
        <pc:sldMkLst>
          <pc:docMk/>
          <pc:sldMk cId="4045845716" sldId="292"/>
        </pc:sldMkLst>
      </pc:sldChg>
      <pc:sldChg chg="modSp add del mod">
        <pc:chgData name="Binita Gupta (binitag)" userId="2e1667b5-636b-4c95-a3b3-a8a0dc9f68da" providerId="ADAL" clId="{D724DE94-34E8-334B-8D96-8576EC5733C6}" dt="2024-03-21T16:12:43.587" v="26059" actId="20577"/>
        <pc:sldMkLst>
          <pc:docMk/>
          <pc:sldMk cId="2800919492" sldId="294"/>
        </pc:sldMkLst>
      </pc:sldChg>
      <pc:sldChg chg="del">
        <pc:chgData name="Binita Gupta (binitag)" userId="2e1667b5-636b-4c95-a3b3-a8a0dc9f68da" providerId="ADAL" clId="{D724DE94-34E8-334B-8D96-8576EC5733C6}" dt="2024-03-07T19:50:51.463" v="12548" actId="2696"/>
        <pc:sldMkLst>
          <pc:docMk/>
          <pc:sldMk cId="1974818652" sldId="295"/>
        </pc:sldMkLst>
      </pc:sldChg>
      <pc:sldChg chg="del">
        <pc:chgData name="Binita Gupta (binitag)" userId="2e1667b5-636b-4c95-a3b3-a8a0dc9f68da" providerId="ADAL" clId="{D724DE94-34E8-334B-8D96-8576EC5733C6}" dt="2024-03-11T06:43:45.067" v="21936" actId="2696"/>
        <pc:sldMkLst>
          <pc:docMk/>
          <pc:sldMk cId="3128179532" sldId="296"/>
        </pc:sldMkLst>
      </pc:sldChg>
      <pc:sldChg chg="del">
        <pc:chgData name="Binita Gupta (binitag)" userId="2e1667b5-636b-4c95-a3b3-a8a0dc9f68da" providerId="ADAL" clId="{D724DE94-34E8-334B-8D96-8576EC5733C6}" dt="2024-03-07T19:50:51.604" v="12549" actId="2696"/>
        <pc:sldMkLst>
          <pc:docMk/>
          <pc:sldMk cId="2595449661" sldId="297"/>
        </pc:sldMkLst>
      </pc:sldChg>
      <pc:sldChg chg="del">
        <pc:chgData name="Binita Gupta (binitag)" userId="2e1667b5-636b-4c95-a3b3-a8a0dc9f68da" providerId="ADAL" clId="{D724DE94-34E8-334B-8D96-8576EC5733C6}" dt="2024-03-11T06:43:12.659" v="21920" actId="2696"/>
        <pc:sldMkLst>
          <pc:docMk/>
          <pc:sldMk cId="69757405" sldId="300"/>
        </pc:sldMkLst>
      </pc:sldChg>
      <pc:sldChg chg="del">
        <pc:chgData name="Binita Gupta (binitag)" userId="2e1667b5-636b-4c95-a3b3-a8a0dc9f68da" providerId="ADAL" clId="{D724DE94-34E8-334B-8D96-8576EC5733C6}" dt="2024-03-11T06:43:37.931" v="21926" actId="2696"/>
        <pc:sldMkLst>
          <pc:docMk/>
          <pc:sldMk cId="2283623507" sldId="301"/>
        </pc:sldMkLst>
      </pc:sldChg>
      <pc:sldChg chg="del">
        <pc:chgData name="Binita Gupta (binitag)" userId="2e1667b5-636b-4c95-a3b3-a8a0dc9f68da" providerId="ADAL" clId="{D724DE94-34E8-334B-8D96-8576EC5733C6}" dt="2024-03-11T06:43:39.522" v="21931" actId="2696"/>
        <pc:sldMkLst>
          <pc:docMk/>
          <pc:sldMk cId="3989689201" sldId="303"/>
        </pc:sldMkLst>
      </pc:sldChg>
      <pc:sldChg chg="del">
        <pc:chgData name="Binita Gupta (binitag)" userId="2e1667b5-636b-4c95-a3b3-a8a0dc9f68da" providerId="ADAL" clId="{D724DE94-34E8-334B-8D96-8576EC5733C6}" dt="2024-03-11T06:43:39.901" v="21932" actId="2696"/>
        <pc:sldMkLst>
          <pc:docMk/>
          <pc:sldMk cId="3112040221" sldId="304"/>
        </pc:sldMkLst>
      </pc:sldChg>
      <pc:sldChg chg="del">
        <pc:chgData name="Binita Gupta (binitag)" userId="2e1667b5-636b-4c95-a3b3-a8a0dc9f68da" providerId="ADAL" clId="{D724DE94-34E8-334B-8D96-8576EC5733C6}" dt="2024-03-07T19:50:52.184" v="12551" actId="2696"/>
        <pc:sldMkLst>
          <pc:docMk/>
          <pc:sldMk cId="4135912332" sldId="305"/>
        </pc:sldMkLst>
      </pc:sldChg>
      <pc:sldChg chg="del">
        <pc:chgData name="Binita Gupta (binitag)" userId="2e1667b5-636b-4c95-a3b3-a8a0dc9f68da" providerId="ADAL" clId="{D724DE94-34E8-334B-8D96-8576EC5733C6}" dt="2024-03-11T06:43:40.269" v="21933" actId="2696"/>
        <pc:sldMkLst>
          <pc:docMk/>
          <pc:sldMk cId="2719389330" sldId="306"/>
        </pc:sldMkLst>
      </pc:sldChg>
      <pc:sldChg chg="del">
        <pc:chgData name="Binita Gupta (binitag)" userId="2e1667b5-636b-4c95-a3b3-a8a0dc9f68da" providerId="ADAL" clId="{D724DE94-34E8-334B-8D96-8576EC5733C6}" dt="2024-03-11T06:43:38.273" v="21928" actId="2696"/>
        <pc:sldMkLst>
          <pc:docMk/>
          <pc:sldMk cId="3144404592" sldId="307"/>
        </pc:sldMkLst>
      </pc:sldChg>
      <pc:sldChg chg="del">
        <pc:chgData name="Binita Gupta (binitag)" userId="2e1667b5-636b-4c95-a3b3-a8a0dc9f68da" providerId="ADAL" clId="{D724DE94-34E8-334B-8D96-8576EC5733C6}" dt="2024-03-11T06:43:42.109" v="21935" actId="2696"/>
        <pc:sldMkLst>
          <pc:docMk/>
          <pc:sldMk cId="785965236" sldId="308"/>
        </pc:sldMkLst>
      </pc:sldChg>
      <pc:sldChg chg="del">
        <pc:chgData name="Binita Gupta (binitag)" userId="2e1667b5-636b-4c95-a3b3-a8a0dc9f68da" providerId="ADAL" clId="{D724DE94-34E8-334B-8D96-8576EC5733C6}" dt="2024-03-07T19:50:51.208" v="12546" actId="2696"/>
        <pc:sldMkLst>
          <pc:docMk/>
          <pc:sldMk cId="2335054722" sldId="311"/>
        </pc:sldMkLst>
      </pc:sldChg>
      <pc:sldChg chg="del">
        <pc:chgData name="Binita Gupta (binitag)" userId="2e1667b5-636b-4c95-a3b3-a8a0dc9f68da" providerId="ADAL" clId="{D724DE94-34E8-334B-8D96-8576EC5733C6}" dt="2024-03-11T06:43:37.443" v="21923" actId="2696"/>
        <pc:sldMkLst>
          <pc:docMk/>
          <pc:sldMk cId="2777071120" sldId="312"/>
        </pc:sldMkLst>
      </pc:sldChg>
      <pc:sldChg chg="del">
        <pc:chgData name="Binita Gupta (binitag)" userId="2e1667b5-636b-4c95-a3b3-a8a0dc9f68da" providerId="ADAL" clId="{D724DE94-34E8-334B-8D96-8576EC5733C6}" dt="2024-03-11T06:43:38.696" v="21929" actId="2696"/>
        <pc:sldMkLst>
          <pc:docMk/>
          <pc:sldMk cId="1115398953" sldId="313"/>
        </pc:sldMkLst>
      </pc:sldChg>
      <pc:sldChg chg="del">
        <pc:chgData name="Binita Gupta (binitag)" userId="2e1667b5-636b-4c95-a3b3-a8a0dc9f68da" providerId="ADAL" clId="{D724DE94-34E8-334B-8D96-8576EC5733C6}" dt="2024-03-11T06:43:39.118" v="21930" actId="2696"/>
        <pc:sldMkLst>
          <pc:docMk/>
          <pc:sldMk cId="2891266625" sldId="314"/>
        </pc:sldMkLst>
      </pc:sldChg>
      <pc:sldChg chg="del">
        <pc:chgData name="Binita Gupta (binitag)" userId="2e1667b5-636b-4c95-a3b3-a8a0dc9f68da" providerId="ADAL" clId="{D724DE94-34E8-334B-8D96-8576EC5733C6}" dt="2024-03-11T06:43:38.097" v="21927" actId="2696"/>
        <pc:sldMkLst>
          <pc:docMk/>
          <pc:sldMk cId="1943190541" sldId="315"/>
        </pc:sldMkLst>
      </pc:sldChg>
      <pc:sldChg chg="del">
        <pc:chgData name="Binita Gupta (binitag)" userId="2e1667b5-636b-4c95-a3b3-a8a0dc9f68da" providerId="ADAL" clId="{D724DE94-34E8-334B-8D96-8576EC5733C6}" dt="2024-03-11T06:43:37.892" v="21924" actId="2696"/>
        <pc:sldMkLst>
          <pc:docMk/>
          <pc:sldMk cId="216321396" sldId="316"/>
        </pc:sldMkLst>
      </pc:sldChg>
      <pc:sldChg chg="addSp delSp modSp add mod modNotesTx">
        <pc:chgData name="Binita Gupta (binitag)" userId="2e1667b5-636b-4c95-a3b3-a8a0dc9f68da" providerId="ADAL" clId="{D724DE94-34E8-334B-8D96-8576EC5733C6}" dt="2024-03-21T05:12:43.419" v="22250" actId="20577"/>
        <pc:sldMkLst>
          <pc:docMk/>
          <pc:sldMk cId="4103830749" sldId="317"/>
        </pc:sldMkLst>
      </pc:sldChg>
      <pc:sldChg chg="add del">
        <pc:chgData name="Binita Gupta (binitag)" userId="2e1667b5-636b-4c95-a3b3-a8a0dc9f68da" providerId="ADAL" clId="{D724DE94-34E8-334B-8D96-8576EC5733C6}" dt="2024-03-11T06:43:02.573" v="21918" actId="2696"/>
        <pc:sldMkLst>
          <pc:docMk/>
          <pc:sldMk cId="2090202646" sldId="322"/>
        </pc:sldMkLst>
      </pc:sldChg>
      <pc:sldChg chg="addSp delSp modSp add mod modNotesTx">
        <pc:chgData name="Binita Gupta (binitag)" userId="2e1667b5-636b-4c95-a3b3-a8a0dc9f68da" providerId="ADAL" clId="{D724DE94-34E8-334B-8D96-8576EC5733C6}" dt="2024-03-26T05:54:21.681" v="27626" actId="14100"/>
        <pc:sldMkLst>
          <pc:docMk/>
          <pc:sldMk cId="4092607181" sldId="323"/>
        </pc:sldMkLst>
      </pc:sldChg>
      <pc:sldChg chg="delSp modSp add mod ord modNotesTx">
        <pc:chgData name="Binita Gupta (binitag)" userId="2e1667b5-636b-4c95-a3b3-a8a0dc9f68da" providerId="ADAL" clId="{D724DE94-34E8-334B-8D96-8576EC5733C6}" dt="2024-03-26T05:19:13.363" v="26969" actId="20577"/>
        <pc:sldMkLst>
          <pc:docMk/>
          <pc:sldMk cId="2233851971" sldId="324"/>
        </pc:sldMkLst>
      </pc:sldChg>
      <pc:sldChg chg="addSp modSp add mod">
        <pc:chgData name="Binita Gupta (binitag)" userId="2e1667b5-636b-4c95-a3b3-a8a0dc9f68da" providerId="ADAL" clId="{D724DE94-34E8-334B-8D96-8576EC5733C6}" dt="2024-03-26T05:54:06.372" v="27625" actId="20577"/>
        <pc:sldMkLst>
          <pc:docMk/>
          <pc:sldMk cId="1576784129" sldId="325"/>
        </pc:sldMkLst>
      </pc:sldChg>
      <pc:sldChg chg="add del">
        <pc:chgData name="Binita Gupta (binitag)" userId="2e1667b5-636b-4c95-a3b3-a8a0dc9f68da" providerId="ADAL" clId="{D724DE94-34E8-334B-8D96-8576EC5733C6}" dt="2024-03-11T06:42:53.210" v="21917" actId="2696"/>
        <pc:sldMkLst>
          <pc:docMk/>
          <pc:sldMk cId="2380987045" sldId="326"/>
        </pc:sldMkLst>
      </pc:sldChg>
      <pc:sldChg chg="addSp delSp modSp add mod modNotesTx">
        <pc:chgData name="Binita Gupta (binitag)" userId="2e1667b5-636b-4c95-a3b3-a8a0dc9f68da" providerId="ADAL" clId="{D724DE94-34E8-334B-8D96-8576EC5733C6}" dt="2024-03-21T21:17:30.124" v="26621" actId="1076"/>
        <pc:sldMkLst>
          <pc:docMk/>
          <pc:sldMk cId="1480993165" sldId="327"/>
        </pc:sldMkLst>
      </pc:sldChg>
      <pc:sldChg chg="delSp modSp add del mod modNotesTx">
        <pc:chgData name="Binita Gupta (binitag)" userId="2e1667b5-636b-4c95-a3b3-a8a0dc9f68da" providerId="ADAL" clId="{D724DE94-34E8-334B-8D96-8576EC5733C6}" dt="2024-03-11T06:42:24.520" v="21915" actId="2696"/>
        <pc:sldMkLst>
          <pc:docMk/>
          <pc:sldMk cId="134428393" sldId="328"/>
        </pc:sldMkLst>
      </pc:sldChg>
      <pc:sldChg chg="modSp add del mod">
        <pc:chgData name="Binita Gupta (binitag)" userId="2e1667b5-636b-4c95-a3b3-a8a0dc9f68da" providerId="ADAL" clId="{D724DE94-34E8-334B-8D96-8576EC5733C6}" dt="2024-03-11T06:42:46.227" v="21916" actId="2696"/>
        <pc:sldMkLst>
          <pc:docMk/>
          <pc:sldMk cId="1705548914" sldId="329"/>
        </pc:sldMkLst>
      </pc:sldChg>
      <pc:sldChg chg="addSp delSp modSp add mod modNotesTx">
        <pc:chgData name="Binita Gupta (binitag)" userId="2e1667b5-636b-4c95-a3b3-a8a0dc9f68da" providerId="ADAL" clId="{D724DE94-34E8-334B-8D96-8576EC5733C6}" dt="2024-03-21T15:02:51.403" v="24581" actId="20577"/>
        <pc:sldMkLst>
          <pc:docMk/>
          <pc:sldMk cId="1173062369" sldId="330"/>
        </pc:sldMkLst>
      </pc:sldChg>
      <pc:sldChg chg="new del">
        <pc:chgData name="Binita Gupta (binitag)" userId="2e1667b5-636b-4c95-a3b3-a8a0dc9f68da" providerId="ADAL" clId="{D724DE94-34E8-334B-8D96-8576EC5733C6}" dt="2024-03-07T00:05:47.062" v="7998" actId="2696"/>
        <pc:sldMkLst>
          <pc:docMk/>
          <pc:sldMk cId="2926670491" sldId="331"/>
        </pc:sldMkLst>
      </pc:sldChg>
      <pc:sldChg chg="addSp delSp modSp new mod ord modClrScheme chgLayout modNotesTx">
        <pc:chgData name="Binita Gupta (binitag)" userId="2e1667b5-636b-4c95-a3b3-a8a0dc9f68da" providerId="ADAL" clId="{D724DE94-34E8-334B-8D96-8576EC5733C6}" dt="2024-03-21T16:02:04.245" v="25835" actId="1076"/>
        <pc:sldMkLst>
          <pc:docMk/>
          <pc:sldMk cId="3198941726" sldId="331"/>
        </pc:sldMkLst>
      </pc:sldChg>
      <pc:sldChg chg="addSp delSp modSp new mod modClrScheme chgLayout">
        <pc:chgData name="Binita Gupta (binitag)" userId="2e1667b5-636b-4c95-a3b3-a8a0dc9f68da" providerId="ADAL" clId="{D724DE94-34E8-334B-8D96-8576EC5733C6}" dt="2024-03-26T06:15:36.523" v="27996" actId="20577"/>
        <pc:sldMkLst>
          <pc:docMk/>
          <pc:sldMk cId="924455651" sldId="332"/>
        </pc:sldMkLst>
      </pc:sldChg>
      <pc:sldChg chg="addSp delSp modSp new mod">
        <pc:chgData name="Binita Gupta (binitag)" userId="2e1667b5-636b-4c95-a3b3-a8a0dc9f68da" providerId="ADAL" clId="{D724DE94-34E8-334B-8D96-8576EC5733C6}" dt="2024-03-26T06:13:09.937" v="27909" actId="20577"/>
        <pc:sldMkLst>
          <pc:docMk/>
          <pc:sldMk cId="655553586" sldId="333"/>
        </pc:sldMkLst>
      </pc:sldChg>
      <pc:sldChg chg="modSp new mod">
        <pc:chgData name="Binita Gupta (binitag)" userId="2e1667b5-636b-4c95-a3b3-a8a0dc9f68da" providerId="ADAL" clId="{D724DE94-34E8-334B-8D96-8576EC5733C6}" dt="2024-03-26T06:15:56.508" v="27998" actId="20577"/>
        <pc:sldMkLst>
          <pc:docMk/>
          <pc:sldMk cId="2564882770" sldId="334"/>
        </pc:sldMkLst>
      </pc:sldChg>
      <pc:sldChg chg="add del">
        <pc:chgData name="Binita Gupta (binitag)" userId="2e1667b5-636b-4c95-a3b3-a8a0dc9f68da" providerId="ADAL" clId="{D724DE94-34E8-334B-8D96-8576EC5733C6}" dt="2024-03-07T20:56:47.013" v="14134" actId="2696"/>
        <pc:sldMkLst>
          <pc:docMk/>
          <pc:sldMk cId="3522356109" sldId="335"/>
        </pc:sldMkLst>
      </pc:sldChg>
      <pc:sldChg chg="modSp new del mod">
        <pc:chgData name="Binita Gupta (binitag)" userId="2e1667b5-636b-4c95-a3b3-a8a0dc9f68da" providerId="ADAL" clId="{D724DE94-34E8-334B-8D96-8576EC5733C6}" dt="2024-03-07T20:56:39.086" v="14133" actId="2696"/>
        <pc:sldMkLst>
          <pc:docMk/>
          <pc:sldMk cId="2303305623" sldId="336"/>
        </pc:sldMkLst>
      </pc:sldChg>
      <pc:sldChg chg="modSp add mod ord">
        <pc:chgData name="Binita Gupta (binitag)" userId="2e1667b5-636b-4c95-a3b3-a8a0dc9f68da" providerId="ADAL" clId="{D724DE94-34E8-334B-8D96-8576EC5733C6}" dt="2024-03-21T15:18:51.698" v="24955" actId="20577"/>
        <pc:sldMkLst>
          <pc:docMk/>
          <pc:sldMk cId="1081881342" sldId="337"/>
        </pc:sldMkLst>
      </pc:sldChg>
      <pc:sldChg chg="modSp add del mod">
        <pc:chgData name="Binita Gupta (binitag)" userId="2e1667b5-636b-4c95-a3b3-a8a0dc9f68da" providerId="ADAL" clId="{D724DE94-34E8-334B-8D96-8576EC5733C6}" dt="2024-03-10T19:05:34.525" v="16301" actId="2696"/>
        <pc:sldMkLst>
          <pc:docMk/>
          <pc:sldMk cId="892000583" sldId="338"/>
        </pc:sldMkLst>
      </pc:sldChg>
      <pc:sldChg chg="addSp delSp modSp new mod ord modNotesTx">
        <pc:chgData name="Binita Gupta (binitag)" userId="2e1667b5-636b-4c95-a3b3-a8a0dc9f68da" providerId="ADAL" clId="{D724DE94-34E8-334B-8D96-8576EC5733C6}" dt="2024-03-26T04:45:50.610" v="26647" actId="20578"/>
        <pc:sldMkLst>
          <pc:docMk/>
          <pc:sldMk cId="3207304638" sldId="339"/>
        </pc:sldMkLst>
      </pc:sldChg>
      <pc:sldChg chg="modSp new mod">
        <pc:chgData name="Binita Gupta (binitag)" userId="2e1667b5-636b-4c95-a3b3-a8a0dc9f68da" providerId="ADAL" clId="{D724DE94-34E8-334B-8D96-8576EC5733C6}" dt="2024-03-21T07:21:46.922" v="24425" actId="403"/>
        <pc:sldMkLst>
          <pc:docMk/>
          <pc:sldMk cId="685976063" sldId="340"/>
        </pc:sldMkLst>
      </pc:sldChg>
      <pc:sldChg chg="modSp add mod modNotesTx">
        <pc:chgData name="Binita Gupta (binitag)" userId="2e1667b5-636b-4c95-a3b3-a8a0dc9f68da" providerId="ADAL" clId="{D724DE94-34E8-334B-8D96-8576EC5733C6}" dt="2024-03-26T05:50:46.397" v="27413" actId="1076"/>
        <pc:sldMkLst>
          <pc:docMk/>
          <pc:sldMk cId="3247217224" sldId="341"/>
        </pc:sldMkLst>
      </pc:sldChg>
      <pc:sldChg chg="addSp delSp modSp add mod">
        <pc:chgData name="Binita Gupta (binitag)" userId="2e1667b5-636b-4c95-a3b3-a8a0dc9f68da" providerId="ADAL" clId="{D724DE94-34E8-334B-8D96-8576EC5733C6}" dt="2024-03-26T06:01:53.880" v="27855" actId="20577"/>
        <pc:sldMkLst>
          <pc:docMk/>
          <pc:sldMk cId="3139310268" sldId="342"/>
        </pc:sldMkLst>
      </pc:sldChg>
      <pc:sldChg chg="add del">
        <pc:chgData name="Binita Gupta (binitag)" userId="2e1667b5-636b-4c95-a3b3-a8a0dc9f68da" providerId="ADAL" clId="{D724DE94-34E8-334B-8D96-8576EC5733C6}" dt="2024-03-11T00:56:22.175" v="19610" actId="2696"/>
        <pc:sldMkLst>
          <pc:docMk/>
          <pc:sldMk cId="3249386914" sldId="342"/>
        </pc:sldMkLst>
      </pc:sldChg>
      <pc:sldChg chg="modSp add del mod">
        <pc:chgData name="Binita Gupta (binitag)" userId="2e1667b5-636b-4c95-a3b3-a8a0dc9f68da" providerId="ADAL" clId="{D724DE94-34E8-334B-8D96-8576EC5733C6}" dt="2024-03-21T16:13:05.462" v="26060" actId="2696"/>
        <pc:sldMkLst>
          <pc:docMk/>
          <pc:sldMk cId="1931360545" sldId="343"/>
        </pc:sldMkLst>
      </pc:sldChg>
      <pc:sldChg chg="add del">
        <pc:chgData name="Binita Gupta (binitag)" userId="2e1667b5-636b-4c95-a3b3-a8a0dc9f68da" providerId="ADAL" clId="{D724DE94-34E8-334B-8D96-8576EC5733C6}" dt="2024-03-26T04:45:46.017" v="26646" actId="2696"/>
        <pc:sldMkLst>
          <pc:docMk/>
          <pc:sldMk cId="3922765042" sldId="343"/>
        </pc:sldMkLst>
      </pc:sldChg>
      <pc:sldMasterChg chg="modSp mod">
        <pc:chgData name="Binita Gupta (binitag)" userId="2e1667b5-636b-4c95-a3b3-a8a0dc9f68da" providerId="ADAL" clId="{D724DE94-34E8-334B-8D96-8576EC5733C6}" dt="2024-03-07T20:12:30.904" v="12919" actId="20577"/>
        <pc:sldMasterMkLst>
          <pc:docMk/>
          <pc:sldMasterMk cId="0" sldId="2147483660"/>
        </pc:sldMasterMkLst>
      </pc:sldMasterChg>
    </pc:docChg>
  </pc:docChgLst>
  <pc:docChgLst>
    <pc:chgData name="Binita Gupta (binitag)" userId="2e1667b5-636b-4c95-a3b3-a8a0dc9f68da" providerId="ADAL" clId="{5D6AE057-736E-8844-B440-45DDB456FFB1}"/>
    <pc:docChg chg="undo custSel addSld delSld modSld sldOrd modMainMaster">
      <pc:chgData name="Binita Gupta (binitag)" userId="2e1667b5-636b-4c95-a3b3-a8a0dc9f68da" providerId="ADAL" clId="{5D6AE057-736E-8844-B440-45DDB456FFB1}" dt="2025-03-12T05:05:23.373" v="4863" actId="20577"/>
      <pc:docMkLst>
        <pc:docMk/>
      </pc:docMkLst>
      <pc:sldChg chg="modSp del mod">
        <pc:chgData name="Binita Gupta (binitag)" userId="2e1667b5-636b-4c95-a3b3-a8a0dc9f68da" providerId="ADAL" clId="{5D6AE057-736E-8844-B440-45DDB456FFB1}" dt="2025-03-10T04:48:56.551" v="2945" actId="2696"/>
        <pc:sldMkLst>
          <pc:docMk/>
          <pc:sldMk cId="0" sldId="257"/>
        </pc:sldMkLst>
      </pc:sldChg>
      <pc:sldChg chg="del">
        <pc:chgData name="Binita Gupta (binitag)" userId="2e1667b5-636b-4c95-a3b3-a8a0dc9f68da" providerId="ADAL" clId="{5D6AE057-736E-8844-B440-45DDB456FFB1}" dt="2025-03-11T04:45:30.171" v="4395" actId="2696"/>
        <pc:sldMkLst>
          <pc:docMk/>
          <pc:sldMk cId="685976063" sldId="340"/>
        </pc:sldMkLst>
      </pc:sldChg>
      <pc:sldChg chg="del">
        <pc:chgData name="Binita Gupta (binitag)" userId="2e1667b5-636b-4c95-a3b3-a8a0dc9f68da" providerId="ADAL" clId="{5D6AE057-736E-8844-B440-45DDB456FFB1}" dt="2025-03-11T04:03:53.683" v="3407" actId="2696"/>
        <pc:sldMkLst>
          <pc:docMk/>
          <pc:sldMk cId="3862680946" sldId="343"/>
        </pc:sldMkLst>
      </pc:sldChg>
      <pc:sldChg chg="addSp modSp mod">
        <pc:chgData name="Binita Gupta (binitag)" userId="2e1667b5-636b-4c95-a3b3-a8a0dc9f68da" providerId="ADAL" clId="{5D6AE057-736E-8844-B440-45DDB456FFB1}" dt="2025-03-11T11:38:54.759" v="4459" actId="20577"/>
        <pc:sldMkLst>
          <pc:docMk/>
          <pc:sldMk cId="3324263531" sldId="373"/>
        </pc:sldMkLst>
        <pc:spChg chg="add mod">
          <ac:chgData name="Binita Gupta (binitag)" userId="2e1667b5-636b-4c95-a3b3-a8a0dc9f68da" providerId="ADAL" clId="{5D6AE057-736E-8844-B440-45DDB456FFB1}" dt="2025-03-10T02:52:20.880" v="1402" actId="20577"/>
          <ac:spMkLst>
            <pc:docMk/>
            <pc:sldMk cId="3324263531" sldId="373"/>
            <ac:spMk id="8" creationId="{7C0449DB-BBCC-8C3D-CAFF-085D73911405}"/>
          </ac:spMkLst>
        </pc:spChg>
        <pc:spChg chg="mod">
          <ac:chgData name="Binita Gupta (binitag)" userId="2e1667b5-636b-4c95-a3b3-a8a0dc9f68da" providerId="ADAL" clId="{5D6AE057-736E-8844-B440-45DDB456FFB1}" dt="2025-03-11T11:38:54.759" v="4459" actId="20577"/>
          <ac:spMkLst>
            <pc:docMk/>
            <pc:sldMk cId="3324263531" sldId="373"/>
            <ac:spMk id="10" creationId="{C2A83099-BE4C-9DCA-B02C-6C34C1E400F4}"/>
          </ac:spMkLst>
        </pc:spChg>
        <pc:picChg chg="mod">
          <ac:chgData name="Binita Gupta (binitag)" userId="2e1667b5-636b-4c95-a3b3-a8a0dc9f68da" providerId="ADAL" clId="{5D6AE057-736E-8844-B440-45DDB456FFB1}" dt="2025-03-10T02:52:58.874" v="1421" actId="1076"/>
          <ac:picMkLst>
            <pc:docMk/>
            <pc:sldMk cId="3324263531" sldId="373"/>
            <ac:picMk id="3" creationId="{E422CD2E-C752-D274-8BF4-1B35D86399EE}"/>
          </ac:picMkLst>
        </pc:picChg>
        <pc:picChg chg="add mod">
          <ac:chgData name="Binita Gupta (binitag)" userId="2e1667b5-636b-4c95-a3b3-a8a0dc9f68da" providerId="ADAL" clId="{5D6AE057-736E-8844-B440-45DDB456FFB1}" dt="2025-03-10T02:51:15.964" v="1344" actId="1076"/>
          <ac:picMkLst>
            <pc:docMk/>
            <pc:sldMk cId="3324263531" sldId="373"/>
            <ac:picMk id="7" creationId="{21E1502A-C1EC-2357-8C2F-9C6A7C6F0D56}"/>
          </ac:picMkLst>
        </pc:picChg>
      </pc:sldChg>
      <pc:sldChg chg="modSp mod">
        <pc:chgData name="Binita Gupta (binitag)" userId="2e1667b5-636b-4c95-a3b3-a8a0dc9f68da" providerId="ADAL" clId="{5D6AE057-736E-8844-B440-45DDB456FFB1}" dt="2025-03-10T02:56:36.448" v="1568" actId="20577"/>
        <pc:sldMkLst>
          <pc:docMk/>
          <pc:sldMk cId="613792404" sldId="385"/>
        </pc:sldMkLst>
        <pc:spChg chg="mod">
          <ac:chgData name="Binita Gupta (binitag)" userId="2e1667b5-636b-4c95-a3b3-a8a0dc9f68da" providerId="ADAL" clId="{5D6AE057-736E-8844-B440-45DDB456FFB1}" dt="2025-03-10T02:55:11.201" v="1504" actId="20577"/>
          <ac:spMkLst>
            <pc:docMk/>
            <pc:sldMk cId="613792404" sldId="385"/>
            <ac:spMk id="8" creationId="{EB31CD3A-F9BA-D542-159C-644364542DF9}"/>
          </ac:spMkLst>
        </pc:spChg>
        <pc:spChg chg="mod">
          <ac:chgData name="Binita Gupta (binitag)" userId="2e1667b5-636b-4c95-a3b3-a8a0dc9f68da" providerId="ADAL" clId="{5D6AE057-736E-8844-B440-45DDB456FFB1}" dt="2025-03-10T02:56:36.448" v="1568" actId="20577"/>
          <ac:spMkLst>
            <pc:docMk/>
            <pc:sldMk cId="613792404" sldId="385"/>
            <ac:spMk id="9" creationId="{448E0EB5-AEDB-08A8-E910-DBDBAF470E15}"/>
          </ac:spMkLst>
        </pc:spChg>
        <pc:picChg chg="mod">
          <ac:chgData name="Binita Gupta (binitag)" userId="2e1667b5-636b-4c95-a3b3-a8a0dc9f68da" providerId="ADAL" clId="{5D6AE057-736E-8844-B440-45DDB456FFB1}" dt="2025-03-10T02:54:26.640" v="1486" actId="1076"/>
          <ac:picMkLst>
            <pc:docMk/>
            <pc:sldMk cId="613792404" sldId="385"/>
            <ac:picMk id="12" creationId="{14B602BB-8AE6-BC8F-10D3-BBBE4169A3FD}"/>
          </ac:picMkLst>
        </pc:picChg>
        <pc:picChg chg="mod">
          <ac:chgData name="Binita Gupta (binitag)" userId="2e1667b5-636b-4c95-a3b3-a8a0dc9f68da" providerId="ADAL" clId="{5D6AE057-736E-8844-B440-45DDB456FFB1}" dt="2025-03-10T02:54:21.949" v="1484" actId="1076"/>
          <ac:picMkLst>
            <pc:docMk/>
            <pc:sldMk cId="613792404" sldId="385"/>
            <ac:picMk id="13" creationId="{D0C1ADD4-9584-331A-4FB4-86E32F913409}"/>
          </ac:picMkLst>
        </pc:picChg>
      </pc:sldChg>
      <pc:sldChg chg="addSp delSp modSp mod">
        <pc:chgData name="Binita Gupta (binitag)" userId="2e1667b5-636b-4c95-a3b3-a8a0dc9f68da" providerId="ADAL" clId="{5D6AE057-736E-8844-B440-45DDB456FFB1}" dt="2025-03-12T04:58:03.313" v="4730" actId="20577"/>
        <pc:sldMkLst>
          <pc:docMk/>
          <pc:sldMk cId="1914587821" sldId="387"/>
        </pc:sldMkLst>
        <pc:spChg chg="mod">
          <ac:chgData name="Binita Gupta (binitag)" userId="2e1667b5-636b-4c95-a3b3-a8a0dc9f68da" providerId="ADAL" clId="{5D6AE057-736E-8844-B440-45DDB456FFB1}" dt="2025-03-11T04:19:40.332" v="3696" actId="20577"/>
          <ac:spMkLst>
            <pc:docMk/>
            <pc:sldMk cId="1914587821" sldId="387"/>
            <ac:spMk id="10" creationId="{C926E7AF-9204-0701-6D1A-A2060739F010}"/>
          </ac:spMkLst>
        </pc:spChg>
        <pc:spChg chg="mod">
          <ac:chgData name="Binita Gupta (binitag)" userId="2e1667b5-636b-4c95-a3b3-a8a0dc9f68da" providerId="ADAL" clId="{5D6AE057-736E-8844-B440-45DDB456FFB1}" dt="2025-03-12T04:58:03.313" v="4730" actId="20577"/>
          <ac:spMkLst>
            <pc:docMk/>
            <pc:sldMk cId="1914587821" sldId="387"/>
            <ac:spMk id="12" creationId="{4938D4F7-5251-36C2-290C-4333C990EF1D}"/>
          </ac:spMkLst>
        </pc:spChg>
        <pc:spChg chg="del mod">
          <ac:chgData name="Binita Gupta (binitag)" userId="2e1667b5-636b-4c95-a3b3-a8a0dc9f68da" providerId="ADAL" clId="{5D6AE057-736E-8844-B440-45DDB456FFB1}" dt="2025-03-11T04:35:39.867" v="4071" actId="478"/>
          <ac:spMkLst>
            <pc:docMk/>
            <pc:sldMk cId="1914587821" sldId="387"/>
            <ac:spMk id="16" creationId="{4C2F8C54-985B-2CA1-6991-3E67AA4D76CA}"/>
          </ac:spMkLst>
        </pc:spChg>
        <pc:picChg chg="add mod">
          <ac:chgData name="Binita Gupta (binitag)" userId="2e1667b5-636b-4c95-a3b3-a8a0dc9f68da" providerId="ADAL" clId="{5D6AE057-736E-8844-B440-45DDB456FFB1}" dt="2025-03-10T03:40:21.420" v="2402" actId="14100"/>
          <ac:picMkLst>
            <pc:docMk/>
            <pc:sldMk cId="1914587821" sldId="387"/>
            <ac:picMk id="3" creationId="{69681187-2B20-A711-DC1E-EEA7D2CF18A5}"/>
          </ac:picMkLst>
        </pc:picChg>
      </pc:sldChg>
      <pc:sldChg chg="modSp mod">
        <pc:chgData name="Binita Gupta (binitag)" userId="2e1667b5-636b-4c95-a3b3-a8a0dc9f68da" providerId="ADAL" clId="{5D6AE057-736E-8844-B440-45DDB456FFB1}" dt="2025-03-12T04:58:39.931" v="4737" actId="20577"/>
        <pc:sldMkLst>
          <pc:docMk/>
          <pc:sldMk cId="3898758804" sldId="388"/>
        </pc:sldMkLst>
        <pc:spChg chg="mod">
          <ac:chgData name="Binita Gupta (binitag)" userId="2e1667b5-636b-4c95-a3b3-a8a0dc9f68da" providerId="ADAL" clId="{5D6AE057-736E-8844-B440-45DDB456FFB1}" dt="2025-03-11T04:36:29.934" v="4095" actId="14100"/>
          <ac:spMkLst>
            <pc:docMk/>
            <pc:sldMk cId="3898758804" sldId="388"/>
            <ac:spMk id="8" creationId="{ACE19241-FBFB-9AB6-4299-FE54AD726C1E}"/>
          </ac:spMkLst>
        </pc:spChg>
        <pc:spChg chg="mod">
          <ac:chgData name="Binita Gupta (binitag)" userId="2e1667b5-636b-4c95-a3b3-a8a0dc9f68da" providerId="ADAL" clId="{5D6AE057-736E-8844-B440-45DDB456FFB1}" dt="2025-03-12T04:58:39.931" v="4737" actId="20577"/>
          <ac:spMkLst>
            <pc:docMk/>
            <pc:sldMk cId="3898758804" sldId="388"/>
            <ac:spMk id="12" creationId="{AD185AB1-70A9-16C3-A959-B37DE83B783F}"/>
          </ac:spMkLst>
        </pc:spChg>
        <pc:picChg chg="mod">
          <ac:chgData name="Binita Gupta (binitag)" userId="2e1667b5-636b-4c95-a3b3-a8a0dc9f68da" providerId="ADAL" clId="{5D6AE057-736E-8844-B440-45DDB456FFB1}" dt="2025-03-11T04:36:23.968" v="4093" actId="14100"/>
          <ac:picMkLst>
            <pc:docMk/>
            <pc:sldMk cId="3898758804" sldId="388"/>
            <ac:picMk id="7" creationId="{A5457314-801E-8E27-959D-8E08C2C7CCD6}"/>
          </ac:picMkLst>
        </pc:picChg>
      </pc:sldChg>
      <pc:sldChg chg="addSp delSp modSp mod">
        <pc:chgData name="Binita Gupta (binitag)" userId="2e1667b5-636b-4c95-a3b3-a8a0dc9f68da" providerId="ADAL" clId="{5D6AE057-736E-8844-B440-45DDB456FFB1}" dt="2025-03-12T05:01:11.622" v="4780" actId="20577"/>
        <pc:sldMkLst>
          <pc:docMk/>
          <pc:sldMk cId="3811043084" sldId="389"/>
        </pc:sldMkLst>
        <pc:spChg chg="mod">
          <ac:chgData name="Binita Gupta (binitag)" userId="2e1667b5-636b-4c95-a3b3-a8a0dc9f68da" providerId="ADAL" clId="{5D6AE057-736E-8844-B440-45DDB456FFB1}" dt="2025-03-12T05:01:11.622" v="4780" actId="20577"/>
          <ac:spMkLst>
            <pc:docMk/>
            <pc:sldMk cId="3811043084" sldId="389"/>
            <ac:spMk id="12" creationId="{38F11D46-3648-F5F1-70DC-85C75627D9B8}"/>
          </ac:spMkLst>
        </pc:spChg>
        <pc:picChg chg="add mod">
          <ac:chgData name="Binita Gupta (binitag)" userId="2e1667b5-636b-4c95-a3b3-a8a0dc9f68da" providerId="ADAL" clId="{5D6AE057-736E-8844-B440-45DDB456FFB1}" dt="2025-03-10T04:06:04.950" v="2944" actId="14100"/>
          <ac:picMkLst>
            <pc:docMk/>
            <pc:sldMk cId="3811043084" sldId="389"/>
            <ac:picMk id="3" creationId="{F9816B9F-FC06-0995-CDF3-95E7BABFF014}"/>
          </ac:picMkLst>
        </pc:picChg>
      </pc:sldChg>
      <pc:sldChg chg="modSp mod">
        <pc:chgData name="Binita Gupta (binitag)" userId="2e1667b5-636b-4c95-a3b3-a8a0dc9f68da" providerId="ADAL" clId="{5D6AE057-736E-8844-B440-45DDB456FFB1}" dt="2025-03-12T05:01:03.101" v="4772" actId="20577"/>
        <pc:sldMkLst>
          <pc:docMk/>
          <pc:sldMk cId="1493906014" sldId="395"/>
        </pc:sldMkLst>
        <pc:spChg chg="mod">
          <ac:chgData name="Binita Gupta (binitag)" userId="2e1667b5-636b-4c95-a3b3-a8a0dc9f68da" providerId="ADAL" clId="{5D6AE057-736E-8844-B440-45DDB456FFB1}" dt="2025-03-12T05:01:03.101" v="4772" actId="20577"/>
          <ac:spMkLst>
            <pc:docMk/>
            <pc:sldMk cId="1493906014" sldId="395"/>
            <ac:spMk id="3" creationId="{B8DE9C7C-96CB-80C2-99BB-5535C410873E}"/>
          </ac:spMkLst>
        </pc:spChg>
      </pc:sldChg>
      <pc:sldChg chg="modSp mod">
        <pc:chgData name="Binita Gupta (binitag)" userId="2e1667b5-636b-4c95-a3b3-a8a0dc9f68da" providerId="ADAL" clId="{5D6AE057-736E-8844-B440-45DDB456FFB1}" dt="2025-03-11T04:29:56.284" v="3868" actId="20577"/>
        <pc:sldMkLst>
          <pc:docMk/>
          <pc:sldMk cId="3007946313" sldId="396"/>
        </pc:sldMkLst>
        <pc:spChg chg="mod">
          <ac:chgData name="Binita Gupta (binitag)" userId="2e1667b5-636b-4c95-a3b3-a8a0dc9f68da" providerId="ADAL" clId="{5D6AE057-736E-8844-B440-45DDB456FFB1}" dt="2025-03-11T04:29:56.284" v="3868" actId="20577"/>
          <ac:spMkLst>
            <pc:docMk/>
            <pc:sldMk cId="3007946313" sldId="396"/>
            <ac:spMk id="83" creationId="{E71E8582-2659-FEB0-C833-6F315B9AEA6A}"/>
          </ac:spMkLst>
        </pc:spChg>
      </pc:sldChg>
      <pc:sldChg chg="modSp mod">
        <pc:chgData name="Binita Gupta (binitag)" userId="2e1667b5-636b-4c95-a3b3-a8a0dc9f68da" providerId="ADAL" clId="{5D6AE057-736E-8844-B440-45DDB456FFB1}" dt="2025-03-12T04:58:54.506" v="4740" actId="20577"/>
        <pc:sldMkLst>
          <pc:docMk/>
          <pc:sldMk cId="355415980" sldId="397"/>
        </pc:sldMkLst>
        <pc:spChg chg="mod">
          <ac:chgData name="Binita Gupta (binitag)" userId="2e1667b5-636b-4c95-a3b3-a8a0dc9f68da" providerId="ADAL" clId="{5D6AE057-736E-8844-B440-45DDB456FFB1}" dt="2025-03-12T04:58:54.506" v="4740" actId="20577"/>
          <ac:spMkLst>
            <pc:docMk/>
            <pc:sldMk cId="355415980" sldId="397"/>
            <ac:spMk id="595" creationId="{1AB1FA8D-748D-66BA-5BCD-989CCDAE858E}"/>
          </ac:spMkLst>
        </pc:spChg>
      </pc:sldChg>
      <pc:sldChg chg="modSp mod">
        <pc:chgData name="Binita Gupta (binitag)" userId="2e1667b5-636b-4c95-a3b3-a8a0dc9f68da" providerId="ADAL" clId="{5D6AE057-736E-8844-B440-45DDB456FFB1}" dt="2025-03-12T04:59:03.785" v="4746" actId="20577"/>
        <pc:sldMkLst>
          <pc:docMk/>
          <pc:sldMk cId="1881487762" sldId="398"/>
        </pc:sldMkLst>
        <pc:spChg chg="mod">
          <ac:chgData name="Binita Gupta (binitag)" userId="2e1667b5-636b-4c95-a3b3-a8a0dc9f68da" providerId="ADAL" clId="{5D6AE057-736E-8844-B440-45DDB456FFB1}" dt="2025-03-12T04:59:03.785" v="4746" actId="20577"/>
          <ac:spMkLst>
            <pc:docMk/>
            <pc:sldMk cId="1881487762" sldId="398"/>
            <ac:spMk id="595" creationId="{2D004319-6703-B2EC-B38D-DF0D3ACC3A4C}"/>
          </ac:spMkLst>
        </pc:spChg>
      </pc:sldChg>
      <pc:sldChg chg="modSp mod">
        <pc:chgData name="Binita Gupta (binitag)" userId="2e1667b5-636b-4c95-a3b3-a8a0dc9f68da" providerId="ADAL" clId="{5D6AE057-736E-8844-B440-45DDB456FFB1}" dt="2025-03-12T04:59:00.064" v="4743" actId="20577"/>
        <pc:sldMkLst>
          <pc:docMk/>
          <pc:sldMk cId="3524862748" sldId="399"/>
        </pc:sldMkLst>
        <pc:spChg chg="mod">
          <ac:chgData name="Binita Gupta (binitag)" userId="2e1667b5-636b-4c95-a3b3-a8a0dc9f68da" providerId="ADAL" clId="{5D6AE057-736E-8844-B440-45DDB456FFB1}" dt="2025-03-12T04:59:00.064" v="4743" actId="20577"/>
          <ac:spMkLst>
            <pc:docMk/>
            <pc:sldMk cId="3524862748" sldId="399"/>
            <ac:spMk id="595" creationId="{E8E58F69-6C2D-FC74-964C-F43C4A10191D}"/>
          </ac:spMkLst>
        </pc:spChg>
      </pc:sldChg>
      <pc:sldChg chg="modSp mod">
        <pc:chgData name="Binita Gupta (binitag)" userId="2e1667b5-636b-4c95-a3b3-a8a0dc9f68da" providerId="ADAL" clId="{5D6AE057-736E-8844-B440-45DDB456FFB1}" dt="2025-03-12T04:59:14.036" v="4752" actId="20577"/>
        <pc:sldMkLst>
          <pc:docMk/>
          <pc:sldMk cId="516062540" sldId="400"/>
        </pc:sldMkLst>
        <pc:spChg chg="mod">
          <ac:chgData name="Binita Gupta (binitag)" userId="2e1667b5-636b-4c95-a3b3-a8a0dc9f68da" providerId="ADAL" clId="{5D6AE057-736E-8844-B440-45DDB456FFB1}" dt="2025-03-12T04:59:14.036" v="4752" actId="20577"/>
          <ac:spMkLst>
            <pc:docMk/>
            <pc:sldMk cId="516062540" sldId="400"/>
            <ac:spMk id="2" creationId="{ACCC59E0-60BC-0213-C172-9C04681B837D}"/>
          </ac:spMkLst>
        </pc:spChg>
      </pc:sldChg>
      <pc:sldChg chg="modSp mod">
        <pc:chgData name="Binita Gupta (binitag)" userId="2e1667b5-636b-4c95-a3b3-a8a0dc9f68da" providerId="ADAL" clId="{5D6AE057-736E-8844-B440-45DDB456FFB1}" dt="2025-03-12T05:00:10.727" v="4758" actId="20577"/>
        <pc:sldMkLst>
          <pc:docMk/>
          <pc:sldMk cId="95695667" sldId="401"/>
        </pc:sldMkLst>
        <pc:spChg chg="mod">
          <ac:chgData name="Binita Gupta (binitag)" userId="2e1667b5-636b-4c95-a3b3-a8a0dc9f68da" providerId="ADAL" clId="{5D6AE057-736E-8844-B440-45DDB456FFB1}" dt="2025-03-12T05:00:10.727" v="4758" actId="20577"/>
          <ac:spMkLst>
            <pc:docMk/>
            <pc:sldMk cId="95695667" sldId="401"/>
            <ac:spMk id="2" creationId="{A28597B2-11B5-B3DB-46BA-6475B845316C}"/>
          </ac:spMkLst>
        </pc:spChg>
      </pc:sldChg>
      <pc:sldChg chg="modSp mod">
        <pc:chgData name="Binita Gupta (binitag)" userId="2e1667b5-636b-4c95-a3b3-a8a0dc9f68da" providerId="ADAL" clId="{5D6AE057-736E-8844-B440-45DDB456FFB1}" dt="2025-03-12T05:00:18.780" v="4764" actId="20577"/>
        <pc:sldMkLst>
          <pc:docMk/>
          <pc:sldMk cId="105761489" sldId="402"/>
        </pc:sldMkLst>
        <pc:spChg chg="mod">
          <ac:chgData name="Binita Gupta (binitag)" userId="2e1667b5-636b-4c95-a3b3-a8a0dc9f68da" providerId="ADAL" clId="{5D6AE057-736E-8844-B440-45DDB456FFB1}" dt="2025-03-12T05:00:18.780" v="4764" actId="20577"/>
          <ac:spMkLst>
            <pc:docMk/>
            <pc:sldMk cId="105761489" sldId="402"/>
            <ac:spMk id="2" creationId="{74F58E3B-3FFA-B5FF-1AF4-3A18C55C855E}"/>
          </ac:spMkLst>
        </pc:spChg>
      </pc:sldChg>
      <pc:sldChg chg="modSp mod">
        <pc:chgData name="Binita Gupta (binitag)" userId="2e1667b5-636b-4c95-a3b3-a8a0dc9f68da" providerId="ADAL" clId="{5D6AE057-736E-8844-B440-45DDB456FFB1}" dt="2025-03-11T12:15:24.842" v="4640" actId="20577"/>
        <pc:sldMkLst>
          <pc:docMk/>
          <pc:sldMk cId="4032336529" sldId="403"/>
        </pc:sldMkLst>
        <pc:spChg chg="mod">
          <ac:chgData name="Binita Gupta (binitag)" userId="2e1667b5-636b-4c95-a3b3-a8a0dc9f68da" providerId="ADAL" clId="{5D6AE057-736E-8844-B440-45DDB456FFB1}" dt="2025-03-11T12:15:24.842" v="4640" actId="20577"/>
          <ac:spMkLst>
            <pc:docMk/>
            <pc:sldMk cId="4032336529" sldId="403"/>
            <ac:spMk id="3" creationId="{8F1E9628-01FC-A51F-36AC-7B12F855DF0F}"/>
          </ac:spMkLst>
        </pc:spChg>
        <pc:picChg chg="mod">
          <ac:chgData name="Binita Gupta (binitag)" userId="2e1667b5-636b-4c95-a3b3-a8a0dc9f68da" providerId="ADAL" clId="{5D6AE057-736E-8844-B440-45DDB456FFB1}" dt="2025-03-10T04:03:48.437" v="2939" actId="1076"/>
          <ac:picMkLst>
            <pc:docMk/>
            <pc:sldMk cId="4032336529" sldId="403"/>
            <ac:picMk id="9" creationId="{95A6307E-3FA3-1CF3-2D52-1293B2156AB5}"/>
          </ac:picMkLst>
        </pc:picChg>
      </pc:sldChg>
      <pc:sldChg chg="del">
        <pc:chgData name="Binita Gupta (binitag)" userId="2e1667b5-636b-4c95-a3b3-a8a0dc9f68da" providerId="ADAL" clId="{5D6AE057-736E-8844-B440-45DDB456FFB1}" dt="2025-03-11T04:07:23.418" v="3453" actId="2696"/>
        <pc:sldMkLst>
          <pc:docMk/>
          <pc:sldMk cId="1395538916" sldId="404"/>
        </pc:sldMkLst>
      </pc:sldChg>
      <pc:sldChg chg="modSp add del mod">
        <pc:chgData name="Binita Gupta (binitag)" userId="2e1667b5-636b-4c95-a3b3-a8a0dc9f68da" providerId="ADAL" clId="{5D6AE057-736E-8844-B440-45DDB456FFB1}" dt="2025-03-11T04:07:38.846" v="3454" actId="2696"/>
        <pc:sldMkLst>
          <pc:docMk/>
          <pc:sldMk cId="3199698781" sldId="405"/>
        </pc:sldMkLst>
      </pc:sldChg>
      <pc:sldChg chg="modSp add mod">
        <pc:chgData name="Binita Gupta (binitag)" userId="2e1667b5-636b-4c95-a3b3-a8a0dc9f68da" providerId="ADAL" clId="{5D6AE057-736E-8844-B440-45DDB456FFB1}" dt="2025-03-11T12:13:26.325" v="4566" actId="20577"/>
        <pc:sldMkLst>
          <pc:docMk/>
          <pc:sldMk cId="252450200" sldId="406"/>
        </pc:sldMkLst>
        <pc:spChg chg="mod">
          <ac:chgData name="Binita Gupta (binitag)" userId="2e1667b5-636b-4c95-a3b3-a8a0dc9f68da" providerId="ADAL" clId="{5D6AE057-736E-8844-B440-45DDB456FFB1}" dt="2025-03-11T12:13:26.325" v="4566" actId="20577"/>
          <ac:spMkLst>
            <pc:docMk/>
            <pc:sldMk cId="252450200" sldId="406"/>
            <ac:spMk id="4098" creationId="{274B61C4-3763-32D5-6283-8CDA4924E63C}"/>
          </ac:spMkLst>
        </pc:spChg>
      </pc:sldChg>
      <pc:sldChg chg="add del">
        <pc:chgData name="Binita Gupta (binitag)" userId="2e1667b5-636b-4c95-a3b3-a8a0dc9f68da" providerId="ADAL" clId="{5D6AE057-736E-8844-B440-45DDB456FFB1}" dt="2025-03-10T03:52:02.654" v="2724" actId="2696"/>
        <pc:sldMkLst>
          <pc:docMk/>
          <pc:sldMk cId="2459267067" sldId="407"/>
        </pc:sldMkLst>
      </pc:sldChg>
      <pc:sldChg chg="add del">
        <pc:chgData name="Binita Gupta (binitag)" userId="2e1667b5-636b-4c95-a3b3-a8a0dc9f68da" providerId="ADAL" clId="{5D6AE057-736E-8844-B440-45DDB456FFB1}" dt="2025-03-11T04:03:59.368" v="3408" actId="2696"/>
        <pc:sldMkLst>
          <pc:docMk/>
          <pc:sldMk cId="3517814466" sldId="407"/>
        </pc:sldMkLst>
      </pc:sldChg>
      <pc:sldChg chg="modSp add del mod">
        <pc:chgData name="Binita Gupta (binitag)" userId="2e1667b5-636b-4c95-a3b3-a8a0dc9f68da" providerId="ADAL" clId="{5D6AE057-736E-8844-B440-45DDB456FFB1}" dt="2025-03-11T04:07:41.741" v="3455" actId="2696"/>
        <pc:sldMkLst>
          <pc:docMk/>
          <pc:sldMk cId="1727631803" sldId="408"/>
        </pc:sldMkLst>
        <pc:spChg chg="mod">
          <ac:chgData name="Binita Gupta (binitag)" userId="2e1667b5-636b-4c95-a3b3-a8a0dc9f68da" providerId="ADAL" clId="{5D6AE057-736E-8844-B440-45DDB456FFB1}" dt="2025-03-11T04:01:12.667" v="3372" actId="20577"/>
          <ac:spMkLst>
            <pc:docMk/>
            <pc:sldMk cId="1727631803" sldId="408"/>
            <ac:spMk id="3" creationId="{695FD636-4363-64AF-0D7B-296B69BE6E1A}"/>
          </ac:spMkLst>
        </pc:spChg>
      </pc:sldChg>
      <pc:sldChg chg="modSp add del mod">
        <pc:chgData name="Binita Gupta (binitag)" userId="2e1667b5-636b-4c95-a3b3-a8a0dc9f68da" providerId="ADAL" clId="{5D6AE057-736E-8844-B440-45DDB456FFB1}" dt="2025-03-11T04:07:42.793" v="3456" actId="2696"/>
        <pc:sldMkLst>
          <pc:docMk/>
          <pc:sldMk cId="30245542" sldId="409"/>
        </pc:sldMkLst>
        <pc:spChg chg="mod">
          <ac:chgData name="Binita Gupta (binitag)" userId="2e1667b5-636b-4c95-a3b3-a8a0dc9f68da" providerId="ADAL" clId="{5D6AE057-736E-8844-B440-45DDB456FFB1}" dt="2025-03-11T03:57:42.711" v="3288" actId="12"/>
          <ac:spMkLst>
            <pc:docMk/>
            <pc:sldMk cId="30245542" sldId="409"/>
            <ac:spMk id="3" creationId="{DDA5C755-B846-0B58-5190-40817451E8F8}"/>
          </ac:spMkLst>
        </pc:spChg>
      </pc:sldChg>
      <pc:sldChg chg="modSp add mod ord">
        <pc:chgData name="Binita Gupta (binitag)" userId="2e1667b5-636b-4c95-a3b3-a8a0dc9f68da" providerId="ADAL" clId="{5D6AE057-736E-8844-B440-45DDB456FFB1}" dt="2025-03-12T05:02:06.032" v="4816" actId="20577"/>
        <pc:sldMkLst>
          <pc:docMk/>
          <pc:sldMk cId="2338126290" sldId="410"/>
        </pc:sldMkLst>
        <pc:spChg chg="mod">
          <ac:chgData name="Binita Gupta (binitag)" userId="2e1667b5-636b-4c95-a3b3-a8a0dc9f68da" providerId="ADAL" clId="{5D6AE057-736E-8844-B440-45DDB456FFB1}" dt="2025-03-11T04:02:03.132" v="3377" actId="20577"/>
          <ac:spMkLst>
            <pc:docMk/>
            <pc:sldMk cId="2338126290" sldId="410"/>
            <ac:spMk id="2" creationId="{9035A312-D44F-4A6A-C03D-37F7254598EF}"/>
          </ac:spMkLst>
        </pc:spChg>
        <pc:spChg chg="mod">
          <ac:chgData name="Binita Gupta (binitag)" userId="2e1667b5-636b-4c95-a3b3-a8a0dc9f68da" providerId="ADAL" clId="{5D6AE057-736E-8844-B440-45DDB456FFB1}" dt="2025-03-12T05:02:06.032" v="4816" actId="20577"/>
          <ac:spMkLst>
            <pc:docMk/>
            <pc:sldMk cId="2338126290" sldId="410"/>
            <ac:spMk id="3" creationId="{506E28BE-54E6-39FC-E126-2242C2958F26}"/>
          </ac:spMkLst>
        </pc:spChg>
      </pc:sldChg>
      <pc:sldChg chg="modSp add mod">
        <pc:chgData name="Binita Gupta (binitag)" userId="2e1667b5-636b-4c95-a3b3-a8a0dc9f68da" providerId="ADAL" clId="{5D6AE057-736E-8844-B440-45DDB456FFB1}" dt="2025-03-12T05:04:25.724" v="4861" actId="20577"/>
        <pc:sldMkLst>
          <pc:docMk/>
          <pc:sldMk cId="3535330179" sldId="411"/>
        </pc:sldMkLst>
        <pc:spChg chg="mod">
          <ac:chgData name="Binita Gupta (binitag)" userId="2e1667b5-636b-4c95-a3b3-a8a0dc9f68da" providerId="ADAL" clId="{5D6AE057-736E-8844-B440-45DDB456FFB1}" dt="2025-03-11T04:02:06.871" v="3379" actId="20577"/>
          <ac:spMkLst>
            <pc:docMk/>
            <pc:sldMk cId="3535330179" sldId="411"/>
            <ac:spMk id="2" creationId="{E4F1BB1D-2AE3-B523-2374-114278D036E4}"/>
          </ac:spMkLst>
        </pc:spChg>
        <pc:spChg chg="mod">
          <ac:chgData name="Binita Gupta (binitag)" userId="2e1667b5-636b-4c95-a3b3-a8a0dc9f68da" providerId="ADAL" clId="{5D6AE057-736E-8844-B440-45DDB456FFB1}" dt="2025-03-12T05:04:25.724" v="4861" actId="20577"/>
          <ac:spMkLst>
            <pc:docMk/>
            <pc:sldMk cId="3535330179" sldId="411"/>
            <ac:spMk id="3" creationId="{07984373-618E-8541-F277-20FDA7827143}"/>
          </ac:spMkLst>
        </pc:spChg>
      </pc:sldChg>
      <pc:sldChg chg="add del">
        <pc:chgData name="Binita Gupta (binitag)" userId="2e1667b5-636b-4c95-a3b3-a8a0dc9f68da" providerId="ADAL" clId="{5D6AE057-736E-8844-B440-45DDB456FFB1}" dt="2025-03-11T04:45:22.143" v="4394" actId="2696"/>
        <pc:sldMkLst>
          <pc:docMk/>
          <pc:sldMk cId="1864682094" sldId="412"/>
        </pc:sldMkLst>
      </pc:sldChg>
      <pc:sldMasterChg chg="modSp mod">
        <pc:chgData name="Binita Gupta (binitag)" userId="2e1667b5-636b-4c95-a3b3-a8a0dc9f68da" providerId="ADAL" clId="{5D6AE057-736E-8844-B440-45DDB456FFB1}" dt="2025-03-12T05:05:23.373" v="4863" actId="20577"/>
        <pc:sldMasterMkLst>
          <pc:docMk/>
          <pc:sldMasterMk cId="0" sldId="2147483648"/>
        </pc:sldMasterMkLst>
        <pc:spChg chg="mod">
          <ac:chgData name="Binita Gupta (binitag)" userId="2e1667b5-636b-4c95-a3b3-a8a0dc9f68da" providerId="ADAL" clId="{5D6AE057-736E-8844-B440-45DDB456FFB1}" dt="2025-03-12T05:05:23.373" v="4863" actId="20577"/>
          <ac:spMkLst>
            <pc:docMk/>
            <pc:sldMasterMk cId="0" sldId="2147483648"/>
            <ac:spMk id="10" creationId="{00000000-0000-0000-0000-000000000000}"/>
          </ac:spMkLst>
        </pc:spChg>
      </pc:sldMasterChg>
    </pc:docChg>
  </pc:docChgLst>
  <pc:docChgLst>
    <pc:chgData name="Binita Gupta (binitag)" userId="2e1667b5-636b-4c95-a3b3-a8a0dc9f68da" providerId="ADAL" clId="{35EC0E38-4311-6043-8AE9-402D3870E23B}"/>
    <pc:docChg chg="undo custSel addSld modSld modMainMaster">
      <pc:chgData name="Binita Gupta (binitag)" userId="2e1667b5-636b-4c95-a3b3-a8a0dc9f68da" providerId="ADAL" clId="{35EC0E38-4311-6043-8AE9-402D3870E23B}" dt="2024-02-07T22:35:09.383" v="913" actId="20577"/>
      <pc:docMkLst>
        <pc:docMk/>
      </pc:docMkLst>
      <pc:sldChg chg="modSp mod">
        <pc:chgData name="Binita Gupta (binitag)" userId="2e1667b5-636b-4c95-a3b3-a8a0dc9f68da" providerId="ADAL" clId="{35EC0E38-4311-6043-8AE9-402D3870E23B}" dt="2024-01-18T05:10:33.692" v="373" actId="20577"/>
        <pc:sldMkLst>
          <pc:docMk/>
          <pc:sldMk cId="1075417426" sldId="276"/>
        </pc:sldMkLst>
      </pc:sldChg>
      <pc:sldChg chg="modSp mod">
        <pc:chgData name="Binita Gupta (binitag)" userId="2e1667b5-636b-4c95-a3b3-a8a0dc9f68da" providerId="ADAL" clId="{35EC0E38-4311-6043-8AE9-402D3870E23B}" dt="2024-01-18T05:14:32.585" v="510" actId="20577"/>
        <pc:sldMkLst>
          <pc:docMk/>
          <pc:sldMk cId="3160937320" sldId="287"/>
        </pc:sldMkLst>
      </pc:sldChg>
      <pc:sldChg chg="modSp mod">
        <pc:chgData name="Binita Gupta (binitag)" userId="2e1667b5-636b-4c95-a3b3-a8a0dc9f68da" providerId="ADAL" clId="{35EC0E38-4311-6043-8AE9-402D3870E23B}" dt="2024-01-18T04:50:51.053" v="197" actId="5793"/>
        <pc:sldMkLst>
          <pc:docMk/>
          <pc:sldMk cId="2189449108" sldId="291"/>
        </pc:sldMkLst>
      </pc:sldChg>
      <pc:sldChg chg="modSp mod">
        <pc:chgData name="Binita Gupta (binitag)" userId="2e1667b5-636b-4c95-a3b3-a8a0dc9f68da" providerId="ADAL" clId="{35EC0E38-4311-6043-8AE9-402D3870E23B}" dt="2024-01-18T04:57:20.233" v="270" actId="403"/>
        <pc:sldMkLst>
          <pc:docMk/>
          <pc:sldMk cId="4045845716" sldId="292"/>
        </pc:sldMkLst>
      </pc:sldChg>
      <pc:sldChg chg="modSp mod">
        <pc:chgData name="Binita Gupta (binitag)" userId="2e1667b5-636b-4c95-a3b3-a8a0dc9f68da" providerId="ADAL" clId="{35EC0E38-4311-6043-8AE9-402D3870E23B}" dt="2024-01-18T04:55:15.190" v="262" actId="20577"/>
        <pc:sldMkLst>
          <pc:docMk/>
          <pc:sldMk cId="2800919492" sldId="294"/>
        </pc:sldMkLst>
      </pc:sldChg>
      <pc:sldChg chg="modSp mod">
        <pc:chgData name="Binita Gupta (binitag)" userId="2e1667b5-636b-4c95-a3b3-a8a0dc9f68da" providerId="ADAL" clId="{35EC0E38-4311-6043-8AE9-402D3870E23B}" dt="2024-01-18T05:00:29.705" v="323" actId="20577"/>
        <pc:sldMkLst>
          <pc:docMk/>
          <pc:sldMk cId="2283623507" sldId="301"/>
        </pc:sldMkLst>
      </pc:sldChg>
      <pc:sldChg chg="modSp mod">
        <pc:chgData name="Binita Gupta (binitag)" userId="2e1667b5-636b-4c95-a3b3-a8a0dc9f68da" providerId="ADAL" clId="{35EC0E38-4311-6043-8AE9-402D3870E23B}" dt="2024-01-18T05:01:59.636" v="360" actId="20577"/>
        <pc:sldMkLst>
          <pc:docMk/>
          <pc:sldMk cId="3112040221" sldId="304"/>
        </pc:sldMkLst>
      </pc:sldChg>
      <pc:sldChg chg="modSp mod">
        <pc:chgData name="Binita Gupta (binitag)" userId="2e1667b5-636b-4c95-a3b3-a8a0dc9f68da" providerId="ADAL" clId="{35EC0E38-4311-6043-8AE9-402D3870E23B}" dt="2024-01-18T05:13:35.681" v="502" actId="113"/>
        <pc:sldMkLst>
          <pc:docMk/>
          <pc:sldMk cId="2335054722" sldId="311"/>
        </pc:sldMkLst>
      </pc:sldChg>
      <pc:sldChg chg="modSp add mod">
        <pc:chgData name="Binita Gupta (binitag)" userId="2e1667b5-636b-4c95-a3b3-a8a0dc9f68da" providerId="ADAL" clId="{35EC0E38-4311-6043-8AE9-402D3870E23B}" dt="2024-02-07T22:18:08.637" v="651" actId="20577"/>
        <pc:sldMkLst>
          <pc:docMk/>
          <pc:sldMk cId="2777071120" sldId="312"/>
        </pc:sldMkLst>
      </pc:sldChg>
      <pc:sldChg chg="modSp add mod">
        <pc:chgData name="Binita Gupta (binitag)" userId="2e1667b5-636b-4c95-a3b3-a8a0dc9f68da" providerId="ADAL" clId="{35EC0E38-4311-6043-8AE9-402D3870E23B}" dt="2024-02-07T22:35:09.383" v="913" actId="20577"/>
        <pc:sldMkLst>
          <pc:docMk/>
          <pc:sldMk cId="1115398953" sldId="313"/>
        </pc:sldMkLst>
      </pc:sldChg>
      <pc:sldMasterChg chg="modSp mod">
        <pc:chgData name="Binita Gupta (binitag)" userId="2e1667b5-636b-4c95-a3b3-a8a0dc9f68da" providerId="ADAL" clId="{35EC0E38-4311-6043-8AE9-402D3870E23B}" dt="2024-01-18T05:16:11.011" v="512" actId="20577"/>
        <pc:sldMasterMkLst>
          <pc:docMk/>
          <pc:sldMasterMk cId="0" sldId="2147483660"/>
        </pc:sldMasterMkLst>
      </pc:sldMasterChg>
    </pc:docChg>
  </pc:docChgLst>
  <pc:docChgLst>
    <pc:chgData name="Binita Gupta (binitag)" userId="2e1667b5-636b-4c95-a3b3-a8a0dc9f68da" providerId="ADAL" clId="{43F6B32A-6824-164A-A091-E7D0868BAE8B}"/>
    <pc:docChg chg="undo custSel addSld delSld modSld modMainMaster">
      <pc:chgData name="Binita Gupta (binitag)" userId="2e1667b5-636b-4c95-a3b3-a8a0dc9f68da" providerId="ADAL" clId="{43F6B32A-6824-164A-A091-E7D0868BAE8B}" dt="2024-01-17T07:26:48.036" v="3468" actId="20577"/>
      <pc:docMkLst>
        <pc:docMk/>
      </pc:docMkLst>
      <pc:sldChg chg="modSp mod modNotesTx">
        <pc:chgData name="Binita Gupta (binitag)" userId="2e1667b5-636b-4c95-a3b3-a8a0dc9f68da" providerId="ADAL" clId="{43F6B32A-6824-164A-A091-E7D0868BAE8B}" dt="2024-01-17T07:22:33.925" v="3452" actId="14100"/>
        <pc:sldMkLst>
          <pc:docMk/>
          <pc:sldMk cId="2953422198" sldId="266"/>
        </pc:sldMkLst>
      </pc:sldChg>
      <pc:sldChg chg="modSp mod">
        <pc:chgData name="Binita Gupta (binitag)" userId="2e1667b5-636b-4c95-a3b3-a8a0dc9f68da" providerId="ADAL" clId="{43F6B32A-6824-164A-A091-E7D0868BAE8B}" dt="2024-01-17T06:55:24.610" v="3306" actId="403"/>
        <pc:sldMkLst>
          <pc:docMk/>
          <pc:sldMk cId="3100640423" sldId="267"/>
        </pc:sldMkLst>
      </pc:sldChg>
      <pc:sldChg chg="addSp delSp modSp mod modNotesTx">
        <pc:chgData name="Binita Gupta (binitag)" userId="2e1667b5-636b-4c95-a3b3-a8a0dc9f68da" providerId="ADAL" clId="{43F6B32A-6824-164A-A091-E7D0868BAE8B}" dt="2024-01-17T07:21:26.155" v="3443" actId="14100"/>
        <pc:sldMkLst>
          <pc:docMk/>
          <pc:sldMk cId="1075417426" sldId="276"/>
        </pc:sldMkLst>
      </pc:sldChg>
      <pc:sldChg chg="del">
        <pc:chgData name="Binita Gupta (binitag)" userId="2e1667b5-636b-4c95-a3b3-a8a0dc9f68da" providerId="ADAL" clId="{43F6B32A-6824-164A-A091-E7D0868BAE8B}" dt="2024-01-17T03:07:18.648" v="939" actId="2696"/>
        <pc:sldMkLst>
          <pc:docMk/>
          <pc:sldMk cId="280654529" sldId="280"/>
        </pc:sldMkLst>
      </pc:sldChg>
      <pc:sldChg chg="addSp delSp modSp mod modNotesTx">
        <pc:chgData name="Binita Gupta (binitag)" userId="2e1667b5-636b-4c95-a3b3-a8a0dc9f68da" providerId="ADAL" clId="{43F6B32A-6824-164A-A091-E7D0868BAE8B}" dt="2024-01-17T07:23:27.016" v="3457" actId="1076"/>
        <pc:sldMkLst>
          <pc:docMk/>
          <pc:sldMk cId="1899805933" sldId="282"/>
        </pc:sldMkLst>
      </pc:sldChg>
      <pc:sldChg chg="modSp mod">
        <pc:chgData name="Binita Gupta (binitag)" userId="2e1667b5-636b-4c95-a3b3-a8a0dc9f68da" providerId="ADAL" clId="{43F6B32A-6824-164A-A091-E7D0868BAE8B}" dt="2024-01-17T03:45:20.265" v="1237" actId="14100"/>
        <pc:sldMkLst>
          <pc:docMk/>
          <pc:sldMk cId="1300546902" sldId="283"/>
        </pc:sldMkLst>
      </pc:sldChg>
      <pc:sldChg chg="addSp delSp modSp mod">
        <pc:chgData name="Binita Gupta (binitag)" userId="2e1667b5-636b-4c95-a3b3-a8a0dc9f68da" providerId="ADAL" clId="{43F6B32A-6824-164A-A091-E7D0868BAE8B}" dt="2024-01-17T07:26:48.036" v="3468" actId="20577"/>
        <pc:sldMkLst>
          <pc:docMk/>
          <pc:sldMk cId="3160937320" sldId="287"/>
        </pc:sldMkLst>
      </pc:sldChg>
      <pc:sldChg chg="addSp delSp modSp mod modNotesTx">
        <pc:chgData name="Binita Gupta (binitag)" userId="2e1667b5-636b-4c95-a3b3-a8a0dc9f68da" providerId="ADAL" clId="{43F6B32A-6824-164A-A091-E7D0868BAE8B}" dt="2024-01-17T07:20:58.394" v="3439" actId="14100"/>
        <pc:sldMkLst>
          <pc:docMk/>
          <pc:sldMk cId="184415321" sldId="288"/>
        </pc:sldMkLst>
      </pc:sldChg>
      <pc:sldChg chg="addSp delSp modSp mod modNotesTx">
        <pc:chgData name="Binita Gupta (binitag)" userId="2e1667b5-636b-4c95-a3b3-a8a0dc9f68da" providerId="ADAL" clId="{43F6B32A-6824-164A-A091-E7D0868BAE8B}" dt="2024-01-17T07:21:08.830" v="3441" actId="14100"/>
        <pc:sldMkLst>
          <pc:docMk/>
          <pc:sldMk cId="1552356036" sldId="290"/>
        </pc:sldMkLst>
      </pc:sldChg>
      <pc:sldChg chg="modSp mod modNotesTx">
        <pc:chgData name="Binita Gupta (binitag)" userId="2e1667b5-636b-4c95-a3b3-a8a0dc9f68da" providerId="ADAL" clId="{43F6B32A-6824-164A-A091-E7D0868BAE8B}" dt="2024-01-17T06:25:33.948" v="3101" actId="20577"/>
        <pc:sldMkLst>
          <pc:docMk/>
          <pc:sldMk cId="2189449108" sldId="291"/>
        </pc:sldMkLst>
      </pc:sldChg>
      <pc:sldChg chg="modSp mod modNotesTx">
        <pc:chgData name="Binita Gupta (binitag)" userId="2e1667b5-636b-4c95-a3b3-a8a0dc9f68da" providerId="ADAL" clId="{43F6B32A-6824-164A-A091-E7D0868BAE8B}" dt="2024-01-17T06:20:04.888" v="3006" actId="20577"/>
        <pc:sldMkLst>
          <pc:docMk/>
          <pc:sldMk cId="4045845716" sldId="292"/>
        </pc:sldMkLst>
      </pc:sldChg>
      <pc:sldChg chg="modSp mod modNotesTx">
        <pc:chgData name="Binita Gupta (binitag)" userId="2e1667b5-636b-4c95-a3b3-a8a0dc9f68da" providerId="ADAL" clId="{43F6B32A-6824-164A-A091-E7D0868BAE8B}" dt="2024-01-17T06:11:58.611" v="2875" actId="20577"/>
        <pc:sldMkLst>
          <pc:docMk/>
          <pc:sldMk cId="2800919492" sldId="294"/>
        </pc:sldMkLst>
      </pc:sldChg>
      <pc:sldChg chg="modSp mod modNotesTx">
        <pc:chgData name="Binita Gupta (binitag)" userId="2e1667b5-636b-4c95-a3b3-a8a0dc9f68da" providerId="ADAL" clId="{43F6B32A-6824-164A-A091-E7D0868BAE8B}" dt="2024-01-17T07:25:13.039" v="3464" actId="115"/>
        <pc:sldMkLst>
          <pc:docMk/>
          <pc:sldMk cId="1974818652" sldId="295"/>
        </pc:sldMkLst>
      </pc:sldChg>
      <pc:sldChg chg="delSp modSp mod modNotesTx">
        <pc:chgData name="Binita Gupta (binitag)" userId="2e1667b5-636b-4c95-a3b3-a8a0dc9f68da" providerId="ADAL" clId="{43F6B32A-6824-164A-A091-E7D0868BAE8B}" dt="2024-01-17T06:59:40.122" v="3336" actId="14100"/>
        <pc:sldMkLst>
          <pc:docMk/>
          <pc:sldMk cId="3128179532" sldId="296"/>
        </pc:sldMkLst>
      </pc:sldChg>
      <pc:sldChg chg="modSp mod modNotesTx">
        <pc:chgData name="Binita Gupta (binitag)" userId="2e1667b5-636b-4c95-a3b3-a8a0dc9f68da" providerId="ADAL" clId="{43F6B32A-6824-164A-A091-E7D0868BAE8B}" dt="2024-01-17T07:25:19.072" v="3465" actId="115"/>
        <pc:sldMkLst>
          <pc:docMk/>
          <pc:sldMk cId="2595449661" sldId="297"/>
        </pc:sldMkLst>
      </pc:sldChg>
      <pc:sldChg chg="modSp mod">
        <pc:chgData name="Binita Gupta (binitag)" userId="2e1667b5-636b-4c95-a3b3-a8a0dc9f68da" providerId="ADAL" clId="{43F6B32A-6824-164A-A091-E7D0868BAE8B}" dt="2024-01-17T06:38:48.090" v="3304" actId="20577"/>
        <pc:sldMkLst>
          <pc:docMk/>
          <pc:sldMk cId="69757405" sldId="300"/>
        </pc:sldMkLst>
      </pc:sldChg>
      <pc:sldChg chg="modSp mod modNotesTx">
        <pc:chgData name="Binita Gupta (binitag)" userId="2e1667b5-636b-4c95-a3b3-a8a0dc9f68da" providerId="ADAL" clId="{43F6B32A-6824-164A-A091-E7D0868BAE8B}" dt="2024-01-17T07:25:04.661" v="3463" actId="115"/>
        <pc:sldMkLst>
          <pc:docMk/>
          <pc:sldMk cId="2283623507" sldId="301"/>
        </pc:sldMkLst>
      </pc:sldChg>
      <pc:sldChg chg="del">
        <pc:chgData name="Binita Gupta (binitag)" userId="2e1667b5-636b-4c95-a3b3-a8a0dc9f68da" providerId="ADAL" clId="{43F6B32A-6824-164A-A091-E7D0868BAE8B}" dt="2024-01-17T06:18:49.134" v="2988" actId="2696"/>
        <pc:sldMkLst>
          <pc:docMk/>
          <pc:sldMk cId="3641143389" sldId="302"/>
        </pc:sldMkLst>
      </pc:sldChg>
      <pc:sldChg chg="modSp mod modNotesTx">
        <pc:chgData name="Binita Gupta (binitag)" userId="2e1667b5-636b-4c95-a3b3-a8a0dc9f68da" providerId="ADAL" clId="{43F6B32A-6824-164A-A091-E7D0868BAE8B}" dt="2024-01-17T06:19:03.106" v="2990" actId="20577"/>
        <pc:sldMkLst>
          <pc:docMk/>
          <pc:sldMk cId="3989689201" sldId="303"/>
        </pc:sldMkLst>
      </pc:sldChg>
      <pc:sldChg chg="modSp mod">
        <pc:chgData name="Binita Gupta (binitag)" userId="2e1667b5-636b-4c95-a3b3-a8a0dc9f68da" providerId="ADAL" clId="{43F6B32A-6824-164A-A091-E7D0868BAE8B}" dt="2024-01-17T06:30:10.931" v="3198" actId="20577"/>
        <pc:sldMkLst>
          <pc:docMk/>
          <pc:sldMk cId="3112040221" sldId="304"/>
        </pc:sldMkLst>
      </pc:sldChg>
      <pc:sldChg chg="addSp delSp modSp mod modNotesTx">
        <pc:chgData name="Binita Gupta (binitag)" userId="2e1667b5-636b-4c95-a3b3-a8a0dc9f68da" providerId="ADAL" clId="{43F6B32A-6824-164A-A091-E7D0868BAE8B}" dt="2024-01-17T07:25:39.209" v="3467" actId="14100"/>
        <pc:sldMkLst>
          <pc:docMk/>
          <pc:sldMk cId="4135912332" sldId="305"/>
        </pc:sldMkLst>
      </pc:sldChg>
      <pc:sldChg chg="modSp mod">
        <pc:chgData name="Binita Gupta (binitag)" userId="2e1667b5-636b-4c95-a3b3-a8a0dc9f68da" providerId="ADAL" clId="{43F6B32A-6824-164A-A091-E7D0868BAE8B}" dt="2024-01-17T06:19:21.116" v="2994" actId="20577"/>
        <pc:sldMkLst>
          <pc:docMk/>
          <pc:sldMk cId="2719389330" sldId="306"/>
        </pc:sldMkLst>
      </pc:sldChg>
      <pc:sldChg chg="addSp delSp modSp mod">
        <pc:chgData name="Binita Gupta (binitag)" userId="2e1667b5-636b-4c95-a3b3-a8a0dc9f68da" providerId="ADAL" clId="{43F6B32A-6824-164A-A091-E7D0868BAE8B}" dt="2024-01-17T06:30:34.100" v="3201"/>
        <pc:sldMkLst>
          <pc:docMk/>
          <pc:sldMk cId="785965236" sldId="308"/>
        </pc:sldMkLst>
      </pc:sldChg>
      <pc:sldChg chg="modSp add del mod">
        <pc:chgData name="Binita Gupta (binitag)" userId="2e1667b5-636b-4c95-a3b3-a8a0dc9f68da" providerId="ADAL" clId="{43F6B32A-6824-164A-A091-E7D0868BAE8B}" dt="2024-01-17T03:00:11.311" v="896" actId="2696"/>
        <pc:sldMkLst>
          <pc:docMk/>
          <pc:sldMk cId="3027340684" sldId="309"/>
        </pc:sldMkLst>
      </pc:sldChg>
      <pc:sldChg chg="add del">
        <pc:chgData name="Binita Gupta (binitag)" userId="2e1667b5-636b-4c95-a3b3-a8a0dc9f68da" providerId="ADAL" clId="{43F6B32A-6824-164A-A091-E7D0868BAE8B}" dt="2024-01-16T17:23:06.719" v="383" actId="2696"/>
        <pc:sldMkLst>
          <pc:docMk/>
          <pc:sldMk cId="3433409144" sldId="309"/>
        </pc:sldMkLst>
      </pc:sldChg>
      <pc:sldChg chg="add del">
        <pc:chgData name="Binita Gupta (binitag)" userId="2e1667b5-636b-4c95-a3b3-a8a0dc9f68da" providerId="ADAL" clId="{43F6B32A-6824-164A-A091-E7D0868BAE8B}" dt="2024-01-17T03:00:09.144" v="895" actId="2696"/>
        <pc:sldMkLst>
          <pc:docMk/>
          <pc:sldMk cId="1938957801" sldId="310"/>
        </pc:sldMkLst>
      </pc:sldChg>
      <pc:sldChg chg="modSp new del mod">
        <pc:chgData name="Binita Gupta (binitag)" userId="2e1667b5-636b-4c95-a3b3-a8a0dc9f68da" providerId="ADAL" clId="{43F6B32A-6824-164A-A091-E7D0868BAE8B}" dt="2024-01-16T17:30:12.216" v="508" actId="2696"/>
        <pc:sldMkLst>
          <pc:docMk/>
          <pc:sldMk cId="3192332135" sldId="310"/>
        </pc:sldMkLst>
      </pc:sldChg>
      <pc:sldChg chg="addSp delSp modSp add mod modNotesTx">
        <pc:chgData name="Binita Gupta (binitag)" userId="2e1667b5-636b-4c95-a3b3-a8a0dc9f68da" providerId="ADAL" clId="{43F6B32A-6824-164A-A091-E7D0868BAE8B}" dt="2024-01-17T07:22:51.633" v="3453" actId="14100"/>
        <pc:sldMkLst>
          <pc:docMk/>
          <pc:sldMk cId="2335054722" sldId="311"/>
        </pc:sldMkLst>
      </pc:sldChg>
      <pc:sldMasterChg chg="modSp mod modSldLayout">
        <pc:chgData name="Binita Gupta (binitag)" userId="2e1667b5-636b-4c95-a3b3-a8a0dc9f68da" providerId="ADAL" clId="{43F6B32A-6824-164A-A091-E7D0868BAE8B}" dt="2024-01-17T06:31:10.789" v="3209" actId="20577"/>
        <pc:sldMasterMkLst>
          <pc:docMk/>
          <pc:sldMasterMk cId="0" sldId="2147483660"/>
        </pc:sldMasterMkLst>
        <pc:sldLayoutChg chg="addSp delSp modSp mod">
          <pc:chgData name="Binita Gupta (binitag)" userId="2e1667b5-636b-4c95-a3b3-a8a0dc9f68da" providerId="ADAL" clId="{43F6B32A-6824-164A-A091-E7D0868BAE8B}" dt="2024-01-17T06:31:00.194" v="3207"/>
          <pc:sldLayoutMkLst>
            <pc:docMk/>
            <pc:sldMasterMk cId="0" sldId="2147483648"/>
            <pc:sldLayoutMk cId="0" sldId="2147483651"/>
          </pc:sldLayoutMkLst>
        </pc:sldLayoutChg>
      </pc:sldMasterChg>
    </pc:docChg>
  </pc:docChgLst>
  <pc:docChgLst>
    <pc:chgData name="Binita Gupta (binitag)" userId="2e1667b5-636b-4c95-a3b3-a8a0dc9f68da" providerId="ADAL" clId="{1BF4D87C-4C3D-CD48-97C4-79013F1FDC1C}"/>
    <pc:docChg chg="undo custSel addSld delSld modSld sldOrd modMainMaster">
      <pc:chgData name="Binita Gupta (binitag)" userId="2e1667b5-636b-4c95-a3b3-a8a0dc9f68da" providerId="ADAL" clId="{1BF4D87C-4C3D-CD48-97C4-79013F1FDC1C}" dt="2024-07-15T04:23:30.538" v="16681" actId="20577"/>
      <pc:docMkLst>
        <pc:docMk/>
      </pc:docMkLst>
      <pc:sldChg chg="modSp mod">
        <pc:chgData name="Binita Gupta (binitag)" userId="2e1667b5-636b-4c95-a3b3-a8a0dc9f68da" providerId="ADAL" clId="{1BF4D87C-4C3D-CD48-97C4-79013F1FDC1C}" dt="2024-07-12T01:34:55.699" v="7846" actId="20577"/>
        <pc:sldMkLst>
          <pc:docMk/>
          <pc:sldMk cId="0" sldId="256"/>
        </pc:sldMkLst>
      </pc:sldChg>
      <pc:sldChg chg="modSp mod">
        <pc:chgData name="Binita Gupta (binitag)" userId="2e1667b5-636b-4c95-a3b3-a8a0dc9f68da" providerId="ADAL" clId="{1BF4D87C-4C3D-CD48-97C4-79013F1FDC1C}" dt="2024-07-15T02:33:06.925" v="14498" actId="20577"/>
        <pc:sldMkLst>
          <pc:docMk/>
          <pc:sldMk cId="0" sldId="257"/>
        </pc:sldMkLst>
      </pc:sldChg>
      <pc:sldChg chg="del">
        <pc:chgData name="Binita Gupta (binitag)" userId="2e1667b5-636b-4c95-a3b3-a8a0dc9f68da" providerId="ADAL" clId="{1BF4D87C-4C3D-CD48-97C4-79013F1FDC1C}" dt="2024-06-02T02:56:27.720" v="5197" actId="2696"/>
        <pc:sldMkLst>
          <pc:docMk/>
          <pc:sldMk cId="2800919492" sldId="294"/>
        </pc:sldMkLst>
      </pc:sldChg>
      <pc:sldChg chg="del">
        <pc:chgData name="Binita Gupta (binitag)" userId="2e1667b5-636b-4c95-a3b3-a8a0dc9f68da" providerId="ADAL" clId="{1BF4D87C-4C3D-CD48-97C4-79013F1FDC1C}" dt="2024-06-02T02:56:23.065" v="5183" actId="2696"/>
        <pc:sldMkLst>
          <pc:docMk/>
          <pc:sldMk cId="4103830749" sldId="317"/>
        </pc:sldMkLst>
      </pc:sldChg>
      <pc:sldChg chg="del">
        <pc:chgData name="Binita Gupta (binitag)" userId="2e1667b5-636b-4c95-a3b3-a8a0dc9f68da" providerId="ADAL" clId="{1BF4D87C-4C3D-CD48-97C4-79013F1FDC1C}" dt="2024-06-02T02:56:25.207" v="5188" actId="2696"/>
        <pc:sldMkLst>
          <pc:docMk/>
          <pc:sldMk cId="4092607181" sldId="323"/>
        </pc:sldMkLst>
      </pc:sldChg>
      <pc:sldChg chg="del">
        <pc:chgData name="Binita Gupta (binitag)" userId="2e1667b5-636b-4c95-a3b3-a8a0dc9f68da" providerId="ADAL" clId="{1BF4D87C-4C3D-CD48-97C4-79013F1FDC1C}" dt="2024-06-02T02:56:23.610" v="5184" actId="2696"/>
        <pc:sldMkLst>
          <pc:docMk/>
          <pc:sldMk cId="2233851971" sldId="324"/>
        </pc:sldMkLst>
      </pc:sldChg>
      <pc:sldChg chg="del">
        <pc:chgData name="Binita Gupta (binitag)" userId="2e1667b5-636b-4c95-a3b3-a8a0dc9f68da" providerId="ADAL" clId="{1BF4D87C-4C3D-CD48-97C4-79013F1FDC1C}" dt="2024-06-02T02:56:24.889" v="5187" actId="2696"/>
        <pc:sldMkLst>
          <pc:docMk/>
          <pc:sldMk cId="1576784129" sldId="325"/>
        </pc:sldMkLst>
      </pc:sldChg>
      <pc:sldChg chg="del">
        <pc:chgData name="Binita Gupta (binitag)" userId="2e1667b5-636b-4c95-a3b3-a8a0dc9f68da" providerId="ADAL" clId="{1BF4D87C-4C3D-CD48-97C4-79013F1FDC1C}" dt="2024-06-02T02:56:26.066" v="5190" actId="2696"/>
        <pc:sldMkLst>
          <pc:docMk/>
          <pc:sldMk cId="1480993165" sldId="327"/>
        </pc:sldMkLst>
      </pc:sldChg>
      <pc:sldChg chg="del">
        <pc:chgData name="Binita Gupta (binitag)" userId="2e1667b5-636b-4c95-a3b3-a8a0dc9f68da" providerId="ADAL" clId="{1BF4D87C-4C3D-CD48-97C4-79013F1FDC1C}" dt="2024-06-02T02:56:26.378" v="5191" actId="2696"/>
        <pc:sldMkLst>
          <pc:docMk/>
          <pc:sldMk cId="1173062369" sldId="330"/>
        </pc:sldMkLst>
      </pc:sldChg>
      <pc:sldChg chg="del">
        <pc:chgData name="Binita Gupta (binitag)" userId="2e1667b5-636b-4c95-a3b3-a8a0dc9f68da" providerId="ADAL" clId="{1BF4D87C-4C3D-CD48-97C4-79013F1FDC1C}" dt="2024-06-02T02:56:27.056" v="5194" actId="2696"/>
        <pc:sldMkLst>
          <pc:docMk/>
          <pc:sldMk cId="3198941726" sldId="331"/>
        </pc:sldMkLst>
      </pc:sldChg>
      <pc:sldChg chg="del">
        <pc:chgData name="Binita Gupta (binitag)" userId="2e1667b5-636b-4c95-a3b3-a8a0dc9f68da" providerId="ADAL" clId="{1BF4D87C-4C3D-CD48-97C4-79013F1FDC1C}" dt="2024-06-02T02:56:27.253" v="5195" actId="2696"/>
        <pc:sldMkLst>
          <pc:docMk/>
          <pc:sldMk cId="924455651" sldId="332"/>
        </pc:sldMkLst>
      </pc:sldChg>
      <pc:sldChg chg="del">
        <pc:chgData name="Binita Gupta (binitag)" userId="2e1667b5-636b-4c95-a3b3-a8a0dc9f68da" providerId="ADAL" clId="{1BF4D87C-4C3D-CD48-97C4-79013F1FDC1C}" dt="2024-06-02T02:56:26.842" v="5193" actId="2696"/>
        <pc:sldMkLst>
          <pc:docMk/>
          <pc:sldMk cId="655553586" sldId="333"/>
        </pc:sldMkLst>
      </pc:sldChg>
      <pc:sldChg chg="del">
        <pc:chgData name="Binita Gupta (binitag)" userId="2e1667b5-636b-4c95-a3b3-a8a0dc9f68da" providerId="ADAL" clId="{1BF4D87C-4C3D-CD48-97C4-79013F1FDC1C}" dt="2024-06-02T02:56:27.418" v="5196" actId="2696"/>
        <pc:sldMkLst>
          <pc:docMk/>
          <pc:sldMk cId="2564882770" sldId="334"/>
        </pc:sldMkLst>
      </pc:sldChg>
      <pc:sldChg chg="del">
        <pc:chgData name="Binita Gupta (binitag)" userId="2e1667b5-636b-4c95-a3b3-a8a0dc9f68da" providerId="ADAL" clId="{1BF4D87C-4C3D-CD48-97C4-79013F1FDC1C}" dt="2024-06-02T02:56:26.550" v="5192" actId="2696"/>
        <pc:sldMkLst>
          <pc:docMk/>
          <pc:sldMk cId="1081881342" sldId="337"/>
        </pc:sldMkLst>
      </pc:sldChg>
      <pc:sldChg chg="del">
        <pc:chgData name="Binita Gupta (binitag)" userId="2e1667b5-636b-4c95-a3b3-a8a0dc9f68da" providerId="ADAL" clId="{1BF4D87C-4C3D-CD48-97C4-79013F1FDC1C}" dt="2024-06-02T02:56:24.034" v="5185" actId="2696"/>
        <pc:sldMkLst>
          <pc:docMk/>
          <pc:sldMk cId="3207304638" sldId="339"/>
        </pc:sldMkLst>
      </pc:sldChg>
      <pc:sldChg chg="addSp delSp modSp add del mod">
        <pc:chgData name="Binita Gupta (binitag)" userId="2e1667b5-636b-4c95-a3b3-a8a0dc9f68da" providerId="ADAL" clId="{1BF4D87C-4C3D-CD48-97C4-79013F1FDC1C}" dt="2024-07-15T04:20:57.960" v="16561" actId="478"/>
        <pc:sldMkLst>
          <pc:docMk/>
          <pc:sldMk cId="685976063" sldId="340"/>
        </pc:sldMkLst>
      </pc:sldChg>
      <pc:sldChg chg="del">
        <pc:chgData name="Binita Gupta (binitag)" userId="2e1667b5-636b-4c95-a3b3-a8a0dc9f68da" providerId="ADAL" clId="{1BF4D87C-4C3D-CD48-97C4-79013F1FDC1C}" dt="2024-06-02T02:56:24.436" v="5186" actId="2696"/>
        <pc:sldMkLst>
          <pc:docMk/>
          <pc:sldMk cId="3247217224" sldId="341"/>
        </pc:sldMkLst>
      </pc:sldChg>
      <pc:sldChg chg="del">
        <pc:chgData name="Binita Gupta (binitag)" userId="2e1667b5-636b-4c95-a3b3-a8a0dc9f68da" providerId="ADAL" clId="{1BF4D87C-4C3D-CD48-97C4-79013F1FDC1C}" dt="2024-06-02T02:56:25.611" v="5189" actId="2696"/>
        <pc:sldMkLst>
          <pc:docMk/>
          <pc:sldMk cId="3139310268" sldId="342"/>
        </pc:sldMkLst>
      </pc:sldChg>
      <pc:sldChg chg="del">
        <pc:chgData name="Binita Gupta (binitag)" userId="2e1667b5-636b-4c95-a3b3-a8a0dc9f68da" providerId="ADAL" clId="{1BF4D87C-4C3D-CD48-97C4-79013F1FDC1C}" dt="2024-06-02T05:24:35.148" v="5289" actId="2696"/>
        <pc:sldMkLst>
          <pc:docMk/>
          <pc:sldMk cId="4199163772" sldId="343"/>
        </pc:sldMkLst>
      </pc:sldChg>
      <pc:sldChg chg="add del">
        <pc:chgData name="Binita Gupta (binitag)" userId="2e1667b5-636b-4c95-a3b3-a8a0dc9f68da" providerId="ADAL" clId="{1BF4D87C-4C3D-CD48-97C4-79013F1FDC1C}" dt="2024-06-02T05:24:42.063" v="5295" actId="2696"/>
        <pc:sldMkLst>
          <pc:docMk/>
          <pc:sldMk cId="2534726775" sldId="344"/>
        </pc:sldMkLst>
      </pc:sldChg>
      <pc:sldChg chg="del">
        <pc:chgData name="Binita Gupta (binitag)" userId="2e1667b5-636b-4c95-a3b3-a8a0dc9f68da" providerId="ADAL" clId="{1BF4D87C-4C3D-CD48-97C4-79013F1FDC1C}" dt="2024-06-02T05:24:35.405" v="5290" actId="2696"/>
        <pc:sldMkLst>
          <pc:docMk/>
          <pc:sldMk cId="831458973" sldId="345"/>
        </pc:sldMkLst>
      </pc:sldChg>
      <pc:sldChg chg="del">
        <pc:chgData name="Binita Gupta (binitag)" userId="2e1667b5-636b-4c95-a3b3-a8a0dc9f68da" providerId="ADAL" clId="{1BF4D87C-4C3D-CD48-97C4-79013F1FDC1C}" dt="2024-06-02T05:24:36.413" v="5292" actId="2696"/>
        <pc:sldMkLst>
          <pc:docMk/>
          <pc:sldMk cId="3601444976" sldId="346"/>
        </pc:sldMkLst>
      </pc:sldChg>
      <pc:sldChg chg="del">
        <pc:chgData name="Binita Gupta (binitag)" userId="2e1667b5-636b-4c95-a3b3-a8a0dc9f68da" providerId="ADAL" clId="{1BF4D87C-4C3D-CD48-97C4-79013F1FDC1C}" dt="2024-06-02T05:24:36.919" v="5293" actId="2696"/>
        <pc:sldMkLst>
          <pc:docMk/>
          <pc:sldMk cId="2256186222" sldId="347"/>
        </pc:sldMkLst>
      </pc:sldChg>
      <pc:sldChg chg="del">
        <pc:chgData name="Binita Gupta (binitag)" userId="2e1667b5-636b-4c95-a3b3-a8a0dc9f68da" providerId="ADAL" clId="{1BF4D87C-4C3D-CD48-97C4-79013F1FDC1C}" dt="2024-06-02T05:24:36.058" v="5291" actId="2696"/>
        <pc:sldMkLst>
          <pc:docMk/>
          <pc:sldMk cId="1210178710" sldId="348"/>
        </pc:sldMkLst>
      </pc:sldChg>
      <pc:sldChg chg="del">
        <pc:chgData name="Binita Gupta (binitag)" userId="2e1667b5-636b-4c95-a3b3-a8a0dc9f68da" providerId="ADAL" clId="{1BF4D87C-4C3D-CD48-97C4-79013F1FDC1C}" dt="2024-06-02T05:24:38.201" v="5294" actId="2696"/>
        <pc:sldMkLst>
          <pc:docMk/>
          <pc:sldMk cId="1550877727" sldId="349"/>
        </pc:sldMkLst>
      </pc:sldChg>
      <pc:sldChg chg="addSp delSp modSp add mod">
        <pc:chgData name="Binita Gupta (binitag)" userId="2e1667b5-636b-4c95-a3b3-a8a0dc9f68da" providerId="ADAL" clId="{1BF4D87C-4C3D-CD48-97C4-79013F1FDC1C}" dt="2024-07-15T03:10:08.090" v="14863" actId="1076"/>
        <pc:sldMkLst>
          <pc:docMk/>
          <pc:sldMk cId="3553290704" sldId="350"/>
        </pc:sldMkLst>
      </pc:sldChg>
      <pc:sldChg chg="addSp delSp modSp add mod">
        <pc:chgData name="Binita Gupta (binitag)" userId="2e1667b5-636b-4c95-a3b3-a8a0dc9f68da" providerId="ADAL" clId="{1BF4D87C-4C3D-CD48-97C4-79013F1FDC1C}" dt="2024-07-15T03:14:41.976" v="14935" actId="1076"/>
        <pc:sldMkLst>
          <pc:docMk/>
          <pc:sldMk cId="3677104058" sldId="351"/>
        </pc:sldMkLst>
      </pc:sldChg>
      <pc:sldChg chg="addSp delSp modSp add mod">
        <pc:chgData name="Binita Gupta (binitag)" userId="2e1667b5-636b-4c95-a3b3-a8a0dc9f68da" providerId="ADAL" clId="{1BF4D87C-4C3D-CD48-97C4-79013F1FDC1C}" dt="2024-07-15T03:12:28.919" v="14880" actId="1076"/>
        <pc:sldMkLst>
          <pc:docMk/>
          <pc:sldMk cId="2138222978" sldId="352"/>
        </pc:sldMkLst>
      </pc:sldChg>
      <pc:sldChg chg="addSp delSp modSp add mod">
        <pc:chgData name="Binita Gupta (binitag)" userId="2e1667b5-636b-4c95-a3b3-a8a0dc9f68da" providerId="ADAL" clId="{1BF4D87C-4C3D-CD48-97C4-79013F1FDC1C}" dt="2024-07-15T03:27:39.846" v="15195" actId="1076"/>
        <pc:sldMkLst>
          <pc:docMk/>
          <pc:sldMk cId="1160256034" sldId="353"/>
        </pc:sldMkLst>
      </pc:sldChg>
      <pc:sldChg chg="addSp delSp modSp add mod">
        <pc:chgData name="Binita Gupta (binitag)" userId="2e1667b5-636b-4c95-a3b3-a8a0dc9f68da" providerId="ADAL" clId="{1BF4D87C-4C3D-CD48-97C4-79013F1FDC1C}" dt="2024-07-15T04:11:59.875" v="16177" actId="1076"/>
        <pc:sldMkLst>
          <pc:docMk/>
          <pc:sldMk cId="1327973861" sldId="354"/>
        </pc:sldMkLst>
      </pc:sldChg>
      <pc:sldChg chg="addSp delSp modSp add mod">
        <pc:chgData name="Binita Gupta (binitag)" userId="2e1667b5-636b-4c95-a3b3-a8a0dc9f68da" providerId="ADAL" clId="{1BF4D87C-4C3D-CD48-97C4-79013F1FDC1C}" dt="2024-07-15T03:37:06.485" v="15212" actId="14100"/>
        <pc:sldMkLst>
          <pc:docMk/>
          <pc:sldMk cId="2670510719" sldId="355"/>
        </pc:sldMkLst>
      </pc:sldChg>
      <pc:sldChg chg="addSp delSp modSp new mod modNotesTx">
        <pc:chgData name="Binita Gupta (binitag)" userId="2e1667b5-636b-4c95-a3b3-a8a0dc9f68da" providerId="ADAL" clId="{1BF4D87C-4C3D-CD48-97C4-79013F1FDC1C}" dt="2024-07-15T04:22:41.278" v="16679" actId="1076"/>
        <pc:sldMkLst>
          <pc:docMk/>
          <pc:sldMk cId="2918495520" sldId="356"/>
        </pc:sldMkLst>
      </pc:sldChg>
      <pc:sldChg chg="modSp new mod ord">
        <pc:chgData name="Binita Gupta (binitag)" userId="2e1667b5-636b-4c95-a3b3-a8a0dc9f68da" providerId="ADAL" clId="{1BF4D87C-4C3D-CD48-97C4-79013F1FDC1C}" dt="2024-07-15T04:21:06.112" v="16563" actId="20577"/>
        <pc:sldMkLst>
          <pc:docMk/>
          <pc:sldMk cId="639758118" sldId="357"/>
        </pc:sldMkLst>
      </pc:sldChg>
      <pc:sldChg chg="addSp delSp modSp add mod">
        <pc:chgData name="Binita Gupta (binitag)" userId="2e1667b5-636b-4c95-a3b3-a8a0dc9f68da" providerId="ADAL" clId="{1BF4D87C-4C3D-CD48-97C4-79013F1FDC1C}" dt="2024-07-15T04:22:49.827" v="16680" actId="1076"/>
        <pc:sldMkLst>
          <pc:docMk/>
          <pc:sldMk cId="2855999533" sldId="358"/>
        </pc:sldMkLst>
      </pc:sldChg>
      <pc:sldChg chg="modSp new del mod">
        <pc:chgData name="Binita Gupta (binitag)" userId="2e1667b5-636b-4c95-a3b3-a8a0dc9f68da" providerId="ADAL" clId="{1BF4D87C-4C3D-CD48-97C4-79013F1FDC1C}" dt="2024-06-02T02:56:20.831" v="5182" actId="2696"/>
        <pc:sldMkLst>
          <pc:docMk/>
          <pc:sldMk cId="3353318722" sldId="358"/>
        </pc:sldMkLst>
      </pc:sldChg>
      <pc:sldChg chg="modSp add mod">
        <pc:chgData name="Binita Gupta (binitag)" userId="2e1667b5-636b-4c95-a3b3-a8a0dc9f68da" providerId="ADAL" clId="{1BF4D87C-4C3D-CD48-97C4-79013F1FDC1C}" dt="2024-07-15T04:21:19.169" v="16569" actId="20577"/>
        <pc:sldMkLst>
          <pc:docMk/>
          <pc:sldMk cId="2006189077" sldId="359"/>
        </pc:sldMkLst>
      </pc:sldChg>
      <pc:sldChg chg="new del">
        <pc:chgData name="Binita Gupta (binitag)" userId="2e1667b5-636b-4c95-a3b3-a8a0dc9f68da" providerId="ADAL" clId="{1BF4D87C-4C3D-CD48-97C4-79013F1FDC1C}" dt="2024-06-12T06:21:37.467" v="6192" actId="2696"/>
        <pc:sldMkLst>
          <pc:docMk/>
          <pc:sldMk cId="623105690" sldId="360"/>
        </pc:sldMkLst>
      </pc:sldChg>
      <pc:sldChg chg="modSp new del mod">
        <pc:chgData name="Binita Gupta (binitag)" userId="2e1667b5-636b-4c95-a3b3-a8a0dc9f68da" providerId="ADAL" clId="{1BF4D87C-4C3D-CD48-97C4-79013F1FDC1C}" dt="2024-06-12T06:17:15.958" v="5811" actId="2696"/>
        <pc:sldMkLst>
          <pc:docMk/>
          <pc:sldMk cId="4238738326" sldId="360"/>
        </pc:sldMkLst>
      </pc:sldChg>
      <pc:sldChg chg="modSp new del mod">
        <pc:chgData name="Binita Gupta (binitag)" userId="2e1667b5-636b-4c95-a3b3-a8a0dc9f68da" providerId="ADAL" clId="{1BF4D87C-4C3D-CD48-97C4-79013F1FDC1C}" dt="2024-07-15T04:18:14.466" v="16487" actId="2696"/>
        <pc:sldMkLst>
          <pc:docMk/>
          <pc:sldMk cId="1780441207" sldId="361"/>
        </pc:sldMkLst>
      </pc:sldChg>
      <pc:sldChg chg="modSp new mod ord">
        <pc:chgData name="Binita Gupta (binitag)" userId="2e1667b5-636b-4c95-a3b3-a8a0dc9f68da" providerId="ADAL" clId="{1BF4D87C-4C3D-CD48-97C4-79013F1FDC1C}" dt="2024-07-15T03:40:33.059" v="15313" actId="20577"/>
        <pc:sldMkLst>
          <pc:docMk/>
          <pc:sldMk cId="3502538861" sldId="362"/>
        </pc:sldMkLst>
      </pc:sldChg>
      <pc:sldChg chg="modSp new del mod ord">
        <pc:chgData name="Binita Gupta (binitag)" userId="2e1667b5-636b-4c95-a3b3-a8a0dc9f68da" providerId="ADAL" clId="{1BF4D87C-4C3D-CD48-97C4-79013F1FDC1C}" dt="2024-07-15T04:18:08.878" v="16486" actId="2696"/>
        <pc:sldMkLst>
          <pc:docMk/>
          <pc:sldMk cId="1279640609" sldId="363"/>
        </pc:sldMkLst>
      </pc:sldChg>
      <pc:sldChg chg="modSp new mod">
        <pc:chgData name="Binita Gupta (binitag)" userId="2e1667b5-636b-4c95-a3b3-a8a0dc9f68da" providerId="ADAL" clId="{1BF4D87C-4C3D-CD48-97C4-79013F1FDC1C}" dt="2024-07-15T03:17:01.371" v="15065" actId="33524"/>
        <pc:sldMkLst>
          <pc:docMk/>
          <pc:sldMk cId="2203958397" sldId="364"/>
        </pc:sldMkLst>
      </pc:sldChg>
      <pc:sldChg chg="modSp add mod">
        <pc:chgData name="Binita Gupta (binitag)" userId="2e1667b5-636b-4c95-a3b3-a8a0dc9f68da" providerId="ADAL" clId="{1BF4D87C-4C3D-CD48-97C4-79013F1FDC1C}" dt="2024-07-15T04:23:30.538" v="16681" actId="20577"/>
        <pc:sldMkLst>
          <pc:docMk/>
          <pc:sldMk cId="3688726752" sldId="365"/>
        </pc:sldMkLst>
      </pc:sldChg>
      <pc:sldChg chg="add del">
        <pc:chgData name="Binita Gupta (binitag)" userId="2e1667b5-636b-4c95-a3b3-a8a0dc9f68da" providerId="ADAL" clId="{1BF4D87C-4C3D-CD48-97C4-79013F1FDC1C}" dt="2024-07-15T04:18:08.155" v="16485" actId="2696"/>
        <pc:sldMkLst>
          <pc:docMk/>
          <pc:sldMk cId="1394131815" sldId="366"/>
        </pc:sldMkLst>
      </pc:sldChg>
      <pc:sldChg chg="modSp new mod">
        <pc:chgData name="Binita Gupta (binitag)" userId="2e1667b5-636b-4c95-a3b3-a8a0dc9f68da" providerId="ADAL" clId="{1BF4D87C-4C3D-CD48-97C4-79013F1FDC1C}" dt="2024-07-15T04:22:26.527" v="16678" actId="14100"/>
        <pc:sldMkLst>
          <pc:docMk/>
          <pc:sldMk cId="26312266" sldId="367"/>
        </pc:sldMkLst>
      </pc:sldChg>
      <pc:sldChg chg="add del">
        <pc:chgData name="Binita Gupta (binitag)" userId="2e1667b5-636b-4c95-a3b3-a8a0dc9f68da" providerId="ADAL" clId="{1BF4D87C-4C3D-CD48-97C4-79013F1FDC1C}" dt="2024-07-15T04:10:19.841" v="16075" actId="2696"/>
        <pc:sldMkLst>
          <pc:docMk/>
          <pc:sldMk cId="3101713626" sldId="368"/>
        </pc:sldMkLst>
      </pc:sldChg>
      <pc:sldMasterChg chg="delSp modSp mod">
        <pc:chgData name="Binita Gupta (binitag)" userId="2e1667b5-636b-4c95-a3b3-a8a0dc9f68da" providerId="ADAL" clId="{1BF4D87C-4C3D-CD48-97C4-79013F1FDC1C}" dt="2024-07-12T01:55:11.234" v="8525" actId="478"/>
        <pc:sldMasterMkLst>
          <pc:docMk/>
          <pc:sldMasterMk cId="0" sldId="2147483660"/>
        </pc:sldMasterMkLst>
      </pc:sldMasterChg>
    </pc:docChg>
  </pc:docChgLst>
  <pc:docChgLst>
    <pc:chgData name="Binita Gupta (binitag)" userId="2e1667b5-636b-4c95-a3b3-a8a0dc9f68da" providerId="ADAL" clId="{BBDEB19B-CDC9-CE4A-A184-6F32DA808DAB}"/>
    <pc:docChg chg="undo custSel addSld delSld modSld">
      <pc:chgData name="Binita Gupta (binitag)" userId="2e1667b5-636b-4c95-a3b3-a8a0dc9f68da" providerId="ADAL" clId="{BBDEB19B-CDC9-CE4A-A184-6F32DA808DAB}" dt="2024-02-21T22:43:03.770" v="309" actId="20577"/>
      <pc:docMkLst>
        <pc:docMk/>
      </pc:docMkLst>
      <pc:sldChg chg="modSp mod">
        <pc:chgData name="Binita Gupta (binitag)" userId="2e1667b5-636b-4c95-a3b3-a8a0dc9f68da" providerId="ADAL" clId="{BBDEB19B-CDC9-CE4A-A184-6F32DA808DAB}" dt="2024-02-21T22:43:03.770" v="309" actId="20577"/>
        <pc:sldMkLst>
          <pc:docMk/>
          <pc:sldMk cId="2777071120" sldId="312"/>
        </pc:sldMkLst>
      </pc:sldChg>
      <pc:sldChg chg="modSp mod">
        <pc:chgData name="Binita Gupta (binitag)" userId="2e1667b5-636b-4c95-a3b3-a8a0dc9f68da" providerId="ADAL" clId="{BBDEB19B-CDC9-CE4A-A184-6F32DA808DAB}" dt="2024-02-14T06:39:26.296" v="147" actId="20577"/>
        <pc:sldMkLst>
          <pc:docMk/>
          <pc:sldMk cId="1115398953" sldId="313"/>
        </pc:sldMkLst>
      </pc:sldChg>
      <pc:sldChg chg="modSp add mod">
        <pc:chgData name="Binita Gupta (binitag)" userId="2e1667b5-636b-4c95-a3b3-a8a0dc9f68da" providerId="ADAL" clId="{BBDEB19B-CDC9-CE4A-A184-6F32DA808DAB}" dt="2024-02-21T22:32:36.169" v="254" actId="20577"/>
        <pc:sldMkLst>
          <pc:docMk/>
          <pc:sldMk cId="2891266625" sldId="314"/>
        </pc:sldMkLst>
      </pc:sldChg>
      <pc:sldChg chg="modSp new mod">
        <pc:chgData name="Binita Gupta (binitag)" userId="2e1667b5-636b-4c95-a3b3-a8a0dc9f68da" providerId="ADAL" clId="{BBDEB19B-CDC9-CE4A-A184-6F32DA808DAB}" dt="2024-02-14T03:42:44.498" v="75" actId="20577"/>
        <pc:sldMkLst>
          <pc:docMk/>
          <pc:sldMk cId="1943190541" sldId="315"/>
        </pc:sldMkLst>
      </pc:sldChg>
      <pc:sldChg chg="modSp add mod">
        <pc:chgData name="Binita Gupta (binitag)" userId="2e1667b5-636b-4c95-a3b3-a8a0dc9f68da" providerId="ADAL" clId="{BBDEB19B-CDC9-CE4A-A184-6F32DA808DAB}" dt="2024-02-21T22:28:46.143" v="239" actId="20577"/>
        <pc:sldMkLst>
          <pc:docMk/>
          <pc:sldMk cId="216321396" sldId="316"/>
        </pc:sldMkLst>
      </pc:sldChg>
      <pc:sldChg chg="add del">
        <pc:chgData name="Binita Gupta (binitag)" userId="2e1667b5-636b-4c95-a3b3-a8a0dc9f68da" providerId="ADAL" clId="{BBDEB19B-CDC9-CE4A-A184-6F32DA808DAB}" dt="2024-02-21T22:00:57.958" v="187"/>
        <pc:sldMkLst>
          <pc:docMk/>
          <pc:sldMk cId="4238366154" sldId="31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8EFCDEA2-D029-21DF-0387-33F703175124}"/>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D65248D9-7EC7-6535-CFBB-8CB204D98D0C}"/>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73690B29-DABF-6F85-71C7-5E432A259184}"/>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B3245805-AEB1-870E-77AB-2337E5993C68}"/>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9DA651CC-6571-8EB4-E8B3-A2DA2B68C9CE}"/>
              </a:ext>
            </a:extLst>
          </p:cNvPr>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a:extLst>
              <a:ext uri="{FF2B5EF4-FFF2-40B4-BE49-F238E27FC236}">
                <a16:creationId xmlns:a16="http://schemas.microsoft.com/office/drawing/2014/main" id="{2BDA57C7-78BD-D145-D1B3-1700ED74FE12}"/>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4DFCC68F-6F92-5200-3368-2F17D73AD9A8}"/>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2020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2763447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0621D7-35A2-6969-F208-611985003B4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E46F9A0-3CDC-BB4D-C18D-C5C8CD07B25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C04C6C3-45A2-7683-017F-657F9336412C}"/>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55CAC9F4-0C76-ADE8-76B8-C07D914F7019}"/>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65D2BC0B-83FE-952C-4798-596DB13B0687}"/>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67049B45-E897-70DA-AAE5-EAE6C326BD67}"/>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EF05CAF2-34D9-0A76-9391-EB0636AEA7A9}"/>
              </a:ext>
            </a:extLst>
          </p:cNvPr>
          <p:cNvSpPr>
            <a:spLocks noGrp="1"/>
          </p:cNvSpPr>
          <p:nvPr>
            <p:ph type="sldNum"/>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2280179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78D310-C322-338F-3E1B-E4ADC334C68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7439F12-F259-94E9-C768-F525E4F1CD5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F34260F-CE33-268C-ED2A-00F15E6FEA5F}"/>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515E2CA3-76B7-0EDF-8A56-33985F72A2AC}"/>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840F3B3A-F20E-79AE-DBA2-DB2F1A68677F}"/>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9984A64A-E90D-ECD2-78D8-43E733F7B262}"/>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39990DD2-D6B2-548F-64EC-28B08301ABB2}"/>
              </a:ext>
            </a:extLst>
          </p:cNvPr>
          <p:cNvSpPr>
            <a:spLocks noGrp="1"/>
          </p:cNvSpPr>
          <p:nvPr>
            <p:ph type="sldNum"/>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1533289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8FE659-AFB4-DB72-F25B-4CE50C89BAA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E297353-CDBB-3E38-8124-5FFA1E728C9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F8BE491-CAD0-242F-E4C5-C76D8B9C676B}"/>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8ED934F2-AFD1-D484-78A4-5993116490D9}"/>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E0C9200E-0FF4-2157-BEF9-BE736005D1E0}"/>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64DF7BD2-BEBE-11DC-E3F7-F635018C7EA8}"/>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C4F4A2A5-42CB-38C1-DDE7-F61215B95C3D}"/>
              </a:ext>
            </a:extLst>
          </p:cNvPr>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2152775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dirty="0"/>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2024</a:t>
            </a:r>
            <a:endParaRPr lang="en-GB"/>
          </a:p>
        </p:txBody>
      </p:sp>
      <p:sp>
        <p:nvSpPr>
          <p:cNvPr id="6" name="Footer Placeholder 5"/>
          <p:cNvSpPr>
            <a:spLocks noGrp="1"/>
          </p:cNvSpPr>
          <p:nvPr>
            <p:ph type="ftr" idx="11"/>
          </p:nvPr>
        </p:nvSpPr>
        <p:spPr/>
        <p:txBody>
          <a:bodyPr/>
          <a:lstStyle>
            <a:lvl1pPr>
              <a:defRPr/>
            </a:lvl1pPr>
          </a:lstStyle>
          <a:p>
            <a:r>
              <a:rPr lang="en-GB"/>
              <a:t>Binita Gupta et al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Binita Gupta et al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2024</a:t>
            </a:r>
            <a:endParaRPr lang="en-GB"/>
          </a:p>
        </p:txBody>
      </p:sp>
      <p:sp>
        <p:nvSpPr>
          <p:cNvPr id="4" name="Footer Placeholder 3"/>
          <p:cNvSpPr>
            <a:spLocks noGrp="1"/>
          </p:cNvSpPr>
          <p:nvPr>
            <p:ph type="ftr" idx="11"/>
          </p:nvPr>
        </p:nvSpPr>
        <p:spPr/>
        <p:txBody>
          <a:bodyPr/>
          <a:lstStyle>
            <a:lvl1pPr>
              <a:defRPr/>
            </a:lvl1pPr>
          </a:lstStyle>
          <a:p>
            <a:r>
              <a:rPr lang="en-GB"/>
              <a:t>Binita Gupta et al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2024</a:t>
            </a:r>
            <a:endParaRPr lang="en-GB"/>
          </a:p>
        </p:txBody>
      </p:sp>
      <p:sp>
        <p:nvSpPr>
          <p:cNvPr id="3" name="Footer Placeholder 2"/>
          <p:cNvSpPr>
            <a:spLocks noGrp="1"/>
          </p:cNvSpPr>
          <p:nvPr>
            <p:ph type="ftr" idx="11"/>
          </p:nvPr>
        </p:nvSpPr>
        <p:spPr/>
        <p:txBody>
          <a:bodyPr/>
          <a:lstStyle>
            <a:lvl1pPr>
              <a:defRPr/>
            </a:lvl1pPr>
          </a:lstStyle>
          <a:p>
            <a:r>
              <a:rPr lang="en-GB"/>
              <a:t>Binita Gupta et al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802.11-24/1894r1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SMD Architecture</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2024-11-04</a:t>
            </a:r>
          </a:p>
        </p:txBody>
      </p:sp>
      <p:sp>
        <p:nvSpPr>
          <p:cNvPr id="6" name="Date Placeholder 3"/>
          <p:cNvSpPr>
            <a:spLocks noGrp="1"/>
          </p:cNvSpPr>
          <p:nvPr>
            <p:ph type="dt" idx="10"/>
          </p:nvPr>
        </p:nvSpPr>
        <p:spPr/>
        <p:txBody>
          <a:bodyPr/>
          <a:lstStyle/>
          <a:p>
            <a:r>
              <a:rPr lang="en-US"/>
              <a:t>November 2024</a:t>
            </a:r>
            <a:endParaRPr lang="en-GB" dirty="0"/>
          </a:p>
        </p:txBody>
      </p:sp>
      <p:sp>
        <p:nvSpPr>
          <p:cNvPr id="7" name="Footer Placeholder 4"/>
          <p:cNvSpPr>
            <a:spLocks noGrp="1"/>
          </p:cNvSpPr>
          <p:nvPr>
            <p:ph type="ftr" idx="11"/>
          </p:nvPr>
        </p:nvSpPr>
        <p:spPr/>
        <p:txBody>
          <a:bodyPr/>
          <a:lstStyle/>
          <a:p>
            <a:r>
              <a:rPr lang="en-GB"/>
              <a:t>Binita Gupta et al (Cisco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78590910"/>
              </p:ext>
            </p:extLst>
          </p:nvPr>
        </p:nvGraphicFramePr>
        <p:xfrm>
          <a:off x="1117600" y="3030538"/>
          <a:ext cx="10272713" cy="2570162"/>
        </p:xfrm>
        <a:graphic>
          <a:graphicData uri="http://schemas.openxmlformats.org/presentationml/2006/ole">
            <mc:AlternateContent xmlns:mc="http://schemas.openxmlformats.org/markup-compatibility/2006">
              <mc:Choice xmlns:v="urn:schemas-microsoft-com:vml" Requires="v">
                <p:oleObj name="Document" r:id="rId3" imgW="10439400" imgH="2628900" progId="Word.Document.8">
                  <p:embed/>
                </p:oleObj>
              </mc:Choice>
              <mc:Fallback>
                <p:oleObj name="Document" r:id="rId3" imgW="10439400" imgH="2628900" progId="Word.Document.8">
                  <p:embed/>
                  <p:pic>
                    <p:nvPicPr>
                      <p:cNvPr id="3075" name="Object 3"/>
                      <p:cNvPicPr>
                        <a:picLocks noChangeAspect="1" noChangeArrowheads="1"/>
                      </p:cNvPicPr>
                      <p:nvPr/>
                    </p:nvPicPr>
                    <p:blipFill>
                      <a:blip r:embed="rId4"/>
                      <a:srcRect/>
                      <a:stretch>
                        <a:fillRect/>
                      </a:stretch>
                    </p:blipFill>
                    <p:spPr bwMode="auto">
                      <a:xfrm>
                        <a:off x="1117600" y="3030538"/>
                        <a:ext cx="10272713" cy="2570162"/>
                      </a:xfrm>
                      <a:prstGeom prst="rect">
                        <a:avLst/>
                      </a:prstGeom>
                      <a:noFill/>
                    </p:spPr>
                  </p:pic>
                </p:oleObj>
              </mc:Fallback>
            </mc:AlternateContent>
          </a:graphicData>
        </a:graphic>
      </p:graphicFrame>
      <p:sp>
        <p:nvSpPr>
          <p:cNvPr id="2" name="Rectangle 4">
            <a:extLst>
              <a:ext uri="{FF2B5EF4-FFF2-40B4-BE49-F238E27FC236}">
                <a16:creationId xmlns:a16="http://schemas.microsoft.com/office/drawing/2014/main" id="{F516EF11-E59F-4B47-98FD-2C7F1D976989}"/>
              </a:ext>
            </a:extLst>
          </p:cNvPr>
          <p:cNvSpPr>
            <a:spLocks noChangeArrowheads="1"/>
          </p:cNvSpPr>
          <p:nvPr/>
        </p:nvSpPr>
        <p:spPr bwMode="auto">
          <a:xfrm>
            <a:off x="1143790" y="221074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C6CDD4-EBD2-06CF-63C7-9F45AC38916D}"/>
            </a:ext>
          </a:extLst>
        </p:cNvPr>
        <p:cNvGrpSpPr/>
        <p:nvPr/>
      </p:nvGrpSpPr>
      <p:grpSpPr>
        <a:xfrm>
          <a:off x="0" y="0"/>
          <a:ext cx="0" cy="0"/>
          <a:chOff x="0" y="0"/>
          <a:chExt cx="0" cy="0"/>
        </a:xfrm>
      </p:grpSpPr>
      <p:sp>
        <p:nvSpPr>
          <p:cNvPr id="2" name="Date Placeholder 1">
            <a:extLst>
              <a:ext uri="{FF2B5EF4-FFF2-40B4-BE49-F238E27FC236}">
                <a16:creationId xmlns:a16="http://schemas.microsoft.com/office/drawing/2014/main" id="{BE23A59F-3074-C30A-8E64-E382B431C8BE}"/>
              </a:ext>
            </a:extLst>
          </p:cNvPr>
          <p:cNvSpPr>
            <a:spLocks noGrp="1"/>
          </p:cNvSpPr>
          <p:nvPr>
            <p:ph type="dt" idx="10"/>
          </p:nvPr>
        </p:nvSpPr>
        <p:spPr/>
        <p:txBody>
          <a:bodyPr/>
          <a:lstStyle/>
          <a:p>
            <a:r>
              <a:rPr lang="en-US"/>
              <a:t>January 2025</a:t>
            </a:r>
            <a:endParaRPr lang="en-GB"/>
          </a:p>
        </p:txBody>
      </p:sp>
      <p:sp>
        <p:nvSpPr>
          <p:cNvPr id="3" name="Footer Placeholder 2">
            <a:extLst>
              <a:ext uri="{FF2B5EF4-FFF2-40B4-BE49-F238E27FC236}">
                <a16:creationId xmlns:a16="http://schemas.microsoft.com/office/drawing/2014/main" id="{554F6C26-3CA8-28BD-8227-590FD2D5186F}"/>
              </a:ext>
            </a:extLst>
          </p:cNvPr>
          <p:cNvSpPr>
            <a:spLocks noGrp="1"/>
          </p:cNvSpPr>
          <p:nvPr>
            <p:ph type="ftr" idx="11"/>
          </p:nvPr>
        </p:nvSpPr>
        <p:spPr/>
        <p:txBody>
          <a:bodyPr/>
          <a:lstStyle/>
          <a:p>
            <a:r>
              <a:rPr lang="en-GB"/>
              <a:t>Binita Gupta et al (Cisco Systems)</a:t>
            </a:r>
          </a:p>
        </p:txBody>
      </p:sp>
      <p:sp>
        <p:nvSpPr>
          <p:cNvPr id="4" name="Slide Number Placeholder 3">
            <a:extLst>
              <a:ext uri="{FF2B5EF4-FFF2-40B4-BE49-F238E27FC236}">
                <a16:creationId xmlns:a16="http://schemas.microsoft.com/office/drawing/2014/main" id="{0CB990B1-A282-91A5-1955-89C08B88380B}"/>
              </a:ext>
            </a:extLst>
          </p:cNvPr>
          <p:cNvSpPr>
            <a:spLocks noGrp="1"/>
          </p:cNvSpPr>
          <p:nvPr>
            <p:ph type="sldNum" idx="12"/>
          </p:nvPr>
        </p:nvSpPr>
        <p:spPr/>
        <p:txBody>
          <a:bodyPr/>
          <a:lstStyle/>
          <a:p>
            <a:r>
              <a:rPr lang="en-GB"/>
              <a:t>Slide </a:t>
            </a:r>
            <a:fld id="{F5D8E26B-7BCF-4D25-9C89-0168A6618F18}" type="slidenum">
              <a:rPr lang="en-GB" smtClean="0"/>
              <a:pPr/>
              <a:t>10</a:t>
            </a:fld>
            <a:endParaRPr lang="en-GB"/>
          </a:p>
        </p:txBody>
      </p:sp>
      <p:grpSp>
        <p:nvGrpSpPr>
          <p:cNvPr id="483" name="Group 482">
            <a:extLst>
              <a:ext uri="{FF2B5EF4-FFF2-40B4-BE49-F238E27FC236}">
                <a16:creationId xmlns:a16="http://schemas.microsoft.com/office/drawing/2014/main" id="{E1148686-EA40-2DBC-40C0-7CF53B3A8815}"/>
              </a:ext>
            </a:extLst>
          </p:cNvPr>
          <p:cNvGrpSpPr/>
          <p:nvPr/>
        </p:nvGrpSpPr>
        <p:grpSpPr>
          <a:xfrm>
            <a:off x="919278" y="1900550"/>
            <a:ext cx="9945841" cy="2589809"/>
            <a:chOff x="1062990" y="1531999"/>
            <a:chExt cx="10357322" cy="2857121"/>
          </a:xfrm>
        </p:grpSpPr>
        <p:sp>
          <p:nvSpPr>
            <p:cNvPr id="484" name="Rectangle 483">
              <a:extLst>
                <a:ext uri="{FF2B5EF4-FFF2-40B4-BE49-F238E27FC236}">
                  <a16:creationId xmlns:a16="http://schemas.microsoft.com/office/drawing/2014/main" id="{4FCBB5E5-9103-F739-ECAA-4F40DCCC0FA4}"/>
                </a:ext>
              </a:extLst>
            </p:cNvPr>
            <p:cNvSpPr/>
            <p:nvPr/>
          </p:nvSpPr>
          <p:spPr>
            <a:xfrm>
              <a:off x="1289052" y="2003536"/>
              <a:ext cx="2867216" cy="226078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485" name="Rectangle 484">
              <a:extLst>
                <a:ext uri="{FF2B5EF4-FFF2-40B4-BE49-F238E27FC236}">
                  <a16:creationId xmlns:a16="http://schemas.microsoft.com/office/drawing/2014/main" id="{D1659CD0-EAC1-71C9-1065-41D022327187}"/>
                </a:ext>
              </a:extLst>
            </p:cNvPr>
            <p:cNvSpPr/>
            <p:nvPr/>
          </p:nvSpPr>
          <p:spPr>
            <a:xfrm>
              <a:off x="2757062" y="2222802"/>
              <a:ext cx="1149377" cy="266575"/>
            </a:xfrm>
            <a:prstGeom prst="rect">
              <a:avLst/>
            </a:prstGeom>
            <a:solidFill>
              <a:srgbClr val="4EA72E">
                <a:lumMod val="40000"/>
                <a:lumOff val="60000"/>
              </a:srgb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486" name="TextBox 485">
              <a:extLst>
                <a:ext uri="{FF2B5EF4-FFF2-40B4-BE49-F238E27FC236}">
                  <a16:creationId xmlns:a16="http://schemas.microsoft.com/office/drawing/2014/main" id="{E6F4A8A4-D35C-01A8-0C6A-063EB739979B}"/>
                </a:ext>
              </a:extLst>
            </p:cNvPr>
            <p:cNvSpPr txBox="1"/>
            <p:nvPr/>
          </p:nvSpPr>
          <p:spPr>
            <a:xfrm>
              <a:off x="2755795" y="2225812"/>
              <a:ext cx="1131927" cy="242431"/>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Aptos" panose="02110004020202020204"/>
                  <a:ea typeface="+mn-ea"/>
                </a:rPr>
                <a:t>SMD-ME</a:t>
              </a:r>
              <a:r>
                <a:rPr kumimoji="0" lang="en-US" sz="1400" b="0" i="0" u="none" strike="noStrike" kern="0" cap="none" spc="0" normalizeH="0" baseline="0" noProof="0" dirty="0">
                  <a:ln>
                    <a:noFill/>
                  </a:ln>
                  <a:solidFill>
                    <a:prstClr val="black"/>
                  </a:solidFill>
                  <a:effectLst/>
                  <a:uLnTx/>
                  <a:uFillTx/>
                  <a:latin typeface="Aptos" panose="02110004020202020204"/>
                  <a:ea typeface="+mn-ea"/>
                </a:rPr>
                <a:t> </a:t>
              </a:r>
            </a:p>
          </p:txBody>
        </p:sp>
        <p:sp>
          <p:nvSpPr>
            <p:cNvPr id="487" name="TextBox 486">
              <a:extLst>
                <a:ext uri="{FF2B5EF4-FFF2-40B4-BE49-F238E27FC236}">
                  <a16:creationId xmlns:a16="http://schemas.microsoft.com/office/drawing/2014/main" id="{86412CF8-0123-AB40-9F27-5621358B34B5}"/>
                </a:ext>
              </a:extLst>
            </p:cNvPr>
            <p:cNvSpPr txBox="1"/>
            <p:nvPr/>
          </p:nvSpPr>
          <p:spPr>
            <a:xfrm>
              <a:off x="1292869" y="2031511"/>
              <a:ext cx="1093005" cy="339545"/>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MLD1</a:t>
              </a:r>
            </a:p>
          </p:txBody>
        </p:sp>
        <p:sp>
          <p:nvSpPr>
            <p:cNvPr id="488" name="Rectangle 487">
              <a:extLst>
                <a:ext uri="{FF2B5EF4-FFF2-40B4-BE49-F238E27FC236}">
                  <a16:creationId xmlns:a16="http://schemas.microsoft.com/office/drawing/2014/main" id="{683C2684-6866-FC65-0425-01DD7EB33E98}"/>
                </a:ext>
              </a:extLst>
            </p:cNvPr>
            <p:cNvSpPr/>
            <p:nvPr/>
          </p:nvSpPr>
          <p:spPr>
            <a:xfrm>
              <a:off x="1479692" y="3234796"/>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489" name="Rectangle 488">
              <a:extLst>
                <a:ext uri="{FF2B5EF4-FFF2-40B4-BE49-F238E27FC236}">
                  <a16:creationId xmlns:a16="http://schemas.microsoft.com/office/drawing/2014/main" id="{2DCF9BC1-714B-B84F-D793-526DEAD117FB}"/>
                </a:ext>
              </a:extLst>
            </p:cNvPr>
            <p:cNvSpPr/>
            <p:nvPr/>
          </p:nvSpPr>
          <p:spPr>
            <a:xfrm>
              <a:off x="1578137" y="3308015"/>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490" name="Rectangle 489">
              <a:extLst>
                <a:ext uri="{FF2B5EF4-FFF2-40B4-BE49-F238E27FC236}">
                  <a16:creationId xmlns:a16="http://schemas.microsoft.com/office/drawing/2014/main" id="{D7EF4B1D-BE8F-5630-CB5C-4D4AFA9956D2}"/>
                </a:ext>
              </a:extLst>
            </p:cNvPr>
            <p:cNvSpPr/>
            <p:nvPr/>
          </p:nvSpPr>
          <p:spPr>
            <a:xfrm>
              <a:off x="1558717" y="3899310"/>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AP11</a:t>
              </a:r>
            </a:p>
          </p:txBody>
        </p:sp>
        <p:sp>
          <p:nvSpPr>
            <p:cNvPr id="491" name="Rectangle 490">
              <a:extLst>
                <a:ext uri="{FF2B5EF4-FFF2-40B4-BE49-F238E27FC236}">
                  <a16:creationId xmlns:a16="http://schemas.microsoft.com/office/drawing/2014/main" id="{A847D4DA-6ECE-3248-80E3-E6328A63F1A2}"/>
                </a:ext>
              </a:extLst>
            </p:cNvPr>
            <p:cNvSpPr/>
            <p:nvPr/>
          </p:nvSpPr>
          <p:spPr>
            <a:xfrm>
              <a:off x="1586819" y="3646296"/>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492" name="Rectangle 491">
              <a:extLst>
                <a:ext uri="{FF2B5EF4-FFF2-40B4-BE49-F238E27FC236}">
                  <a16:creationId xmlns:a16="http://schemas.microsoft.com/office/drawing/2014/main" id="{40E3C567-0853-5FA7-8532-7970AFE689D0}"/>
                </a:ext>
              </a:extLst>
            </p:cNvPr>
            <p:cNvSpPr/>
            <p:nvPr/>
          </p:nvSpPr>
          <p:spPr>
            <a:xfrm>
              <a:off x="2787612" y="3234796"/>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493" name="Rectangle 492">
              <a:extLst>
                <a:ext uri="{FF2B5EF4-FFF2-40B4-BE49-F238E27FC236}">
                  <a16:creationId xmlns:a16="http://schemas.microsoft.com/office/drawing/2014/main" id="{1DBE2F24-C1E9-42E4-5827-3DF882EFF5F9}"/>
                </a:ext>
              </a:extLst>
            </p:cNvPr>
            <p:cNvSpPr/>
            <p:nvPr/>
          </p:nvSpPr>
          <p:spPr>
            <a:xfrm>
              <a:off x="2886057" y="3308015"/>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494" name="Rectangle 493">
              <a:extLst>
                <a:ext uri="{FF2B5EF4-FFF2-40B4-BE49-F238E27FC236}">
                  <a16:creationId xmlns:a16="http://schemas.microsoft.com/office/drawing/2014/main" id="{609E0707-4F3B-4412-BA1D-DDAB3DE77DAF}"/>
                </a:ext>
              </a:extLst>
            </p:cNvPr>
            <p:cNvSpPr/>
            <p:nvPr/>
          </p:nvSpPr>
          <p:spPr>
            <a:xfrm>
              <a:off x="2866637" y="3899310"/>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AP12</a:t>
              </a:r>
            </a:p>
          </p:txBody>
        </p:sp>
        <p:sp>
          <p:nvSpPr>
            <p:cNvPr id="495" name="Rectangle 494">
              <a:extLst>
                <a:ext uri="{FF2B5EF4-FFF2-40B4-BE49-F238E27FC236}">
                  <a16:creationId xmlns:a16="http://schemas.microsoft.com/office/drawing/2014/main" id="{3CAC850B-2FDD-3AD1-D04E-C57291B5B40C}"/>
                </a:ext>
              </a:extLst>
            </p:cNvPr>
            <p:cNvSpPr/>
            <p:nvPr/>
          </p:nvSpPr>
          <p:spPr>
            <a:xfrm>
              <a:off x="2884736" y="3659717"/>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496" name="Straight Arrow Connector 495">
              <a:extLst>
                <a:ext uri="{FF2B5EF4-FFF2-40B4-BE49-F238E27FC236}">
                  <a16:creationId xmlns:a16="http://schemas.microsoft.com/office/drawing/2014/main" id="{D3167401-46A2-D9BA-1C48-F756C24C2F30}"/>
                </a:ext>
              </a:extLst>
            </p:cNvPr>
            <p:cNvCxnSpPr>
              <a:cxnSpLocks/>
            </p:cNvCxnSpPr>
            <p:nvPr/>
          </p:nvCxnSpPr>
          <p:spPr>
            <a:xfrm>
              <a:off x="1855851" y="3082216"/>
              <a:ext cx="1533" cy="21931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497" name="Straight Arrow Connector 496">
              <a:extLst>
                <a:ext uri="{FF2B5EF4-FFF2-40B4-BE49-F238E27FC236}">
                  <a16:creationId xmlns:a16="http://schemas.microsoft.com/office/drawing/2014/main" id="{12665717-ACCB-8E2E-E2B7-A1A60FF01245}"/>
                </a:ext>
              </a:extLst>
            </p:cNvPr>
            <p:cNvCxnSpPr>
              <a:cxnSpLocks/>
            </p:cNvCxnSpPr>
            <p:nvPr/>
          </p:nvCxnSpPr>
          <p:spPr>
            <a:xfrm flipH="1">
              <a:off x="2449056" y="3062218"/>
              <a:ext cx="571136" cy="237730"/>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498" name="Rectangle 497">
              <a:extLst>
                <a:ext uri="{FF2B5EF4-FFF2-40B4-BE49-F238E27FC236}">
                  <a16:creationId xmlns:a16="http://schemas.microsoft.com/office/drawing/2014/main" id="{578DF012-9F66-56CD-0C2C-E4253E95E248}"/>
                </a:ext>
              </a:extLst>
            </p:cNvPr>
            <p:cNvSpPr/>
            <p:nvPr/>
          </p:nvSpPr>
          <p:spPr>
            <a:xfrm>
              <a:off x="1479692" y="2834289"/>
              <a:ext cx="1190724"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499" name="Straight Arrow Connector 498">
              <a:extLst>
                <a:ext uri="{FF2B5EF4-FFF2-40B4-BE49-F238E27FC236}">
                  <a16:creationId xmlns:a16="http://schemas.microsoft.com/office/drawing/2014/main" id="{50603E66-425A-C7F9-2FA1-4DF159877366}"/>
                </a:ext>
              </a:extLst>
            </p:cNvPr>
            <p:cNvCxnSpPr>
              <a:cxnSpLocks/>
            </p:cNvCxnSpPr>
            <p:nvPr/>
          </p:nvCxnSpPr>
          <p:spPr>
            <a:xfrm>
              <a:off x="2454789" y="3123473"/>
              <a:ext cx="562038" cy="17647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00" name="Straight Arrow Connector 499">
              <a:extLst>
                <a:ext uri="{FF2B5EF4-FFF2-40B4-BE49-F238E27FC236}">
                  <a16:creationId xmlns:a16="http://schemas.microsoft.com/office/drawing/2014/main" id="{FAD7D8AA-3501-B5F5-9A9A-0839DEB16CE6}"/>
                </a:ext>
              </a:extLst>
            </p:cNvPr>
            <p:cNvCxnSpPr>
              <a:cxnSpLocks/>
            </p:cNvCxnSpPr>
            <p:nvPr/>
          </p:nvCxnSpPr>
          <p:spPr>
            <a:xfrm flipV="1">
              <a:off x="3391028" y="2703184"/>
              <a:ext cx="0" cy="135891"/>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01" name="Rectangle 500">
              <a:extLst>
                <a:ext uri="{FF2B5EF4-FFF2-40B4-BE49-F238E27FC236}">
                  <a16:creationId xmlns:a16="http://schemas.microsoft.com/office/drawing/2014/main" id="{A065406F-8AD1-367D-20B9-DB0FE203DB77}"/>
                </a:ext>
              </a:extLst>
            </p:cNvPr>
            <p:cNvSpPr/>
            <p:nvPr/>
          </p:nvSpPr>
          <p:spPr>
            <a:xfrm>
              <a:off x="4790174" y="2001192"/>
              <a:ext cx="2867216" cy="226078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02" name="TextBox 501">
              <a:extLst>
                <a:ext uri="{FF2B5EF4-FFF2-40B4-BE49-F238E27FC236}">
                  <a16:creationId xmlns:a16="http://schemas.microsoft.com/office/drawing/2014/main" id="{45F2D16F-DD93-87BE-2290-D2E63D795A19}"/>
                </a:ext>
              </a:extLst>
            </p:cNvPr>
            <p:cNvSpPr txBox="1"/>
            <p:nvPr/>
          </p:nvSpPr>
          <p:spPr>
            <a:xfrm>
              <a:off x="4854410" y="2031162"/>
              <a:ext cx="965121" cy="339545"/>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MLD2</a:t>
              </a:r>
            </a:p>
          </p:txBody>
        </p:sp>
        <p:sp>
          <p:nvSpPr>
            <p:cNvPr id="503" name="Rectangle 502">
              <a:extLst>
                <a:ext uri="{FF2B5EF4-FFF2-40B4-BE49-F238E27FC236}">
                  <a16:creationId xmlns:a16="http://schemas.microsoft.com/office/drawing/2014/main" id="{023A4EAE-42F7-4386-41D7-8DD1CF703F30}"/>
                </a:ext>
              </a:extLst>
            </p:cNvPr>
            <p:cNvSpPr/>
            <p:nvPr/>
          </p:nvSpPr>
          <p:spPr>
            <a:xfrm>
              <a:off x="4980814" y="3232452"/>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04" name="Rectangle 503">
              <a:extLst>
                <a:ext uri="{FF2B5EF4-FFF2-40B4-BE49-F238E27FC236}">
                  <a16:creationId xmlns:a16="http://schemas.microsoft.com/office/drawing/2014/main" id="{96A823B8-78B8-4C9F-F023-00140DD898F9}"/>
                </a:ext>
              </a:extLst>
            </p:cNvPr>
            <p:cNvSpPr/>
            <p:nvPr/>
          </p:nvSpPr>
          <p:spPr>
            <a:xfrm>
              <a:off x="5079258" y="3305671"/>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05" name="Rectangle 504">
              <a:extLst>
                <a:ext uri="{FF2B5EF4-FFF2-40B4-BE49-F238E27FC236}">
                  <a16:creationId xmlns:a16="http://schemas.microsoft.com/office/drawing/2014/main" id="{87261D6A-8AD6-5170-2DFF-F12AA61E90A8}"/>
                </a:ext>
              </a:extLst>
            </p:cNvPr>
            <p:cNvSpPr/>
            <p:nvPr/>
          </p:nvSpPr>
          <p:spPr>
            <a:xfrm>
              <a:off x="5059839" y="3896966"/>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AP21</a:t>
              </a:r>
            </a:p>
          </p:txBody>
        </p:sp>
        <p:sp>
          <p:nvSpPr>
            <p:cNvPr id="506" name="Rectangle 505">
              <a:extLst>
                <a:ext uri="{FF2B5EF4-FFF2-40B4-BE49-F238E27FC236}">
                  <a16:creationId xmlns:a16="http://schemas.microsoft.com/office/drawing/2014/main" id="{63EC2ACB-2A0F-7BB8-F121-4E9CF20A3B06}"/>
                </a:ext>
              </a:extLst>
            </p:cNvPr>
            <p:cNvSpPr/>
            <p:nvPr/>
          </p:nvSpPr>
          <p:spPr>
            <a:xfrm>
              <a:off x="5087941" y="3643952"/>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07" name="Rectangle 506">
              <a:extLst>
                <a:ext uri="{FF2B5EF4-FFF2-40B4-BE49-F238E27FC236}">
                  <a16:creationId xmlns:a16="http://schemas.microsoft.com/office/drawing/2014/main" id="{539FA625-4AF3-E870-1EA8-985E2D811B48}"/>
                </a:ext>
              </a:extLst>
            </p:cNvPr>
            <p:cNvSpPr/>
            <p:nvPr/>
          </p:nvSpPr>
          <p:spPr>
            <a:xfrm>
              <a:off x="6288734" y="3232452"/>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08" name="Rectangle 507">
              <a:extLst>
                <a:ext uri="{FF2B5EF4-FFF2-40B4-BE49-F238E27FC236}">
                  <a16:creationId xmlns:a16="http://schemas.microsoft.com/office/drawing/2014/main" id="{D96958DC-E78E-0A0D-41DD-6006D6A6ACED}"/>
                </a:ext>
              </a:extLst>
            </p:cNvPr>
            <p:cNvSpPr/>
            <p:nvPr/>
          </p:nvSpPr>
          <p:spPr>
            <a:xfrm>
              <a:off x="6387178" y="3305671"/>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09" name="Rectangle 508">
              <a:extLst>
                <a:ext uri="{FF2B5EF4-FFF2-40B4-BE49-F238E27FC236}">
                  <a16:creationId xmlns:a16="http://schemas.microsoft.com/office/drawing/2014/main" id="{776BE8C5-9A02-C7E6-C594-481B65C908C2}"/>
                </a:ext>
              </a:extLst>
            </p:cNvPr>
            <p:cNvSpPr/>
            <p:nvPr/>
          </p:nvSpPr>
          <p:spPr>
            <a:xfrm>
              <a:off x="6367759" y="3896966"/>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AP22</a:t>
              </a:r>
            </a:p>
          </p:txBody>
        </p:sp>
        <p:sp>
          <p:nvSpPr>
            <p:cNvPr id="510" name="Rectangle 509">
              <a:extLst>
                <a:ext uri="{FF2B5EF4-FFF2-40B4-BE49-F238E27FC236}">
                  <a16:creationId xmlns:a16="http://schemas.microsoft.com/office/drawing/2014/main" id="{95EA3F50-2EBF-B0DA-67E2-C106DAFEF365}"/>
                </a:ext>
              </a:extLst>
            </p:cNvPr>
            <p:cNvSpPr/>
            <p:nvPr/>
          </p:nvSpPr>
          <p:spPr>
            <a:xfrm>
              <a:off x="6385857" y="3657373"/>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511" name="Straight Arrow Connector 510">
              <a:extLst>
                <a:ext uri="{FF2B5EF4-FFF2-40B4-BE49-F238E27FC236}">
                  <a16:creationId xmlns:a16="http://schemas.microsoft.com/office/drawing/2014/main" id="{04B1BAD7-606B-2A9C-EA44-00F89ED7C222}"/>
                </a:ext>
              </a:extLst>
            </p:cNvPr>
            <p:cNvCxnSpPr>
              <a:cxnSpLocks/>
            </p:cNvCxnSpPr>
            <p:nvPr/>
          </p:nvCxnSpPr>
          <p:spPr>
            <a:xfrm>
              <a:off x="5356973" y="3079871"/>
              <a:ext cx="1533" cy="21931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12" name="Straight Arrow Connector 511">
              <a:extLst>
                <a:ext uri="{FF2B5EF4-FFF2-40B4-BE49-F238E27FC236}">
                  <a16:creationId xmlns:a16="http://schemas.microsoft.com/office/drawing/2014/main" id="{18B1E39A-24DF-24D9-C8F5-78E8E9BFC01E}"/>
                </a:ext>
              </a:extLst>
            </p:cNvPr>
            <p:cNvCxnSpPr>
              <a:cxnSpLocks/>
            </p:cNvCxnSpPr>
            <p:nvPr/>
          </p:nvCxnSpPr>
          <p:spPr>
            <a:xfrm flipH="1">
              <a:off x="5950178" y="3128259"/>
              <a:ext cx="567772" cy="16934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13" name="Rectangle 512">
              <a:extLst>
                <a:ext uri="{FF2B5EF4-FFF2-40B4-BE49-F238E27FC236}">
                  <a16:creationId xmlns:a16="http://schemas.microsoft.com/office/drawing/2014/main" id="{1B4C94C4-15FE-17F3-F63B-00719F858867}"/>
                </a:ext>
              </a:extLst>
            </p:cNvPr>
            <p:cNvSpPr/>
            <p:nvPr/>
          </p:nvSpPr>
          <p:spPr>
            <a:xfrm>
              <a:off x="4980814" y="2831944"/>
              <a:ext cx="1190724"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514" name="Straight Arrow Connector 513">
              <a:extLst>
                <a:ext uri="{FF2B5EF4-FFF2-40B4-BE49-F238E27FC236}">
                  <a16:creationId xmlns:a16="http://schemas.microsoft.com/office/drawing/2014/main" id="{0960D73D-7E9F-326E-0731-FA27825A8FA7}"/>
                </a:ext>
              </a:extLst>
            </p:cNvPr>
            <p:cNvCxnSpPr>
              <a:cxnSpLocks/>
            </p:cNvCxnSpPr>
            <p:nvPr/>
          </p:nvCxnSpPr>
          <p:spPr>
            <a:xfrm>
              <a:off x="5955911" y="3121129"/>
              <a:ext cx="562038" cy="17647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15" name="Straight Arrow Connector 514">
              <a:extLst>
                <a:ext uri="{FF2B5EF4-FFF2-40B4-BE49-F238E27FC236}">
                  <a16:creationId xmlns:a16="http://schemas.microsoft.com/office/drawing/2014/main" id="{3F639C73-DB06-2102-51C3-967F2D7B6167}"/>
                </a:ext>
              </a:extLst>
            </p:cNvPr>
            <p:cNvCxnSpPr>
              <a:cxnSpLocks/>
            </p:cNvCxnSpPr>
            <p:nvPr/>
          </p:nvCxnSpPr>
          <p:spPr>
            <a:xfrm>
              <a:off x="6904397" y="3116692"/>
              <a:ext cx="0" cy="20119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16" name="Rectangle 515">
              <a:extLst>
                <a:ext uri="{FF2B5EF4-FFF2-40B4-BE49-F238E27FC236}">
                  <a16:creationId xmlns:a16="http://schemas.microsoft.com/office/drawing/2014/main" id="{407F3EA9-DCA6-FE7B-1057-1935290C3355}"/>
                </a:ext>
              </a:extLst>
            </p:cNvPr>
            <p:cNvSpPr/>
            <p:nvPr/>
          </p:nvSpPr>
          <p:spPr>
            <a:xfrm>
              <a:off x="8329924" y="1991653"/>
              <a:ext cx="2867216" cy="2260785"/>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17" name="TextBox 516">
              <a:extLst>
                <a:ext uri="{FF2B5EF4-FFF2-40B4-BE49-F238E27FC236}">
                  <a16:creationId xmlns:a16="http://schemas.microsoft.com/office/drawing/2014/main" id="{0819AF6C-B824-3378-CC39-5A76A1CF116B}"/>
                </a:ext>
              </a:extLst>
            </p:cNvPr>
            <p:cNvSpPr txBox="1"/>
            <p:nvPr/>
          </p:nvSpPr>
          <p:spPr>
            <a:xfrm>
              <a:off x="8390836" y="2003538"/>
              <a:ext cx="986241" cy="339545"/>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MLD3</a:t>
              </a:r>
            </a:p>
          </p:txBody>
        </p:sp>
        <p:sp>
          <p:nvSpPr>
            <p:cNvPr id="518" name="Rectangle 517">
              <a:extLst>
                <a:ext uri="{FF2B5EF4-FFF2-40B4-BE49-F238E27FC236}">
                  <a16:creationId xmlns:a16="http://schemas.microsoft.com/office/drawing/2014/main" id="{3D8C4926-D802-1610-E265-2AA2A84EF343}"/>
                </a:ext>
              </a:extLst>
            </p:cNvPr>
            <p:cNvSpPr/>
            <p:nvPr/>
          </p:nvSpPr>
          <p:spPr>
            <a:xfrm>
              <a:off x="8520564" y="3222914"/>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19" name="Rectangle 518">
              <a:extLst>
                <a:ext uri="{FF2B5EF4-FFF2-40B4-BE49-F238E27FC236}">
                  <a16:creationId xmlns:a16="http://schemas.microsoft.com/office/drawing/2014/main" id="{685AD754-A9FA-E218-2FDA-14EE4EE29F78}"/>
                </a:ext>
              </a:extLst>
            </p:cNvPr>
            <p:cNvSpPr/>
            <p:nvPr/>
          </p:nvSpPr>
          <p:spPr>
            <a:xfrm>
              <a:off x="8619008" y="3296133"/>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20" name="Rectangle 519">
              <a:extLst>
                <a:ext uri="{FF2B5EF4-FFF2-40B4-BE49-F238E27FC236}">
                  <a16:creationId xmlns:a16="http://schemas.microsoft.com/office/drawing/2014/main" id="{788380BB-C2D1-CC48-E852-E608B981383F}"/>
                </a:ext>
              </a:extLst>
            </p:cNvPr>
            <p:cNvSpPr/>
            <p:nvPr/>
          </p:nvSpPr>
          <p:spPr>
            <a:xfrm>
              <a:off x="8599589" y="3887428"/>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AP31</a:t>
              </a:r>
            </a:p>
          </p:txBody>
        </p:sp>
        <p:sp>
          <p:nvSpPr>
            <p:cNvPr id="521" name="Rectangle 520">
              <a:extLst>
                <a:ext uri="{FF2B5EF4-FFF2-40B4-BE49-F238E27FC236}">
                  <a16:creationId xmlns:a16="http://schemas.microsoft.com/office/drawing/2014/main" id="{F91116BC-FA2E-D9B3-2D43-0F326DA138B6}"/>
                </a:ext>
              </a:extLst>
            </p:cNvPr>
            <p:cNvSpPr/>
            <p:nvPr/>
          </p:nvSpPr>
          <p:spPr>
            <a:xfrm>
              <a:off x="8627691" y="3634414"/>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22" name="Rectangle 521">
              <a:extLst>
                <a:ext uri="{FF2B5EF4-FFF2-40B4-BE49-F238E27FC236}">
                  <a16:creationId xmlns:a16="http://schemas.microsoft.com/office/drawing/2014/main" id="{A66C5B03-B512-DA74-F62D-306822C4201C}"/>
                </a:ext>
              </a:extLst>
            </p:cNvPr>
            <p:cNvSpPr/>
            <p:nvPr/>
          </p:nvSpPr>
          <p:spPr>
            <a:xfrm>
              <a:off x="9828484" y="3222914"/>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23" name="Rectangle 522">
              <a:extLst>
                <a:ext uri="{FF2B5EF4-FFF2-40B4-BE49-F238E27FC236}">
                  <a16:creationId xmlns:a16="http://schemas.microsoft.com/office/drawing/2014/main" id="{84D36F4A-8B8B-501B-BE07-6241D936F084}"/>
                </a:ext>
              </a:extLst>
            </p:cNvPr>
            <p:cNvSpPr/>
            <p:nvPr/>
          </p:nvSpPr>
          <p:spPr>
            <a:xfrm>
              <a:off x="9926928" y="3296133"/>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24" name="Rectangle 523">
              <a:extLst>
                <a:ext uri="{FF2B5EF4-FFF2-40B4-BE49-F238E27FC236}">
                  <a16:creationId xmlns:a16="http://schemas.microsoft.com/office/drawing/2014/main" id="{58F4E031-B0D9-D44A-7054-FDA5F379D9C6}"/>
                </a:ext>
              </a:extLst>
            </p:cNvPr>
            <p:cNvSpPr/>
            <p:nvPr/>
          </p:nvSpPr>
          <p:spPr>
            <a:xfrm>
              <a:off x="9907509" y="3887428"/>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AP32</a:t>
              </a:r>
            </a:p>
          </p:txBody>
        </p:sp>
        <p:sp>
          <p:nvSpPr>
            <p:cNvPr id="525" name="Rectangle 524">
              <a:extLst>
                <a:ext uri="{FF2B5EF4-FFF2-40B4-BE49-F238E27FC236}">
                  <a16:creationId xmlns:a16="http://schemas.microsoft.com/office/drawing/2014/main" id="{4684DFDA-5365-E152-3928-D8163E4FBBCA}"/>
                </a:ext>
              </a:extLst>
            </p:cNvPr>
            <p:cNvSpPr/>
            <p:nvPr/>
          </p:nvSpPr>
          <p:spPr>
            <a:xfrm>
              <a:off x="9925607" y="3647835"/>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526" name="Straight Arrow Connector 525">
              <a:extLst>
                <a:ext uri="{FF2B5EF4-FFF2-40B4-BE49-F238E27FC236}">
                  <a16:creationId xmlns:a16="http://schemas.microsoft.com/office/drawing/2014/main" id="{475CB9A1-45A2-A187-EA81-A982D70883A6}"/>
                </a:ext>
              </a:extLst>
            </p:cNvPr>
            <p:cNvCxnSpPr>
              <a:cxnSpLocks/>
            </p:cNvCxnSpPr>
            <p:nvPr/>
          </p:nvCxnSpPr>
          <p:spPr>
            <a:xfrm>
              <a:off x="8896723" y="3070333"/>
              <a:ext cx="1533" cy="21931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27" name="Straight Arrow Connector 526">
              <a:extLst>
                <a:ext uri="{FF2B5EF4-FFF2-40B4-BE49-F238E27FC236}">
                  <a16:creationId xmlns:a16="http://schemas.microsoft.com/office/drawing/2014/main" id="{FA5A3810-16E2-71B6-1EDD-36AF8D715C0E}"/>
                </a:ext>
              </a:extLst>
            </p:cNvPr>
            <p:cNvCxnSpPr>
              <a:cxnSpLocks/>
            </p:cNvCxnSpPr>
            <p:nvPr/>
          </p:nvCxnSpPr>
          <p:spPr>
            <a:xfrm flipH="1">
              <a:off x="9489928" y="3118721"/>
              <a:ext cx="567772" cy="16934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28" name="Rectangle 527">
              <a:extLst>
                <a:ext uri="{FF2B5EF4-FFF2-40B4-BE49-F238E27FC236}">
                  <a16:creationId xmlns:a16="http://schemas.microsoft.com/office/drawing/2014/main" id="{45D0F106-CE4A-2E69-91CD-9C3E76C05F2C}"/>
                </a:ext>
              </a:extLst>
            </p:cNvPr>
            <p:cNvSpPr/>
            <p:nvPr/>
          </p:nvSpPr>
          <p:spPr>
            <a:xfrm>
              <a:off x="8520564" y="2822406"/>
              <a:ext cx="1190724"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529" name="Straight Arrow Connector 528">
              <a:extLst>
                <a:ext uri="{FF2B5EF4-FFF2-40B4-BE49-F238E27FC236}">
                  <a16:creationId xmlns:a16="http://schemas.microsoft.com/office/drawing/2014/main" id="{CF9ACAE9-E825-9F3F-EA2B-FC2615C60065}"/>
                </a:ext>
              </a:extLst>
            </p:cNvPr>
            <p:cNvCxnSpPr>
              <a:cxnSpLocks/>
            </p:cNvCxnSpPr>
            <p:nvPr/>
          </p:nvCxnSpPr>
          <p:spPr>
            <a:xfrm>
              <a:off x="9495661" y="3111591"/>
              <a:ext cx="562038" cy="17647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30" name="Straight Arrow Connector 529">
              <a:extLst>
                <a:ext uri="{FF2B5EF4-FFF2-40B4-BE49-F238E27FC236}">
                  <a16:creationId xmlns:a16="http://schemas.microsoft.com/office/drawing/2014/main" id="{B29E29EC-1F63-D257-ACAC-F35434EF99C5}"/>
                </a:ext>
              </a:extLst>
            </p:cNvPr>
            <p:cNvCxnSpPr>
              <a:cxnSpLocks/>
            </p:cNvCxnSpPr>
            <p:nvPr/>
          </p:nvCxnSpPr>
          <p:spPr>
            <a:xfrm>
              <a:off x="10477730" y="3116692"/>
              <a:ext cx="0" cy="20119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31" name="Rectangle 530">
              <a:extLst>
                <a:ext uri="{FF2B5EF4-FFF2-40B4-BE49-F238E27FC236}">
                  <a16:creationId xmlns:a16="http://schemas.microsoft.com/office/drawing/2014/main" id="{376CCD59-14D7-9D11-0403-6E1444E567EB}"/>
                </a:ext>
              </a:extLst>
            </p:cNvPr>
            <p:cNvSpPr/>
            <p:nvPr/>
          </p:nvSpPr>
          <p:spPr>
            <a:xfrm>
              <a:off x="1062990" y="1531999"/>
              <a:ext cx="10357322" cy="2857121"/>
            </a:xfrm>
            <a:prstGeom prst="rect">
              <a:avLst/>
            </a:prstGeom>
            <a:noFill/>
            <a:ln w="12700" cap="flat" cmpd="sng" algn="ctr">
              <a:solidFill>
                <a:srgbClr val="156082">
                  <a:shade val="15000"/>
                </a:srgbClr>
              </a:solidFill>
              <a:prstDash val="lgDash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ptos" panose="02110004020202020204"/>
                <a:ea typeface="+mn-ea"/>
                <a:cs typeface="+mn-cs"/>
              </a:endParaRPr>
            </a:p>
          </p:txBody>
        </p:sp>
        <p:sp>
          <p:nvSpPr>
            <p:cNvPr id="532" name="TextBox 531">
              <a:extLst>
                <a:ext uri="{FF2B5EF4-FFF2-40B4-BE49-F238E27FC236}">
                  <a16:creationId xmlns:a16="http://schemas.microsoft.com/office/drawing/2014/main" id="{5B5E07DD-D3F0-AA14-D44A-60FDEBA54415}"/>
                </a:ext>
              </a:extLst>
            </p:cNvPr>
            <p:cNvSpPr txBox="1"/>
            <p:nvPr/>
          </p:nvSpPr>
          <p:spPr>
            <a:xfrm>
              <a:off x="1167746" y="1532000"/>
              <a:ext cx="897263" cy="266674"/>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black"/>
                  </a:solidFill>
                  <a:effectLst/>
                  <a:uLnTx/>
                  <a:uFillTx/>
                  <a:latin typeface="Aptos" panose="02110004020202020204"/>
                  <a:ea typeface="+mn-ea"/>
                </a:rPr>
                <a:t>SMD</a:t>
              </a:r>
              <a:endParaRPr kumimoji="0" lang="en-US" sz="1200" b="0" i="0" u="none" strike="noStrike" kern="0" cap="none" spc="0" normalizeH="0" baseline="0" noProof="0" dirty="0">
                <a:ln>
                  <a:noFill/>
                </a:ln>
                <a:solidFill>
                  <a:prstClr val="black"/>
                </a:solidFill>
                <a:effectLst/>
                <a:uLnTx/>
                <a:uFillTx/>
                <a:latin typeface="Aptos" panose="02110004020202020204"/>
                <a:ea typeface="+mn-ea"/>
              </a:endParaRPr>
            </a:p>
          </p:txBody>
        </p:sp>
        <p:sp>
          <p:nvSpPr>
            <p:cNvPr id="533" name="Rectangle 532">
              <a:extLst>
                <a:ext uri="{FF2B5EF4-FFF2-40B4-BE49-F238E27FC236}">
                  <a16:creationId xmlns:a16="http://schemas.microsoft.com/office/drawing/2014/main" id="{682E6F69-3F6A-520A-9BF8-9C6118C032B0}"/>
                </a:ext>
              </a:extLst>
            </p:cNvPr>
            <p:cNvSpPr/>
            <p:nvPr/>
          </p:nvSpPr>
          <p:spPr>
            <a:xfrm>
              <a:off x="2748640" y="2499668"/>
              <a:ext cx="1185131" cy="619052"/>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cxnSp>
          <p:nvCxnSpPr>
            <p:cNvPr id="534" name="Straight Arrow Connector 533">
              <a:extLst>
                <a:ext uri="{FF2B5EF4-FFF2-40B4-BE49-F238E27FC236}">
                  <a16:creationId xmlns:a16="http://schemas.microsoft.com/office/drawing/2014/main" id="{D601A91F-8198-4EA6-4B7E-7D5A8F132719}"/>
                </a:ext>
              </a:extLst>
            </p:cNvPr>
            <p:cNvCxnSpPr>
              <a:cxnSpLocks/>
            </p:cNvCxnSpPr>
            <p:nvPr/>
          </p:nvCxnSpPr>
          <p:spPr>
            <a:xfrm>
              <a:off x="3498040" y="3086871"/>
              <a:ext cx="0" cy="20119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35" name="Rectangle 534">
              <a:extLst>
                <a:ext uri="{FF2B5EF4-FFF2-40B4-BE49-F238E27FC236}">
                  <a16:creationId xmlns:a16="http://schemas.microsoft.com/office/drawing/2014/main" id="{57D82F46-A3B0-CE56-7532-BE70FB38102D}"/>
                </a:ext>
              </a:extLst>
            </p:cNvPr>
            <p:cNvSpPr/>
            <p:nvPr/>
          </p:nvSpPr>
          <p:spPr>
            <a:xfrm>
              <a:off x="6307578" y="2216418"/>
              <a:ext cx="1149377" cy="266575"/>
            </a:xfrm>
            <a:prstGeom prst="rect">
              <a:avLst/>
            </a:prstGeom>
            <a:solidFill>
              <a:srgbClr val="4EA72E">
                <a:lumMod val="40000"/>
                <a:lumOff val="60000"/>
              </a:srgb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36" name="TextBox 535">
              <a:extLst>
                <a:ext uri="{FF2B5EF4-FFF2-40B4-BE49-F238E27FC236}">
                  <a16:creationId xmlns:a16="http://schemas.microsoft.com/office/drawing/2014/main" id="{708A98C3-F5CC-1D34-1760-2081708D9649}"/>
                </a:ext>
              </a:extLst>
            </p:cNvPr>
            <p:cNvSpPr txBox="1"/>
            <p:nvPr/>
          </p:nvSpPr>
          <p:spPr>
            <a:xfrm>
              <a:off x="6306311" y="2219429"/>
              <a:ext cx="1131927" cy="242431"/>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Aptos" panose="02110004020202020204"/>
                  <a:ea typeface="+mn-ea"/>
                </a:rPr>
                <a:t>SMD-ME</a:t>
              </a:r>
              <a:r>
                <a:rPr kumimoji="0" lang="en-US" sz="1400" b="0" i="0" u="none" strike="noStrike" kern="0" cap="none" spc="0" normalizeH="0" baseline="0" noProof="0" dirty="0">
                  <a:ln>
                    <a:noFill/>
                  </a:ln>
                  <a:solidFill>
                    <a:prstClr val="black"/>
                  </a:solidFill>
                  <a:effectLst/>
                  <a:uLnTx/>
                  <a:uFillTx/>
                  <a:latin typeface="Aptos" panose="02110004020202020204"/>
                  <a:ea typeface="+mn-ea"/>
                </a:rPr>
                <a:t> </a:t>
              </a:r>
            </a:p>
          </p:txBody>
        </p:sp>
        <p:cxnSp>
          <p:nvCxnSpPr>
            <p:cNvPr id="537" name="Straight Arrow Connector 536">
              <a:extLst>
                <a:ext uri="{FF2B5EF4-FFF2-40B4-BE49-F238E27FC236}">
                  <a16:creationId xmlns:a16="http://schemas.microsoft.com/office/drawing/2014/main" id="{6E588FF2-3171-F4C9-FBF0-E0350EC23200}"/>
                </a:ext>
              </a:extLst>
            </p:cNvPr>
            <p:cNvCxnSpPr>
              <a:cxnSpLocks/>
            </p:cNvCxnSpPr>
            <p:nvPr/>
          </p:nvCxnSpPr>
          <p:spPr>
            <a:xfrm flipV="1">
              <a:off x="6941543" y="2696801"/>
              <a:ext cx="0" cy="135891"/>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38" name="Rectangle 537">
              <a:extLst>
                <a:ext uri="{FF2B5EF4-FFF2-40B4-BE49-F238E27FC236}">
                  <a16:creationId xmlns:a16="http://schemas.microsoft.com/office/drawing/2014/main" id="{0D300522-8103-D89B-EE73-6FD91EF9F3CD}"/>
                </a:ext>
              </a:extLst>
            </p:cNvPr>
            <p:cNvSpPr/>
            <p:nvPr/>
          </p:nvSpPr>
          <p:spPr>
            <a:xfrm>
              <a:off x="6299155" y="2493285"/>
              <a:ext cx="1185131" cy="619052"/>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539" name="Rectangle 538">
              <a:extLst>
                <a:ext uri="{FF2B5EF4-FFF2-40B4-BE49-F238E27FC236}">
                  <a16:creationId xmlns:a16="http://schemas.microsoft.com/office/drawing/2014/main" id="{BEC30CA3-BF87-7CE8-5495-DDB4668AF72C}"/>
                </a:ext>
              </a:extLst>
            </p:cNvPr>
            <p:cNvSpPr/>
            <p:nvPr/>
          </p:nvSpPr>
          <p:spPr>
            <a:xfrm>
              <a:off x="9866805" y="2198407"/>
              <a:ext cx="1149377" cy="266575"/>
            </a:xfrm>
            <a:prstGeom prst="rect">
              <a:avLst/>
            </a:prstGeom>
            <a:solidFill>
              <a:srgbClr val="4EA72E">
                <a:lumMod val="40000"/>
                <a:lumOff val="60000"/>
              </a:srgb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40" name="TextBox 539">
              <a:extLst>
                <a:ext uri="{FF2B5EF4-FFF2-40B4-BE49-F238E27FC236}">
                  <a16:creationId xmlns:a16="http://schemas.microsoft.com/office/drawing/2014/main" id="{0384F1B8-8915-330E-5EB6-485DC495B955}"/>
                </a:ext>
              </a:extLst>
            </p:cNvPr>
            <p:cNvSpPr txBox="1"/>
            <p:nvPr/>
          </p:nvSpPr>
          <p:spPr>
            <a:xfrm>
              <a:off x="9865538" y="2201418"/>
              <a:ext cx="1131927" cy="242431"/>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Aptos" panose="02110004020202020204"/>
                  <a:ea typeface="+mn-ea"/>
                </a:rPr>
                <a:t>SMD-ME</a:t>
              </a:r>
              <a:r>
                <a:rPr kumimoji="0" lang="en-US" sz="1400" b="0" i="0" u="none" strike="noStrike" kern="0" cap="none" spc="0" normalizeH="0" baseline="0" noProof="0" dirty="0">
                  <a:ln>
                    <a:noFill/>
                  </a:ln>
                  <a:solidFill>
                    <a:prstClr val="black"/>
                  </a:solidFill>
                  <a:effectLst/>
                  <a:uLnTx/>
                  <a:uFillTx/>
                  <a:latin typeface="Aptos" panose="02110004020202020204"/>
                  <a:ea typeface="+mn-ea"/>
                </a:rPr>
                <a:t> </a:t>
              </a:r>
            </a:p>
          </p:txBody>
        </p:sp>
        <p:cxnSp>
          <p:nvCxnSpPr>
            <p:cNvPr id="541" name="Straight Arrow Connector 540">
              <a:extLst>
                <a:ext uri="{FF2B5EF4-FFF2-40B4-BE49-F238E27FC236}">
                  <a16:creationId xmlns:a16="http://schemas.microsoft.com/office/drawing/2014/main" id="{8B2A0BAB-1330-04C1-BA1E-09027AF688C7}"/>
                </a:ext>
              </a:extLst>
            </p:cNvPr>
            <p:cNvCxnSpPr>
              <a:cxnSpLocks/>
            </p:cNvCxnSpPr>
            <p:nvPr/>
          </p:nvCxnSpPr>
          <p:spPr>
            <a:xfrm flipV="1">
              <a:off x="10500771" y="2678789"/>
              <a:ext cx="0" cy="135891"/>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42" name="Rectangle 541">
              <a:extLst>
                <a:ext uri="{FF2B5EF4-FFF2-40B4-BE49-F238E27FC236}">
                  <a16:creationId xmlns:a16="http://schemas.microsoft.com/office/drawing/2014/main" id="{87E0DABA-DA29-233A-B1A7-34DF3C747AE3}"/>
                </a:ext>
              </a:extLst>
            </p:cNvPr>
            <p:cNvSpPr/>
            <p:nvPr/>
          </p:nvSpPr>
          <p:spPr>
            <a:xfrm>
              <a:off x="9858383" y="2475274"/>
              <a:ext cx="1185131" cy="619052"/>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543" name="Terminator 542">
              <a:extLst>
                <a:ext uri="{FF2B5EF4-FFF2-40B4-BE49-F238E27FC236}">
                  <a16:creationId xmlns:a16="http://schemas.microsoft.com/office/drawing/2014/main" id="{C22B9C3B-0617-3A91-5065-DF9F63F01860}"/>
                </a:ext>
              </a:extLst>
            </p:cNvPr>
            <p:cNvSpPr/>
            <p:nvPr/>
          </p:nvSpPr>
          <p:spPr>
            <a:xfrm>
              <a:off x="2238978" y="1916811"/>
              <a:ext cx="991291" cy="14962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cxnSp>
          <p:nvCxnSpPr>
            <p:cNvPr id="544" name="Straight Arrow Connector 543">
              <a:extLst>
                <a:ext uri="{FF2B5EF4-FFF2-40B4-BE49-F238E27FC236}">
                  <a16:creationId xmlns:a16="http://schemas.microsoft.com/office/drawing/2014/main" id="{30B294FF-173F-B0D5-66B9-37F36D47208C}"/>
                </a:ext>
              </a:extLst>
            </p:cNvPr>
            <p:cNvCxnSpPr>
              <a:cxnSpLocks/>
            </p:cNvCxnSpPr>
            <p:nvPr/>
          </p:nvCxnSpPr>
          <p:spPr>
            <a:xfrm>
              <a:off x="2447633" y="2066436"/>
              <a:ext cx="0" cy="7726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45" name="Straight Arrow Connector 544">
              <a:extLst>
                <a:ext uri="{FF2B5EF4-FFF2-40B4-BE49-F238E27FC236}">
                  <a16:creationId xmlns:a16="http://schemas.microsoft.com/office/drawing/2014/main" id="{3643E142-226F-DDC4-8273-8FD192564C80}"/>
                </a:ext>
              </a:extLst>
            </p:cNvPr>
            <p:cNvCxnSpPr>
              <a:cxnSpLocks/>
            </p:cNvCxnSpPr>
            <p:nvPr/>
          </p:nvCxnSpPr>
          <p:spPr>
            <a:xfrm>
              <a:off x="3081539" y="2076728"/>
              <a:ext cx="291390" cy="139690"/>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46" name="Terminator 545">
              <a:extLst>
                <a:ext uri="{FF2B5EF4-FFF2-40B4-BE49-F238E27FC236}">
                  <a16:creationId xmlns:a16="http://schemas.microsoft.com/office/drawing/2014/main" id="{02902F0A-BAD5-1389-3CCE-7F5AEA9DB694}"/>
                </a:ext>
              </a:extLst>
            </p:cNvPr>
            <p:cNvSpPr/>
            <p:nvPr/>
          </p:nvSpPr>
          <p:spPr>
            <a:xfrm>
              <a:off x="5793088" y="1913438"/>
              <a:ext cx="991291" cy="14962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cxnSp>
          <p:nvCxnSpPr>
            <p:cNvPr id="547" name="Straight Arrow Connector 546">
              <a:extLst>
                <a:ext uri="{FF2B5EF4-FFF2-40B4-BE49-F238E27FC236}">
                  <a16:creationId xmlns:a16="http://schemas.microsoft.com/office/drawing/2014/main" id="{9BBAAD70-3D0C-C0BD-517A-8860EB6FAC87}"/>
                </a:ext>
              </a:extLst>
            </p:cNvPr>
            <p:cNvCxnSpPr>
              <a:cxnSpLocks/>
            </p:cNvCxnSpPr>
            <p:nvPr/>
          </p:nvCxnSpPr>
          <p:spPr>
            <a:xfrm>
              <a:off x="5955911" y="2059306"/>
              <a:ext cx="0" cy="7726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48" name="Straight Arrow Connector 547">
              <a:extLst>
                <a:ext uri="{FF2B5EF4-FFF2-40B4-BE49-F238E27FC236}">
                  <a16:creationId xmlns:a16="http://schemas.microsoft.com/office/drawing/2014/main" id="{B762A42F-15AB-87B8-4538-D77D1B714DBF}"/>
                </a:ext>
              </a:extLst>
            </p:cNvPr>
            <p:cNvCxnSpPr>
              <a:cxnSpLocks/>
            </p:cNvCxnSpPr>
            <p:nvPr/>
          </p:nvCxnSpPr>
          <p:spPr>
            <a:xfrm>
              <a:off x="6623166" y="2070947"/>
              <a:ext cx="291390" cy="139690"/>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49" name="Terminator 548">
              <a:extLst>
                <a:ext uri="{FF2B5EF4-FFF2-40B4-BE49-F238E27FC236}">
                  <a16:creationId xmlns:a16="http://schemas.microsoft.com/office/drawing/2014/main" id="{E7EDDE24-490E-8FEA-5160-A0A4964C40F6}"/>
                </a:ext>
              </a:extLst>
            </p:cNvPr>
            <p:cNvSpPr/>
            <p:nvPr/>
          </p:nvSpPr>
          <p:spPr>
            <a:xfrm>
              <a:off x="9294210" y="1899668"/>
              <a:ext cx="991291" cy="14962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cxnSp>
          <p:nvCxnSpPr>
            <p:cNvPr id="550" name="Straight Arrow Connector 549">
              <a:extLst>
                <a:ext uri="{FF2B5EF4-FFF2-40B4-BE49-F238E27FC236}">
                  <a16:creationId xmlns:a16="http://schemas.microsoft.com/office/drawing/2014/main" id="{E62C7A91-D358-E89E-04E6-F90BF28C6A6A}"/>
                </a:ext>
              </a:extLst>
            </p:cNvPr>
            <p:cNvCxnSpPr>
              <a:cxnSpLocks/>
            </p:cNvCxnSpPr>
            <p:nvPr/>
          </p:nvCxnSpPr>
          <p:spPr>
            <a:xfrm>
              <a:off x="9487440" y="2052734"/>
              <a:ext cx="0" cy="7726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51" name="Straight Arrow Connector 550">
              <a:extLst>
                <a:ext uri="{FF2B5EF4-FFF2-40B4-BE49-F238E27FC236}">
                  <a16:creationId xmlns:a16="http://schemas.microsoft.com/office/drawing/2014/main" id="{0E0DD1FD-7052-BEFE-34AB-844EA2BBAE92}"/>
                </a:ext>
              </a:extLst>
            </p:cNvPr>
            <p:cNvCxnSpPr>
              <a:cxnSpLocks/>
            </p:cNvCxnSpPr>
            <p:nvPr/>
          </p:nvCxnSpPr>
          <p:spPr>
            <a:xfrm>
              <a:off x="10108425" y="2046682"/>
              <a:ext cx="291390" cy="139690"/>
            </a:xfrm>
            <a:prstGeom prst="straightConnector1">
              <a:avLst/>
            </a:prstGeom>
            <a:noFill/>
            <a:ln w="9525" cap="flat" cmpd="sng" algn="ctr">
              <a:solidFill>
                <a:srgbClr val="C00000"/>
              </a:solidFill>
              <a:prstDash val="solid"/>
              <a:miter lim="800000"/>
              <a:headEnd type="none" w="med" len="med"/>
              <a:tailEnd type="none" w="med" len="med"/>
            </a:ln>
            <a:effectLst/>
          </p:spPr>
        </p:cxnSp>
        <p:cxnSp>
          <p:nvCxnSpPr>
            <p:cNvPr id="552" name="Straight Arrow Connector 551">
              <a:extLst>
                <a:ext uri="{FF2B5EF4-FFF2-40B4-BE49-F238E27FC236}">
                  <a16:creationId xmlns:a16="http://schemas.microsoft.com/office/drawing/2014/main" id="{FBC58C58-E33D-0C58-9023-B99797DE076B}"/>
                </a:ext>
              </a:extLst>
            </p:cNvPr>
            <p:cNvCxnSpPr>
              <a:cxnSpLocks/>
            </p:cNvCxnSpPr>
            <p:nvPr/>
          </p:nvCxnSpPr>
          <p:spPr>
            <a:xfrm flipV="1">
              <a:off x="3906439" y="2619941"/>
              <a:ext cx="2392716" cy="8292"/>
            </a:xfrm>
            <a:prstGeom prst="straightConnector1">
              <a:avLst/>
            </a:prstGeom>
            <a:noFill/>
            <a:ln w="19050" cap="flat" cmpd="sng" algn="ctr">
              <a:solidFill>
                <a:srgbClr val="C00000"/>
              </a:solidFill>
              <a:prstDash val="solid"/>
              <a:miter lim="800000"/>
              <a:headEnd type="triangle"/>
              <a:tailEnd type="triangle"/>
            </a:ln>
            <a:effectLst/>
          </p:spPr>
        </p:cxnSp>
        <p:cxnSp>
          <p:nvCxnSpPr>
            <p:cNvPr id="553" name="Straight Arrow Connector 552">
              <a:extLst>
                <a:ext uri="{FF2B5EF4-FFF2-40B4-BE49-F238E27FC236}">
                  <a16:creationId xmlns:a16="http://schemas.microsoft.com/office/drawing/2014/main" id="{8DAA3BBE-88BF-47B0-459A-8DED78FBCD07}"/>
                </a:ext>
              </a:extLst>
            </p:cNvPr>
            <p:cNvCxnSpPr>
              <a:cxnSpLocks/>
            </p:cNvCxnSpPr>
            <p:nvPr/>
          </p:nvCxnSpPr>
          <p:spPr>
            <a:xfrm flipV="1">
              <a:off x="7476330" y="2622722"/>
              <a:ext cx="2392716" cy="8292"/>
            </a:xfrm>
            <a:prstGeom prst="straightConnector1">
              <a:avLst/>
            </a:prstGeom>
            <a:noFill/>
            <a:ln w="19050" cap="flat" cmpd="sng" algn="ctr">
              <a:solidFill>
                <a:schemeClr val="bg1">
                  <a:lumMod val="65000"/>
                </a:schemeClr>
              </a:solidFill>
              <a:prstDash val="solid"/>
              <a:miter lim="800000"/>
              <a:headEnd type="triangle"/>
              <a:tailEnd type="triangle"/>
            </a:ln>
            <a:effectLst/>
          </p:spPr>
        </p:cxnSp>
      </p:grpSp>
      <p:cxnSp>
        <p:nvCxnSpPr>
          <p:cNvPr id="554" name="Straight Arrow Connector 553">
            <a:extLst>
              <a:ext uri="{FF2B5EF4-FFF2-40B4-BE49-F238E27FC236}">
                <a16:creationId xmlns:a16="http://schemas.microsoft.com/office/drawing/2014/main" id="{6CFAEABF-7FF3-09D2-7ED5-70816B20D418}"/>
              </a:ext>
            </a:extLst>
          </p:cNvPr>
          <p:cNvCxnSpPr>
            <a:cxnSpLocks/>
          </p:cNvCxnSpPr>
          <p:nvPr/>
        </p:nvCxnSpPr>
        <p:spPr>
          <a:xfrm flipH="1">
            <a:off x="1018019" y="1524000"/>
            <a:ext cx="9847100" cy="0"/>
          </a:xfrm>
          <a:prstGeom prst="straightConnector1">
            <a:avLst/>
          </a:prstGeom>
          <a:noFill/>
          <a:ln w="57150" cap="flat" cmpd="sng" algn="ctr">
            <a:solidFill>
              <a:sysClr val="windowText" lastClr="000000">
                <a:lumMod val="50000"/>
                <a:lumOff val="50000"/>
              </a:sysClr>
            </a:solidFill>
            <a:prstDash val="solid"/>
            <a:miter lim="800000"/>
            <a:headEnd type="none" w="med" len="med"/>
            <a:tailEnd type="none" w="med" len="med"/>
          </a:ln>
          <a:effectLst/>
        </p:spPr>
      </p:cxnSp>
      <p:sp>
        <p:nvSpPr>
          <p:cNvPr id="555" name="TextBox 554">
            <a:extLst>
              <a:ext uri="{FF2B5EF4-FFF2-40B4-BE49-F238E27FC236}">
                <a16:creationId xmlns:a16="http://schemas.microsoft.com/office/drawing/2014/main" id="{E695085D-1D79-9204-EE93-5658231DA066}"/>
              </a:ext>
            </a:extLst>
          </p:cNvPr>
          <p:cNvSpPr txBox="1"/>
          <p:nvPr/>
        </p:nvSpPr>
        <p:spPr>
          <a:xfrm>
            <a:off x="4762963" y="1283388"/>
            <a:ext cx="2511334" cy="218188"/>
          </a:xfrm>
          <a:prstGeom prst="rect">
            <a:avLst/>
          </a:prstGeom>
          <a:noFill/>
          <a:ln>
            <a:noFill/>
          </a:ln>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DS (Distribution System) </a:t>
            </a:r>
          </a:p>
        </p:txBody>
      </p:sp>
      <p:grpSp>
        <p:nvGrpSpPr>
          <p:cNvPr id="557" name="Group 556">
            <a:extLst>
              <a:ext uri="{FF2B5EF4-FFF2-40B4-BE49-F238E27FC236}">
                <a16:creationId xmlns:a16="http://schemas.microsoft.com/office/drawing/2014/main" id="{9173419C-822B-1C86-89E2-41F64A9A5F9E}"/>
              </a:ext>
            </a:extLst>
          </p:cNvPr>
          <p:cNvGrpSpPr/>
          <p:nvPr/>
        </p:nvGrpSpPr>
        <p:grpSpPr>
          <a:xfrm>
            <a:off x="2242868" y="4967272"/>
            <a:ext cx="2093973" cy="754336"/>
            <a:chOff x="2748640" y="5134876"/>
            <a:chExt cx="2093973" cy="754336"/>
          </a:xfrm>
        </p:grpSpPr>
        <p:sp>
          <p:nvSpPr>
            <p:cNvPr id="558" name="Rectangle 557">
              <a:extLst>
                <a:ext uri="{FF2B5EF4-FFF2-40B4-BE49-F238E27FC236}">
                  <a16:creationId xmlns:a16="http://schemas.microsoft.com/office/drawing/2014/main" id="{57B5D066-EAFE-818F-5539-79B41530B6B7}"/>
                </a:ext>
              </a:extLst>
            </p:cNvPr>
            <p:cNvSpPr/>
            <p:nvPr/>
          </p:nvSpPr>
          <p:spPr>
            <a:xfrm>
              <a:off x="2748640" y="5134876"/>
              <a:ext cx="2093973" cy="74995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59" name="TextBox 558">
              <a:extLst>
                <a:ext uri="{FF2B5EF4-FFF2-40B4-BE49-F238E27FC236}">
                  <a16:creationId xmlns:a16="http://schemas.microsoft.com/office/drawing/2014/main" id="{7699E38C-7165-16AC-B1C8-F4592F7195C5}"/>
                </a:ext>
              </a:extLst>
            </p:cNvPr>
            <p:cNvSpPr txBox="1"/>
            <p:nvPr/>
          </p:nvSpPr>
          <p:spPr>
            <a:xfrm>
              <a:off x="2900245" y="5325983"/>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1</a:t>
              </a:r>
            </a:p>
          </p:txBody>
        </p:sp>
        <p:sp>
          <p:nvSpPr>
            <p:cNvPr id="560" name="TextBox 559">
              <a:extLst>
                <a:ext uri="{FF2B5EF4-FFF2-40B4-BE49-F238E27FC236}">
                  <a16:creationId xmlns:a16="http://schemas.microsoft.com/office/drawing/2014/main" id="{9A789558-D23B-977F-F656-43DF235335A5}"/>
                </a:ext>
              </a:extLst>
            </p:cNvPr>
            <p:cNvSpPr txBox="1"/>
            <p:nvPr/>
          </p:nvSpPr>
          <p:spPr>
            <a:xfrm>
              <a:off x="3173939" y="5612213"/>
              <a:ext cx="1219198" cy="276999"/>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Non-AP MLD </a:t>
              </a:r>
            </a:p>
          </p:txBody>
        </p:sp>
        <p:sp>
          <p:nvSpPr>
            <p:cNvPr id="561" name="TextBox 560">
              <a:extLst>
                <a:ext uri="{FF2B5EF4-FFF2-40B4-BE49-F238E27FC236}">
                  <a16:creationId xmlns:a16="http://schemas.microsoft.com/office/drawing/2014/main" id="{A194D9F9-D10B-3B23-C3B9-F371F9792525}"/>
                </a:ext>
              </a:extLst>
            </p:cNvPr>
            <p:cNvSpPr txBox="1"/>
            <p:nvPr/>
          </p:nvSpPr>
          <p:spPr>
            <a:xfrm>
              <a:off x="3946530" y="5320216"/>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2</a:t>
              </a:r>
            </a:p>
          </p:txBody>
        </p:sp>
      </p:grpSp>
      <p:cxnSp>
        <p:nvCxnSpPr>
          <p:cNvPr id="563" name="Straight Connector 562">
            <a:extLst>
              <a:ext uri="{FF2B5EF4-FFF2-40B4-BE49-F238E27FC236}">
                <a16:creationId xmlns:a16="http://schemas.microsoft.com/office/drawing/2014/main" id="{5FC84D65-6A4B-9946-AE0F-DD0EA43CFA0F}"/>
              </a:ext>
            </a:extLst>
          </p:cNvPr>
          <p:cNvCxnSpPr>
            <a:cxnSpLocks/>
          </p:cNvCxnSpPr>
          <p:nvPr/>
        </p:nvCxnSpPr>
        <p:spPr bwMode="auto">
          <a:xfrm>
            <a:off x="2743200" y="4301700"/>
            <a:ext cx="178560" cy="850912"/>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cxnSp>
        <p:nvCxnSpPr>
          <p:cNvPr id="564" name="Straight Connector 563">
            <a:extLst>
              <a:ext uri="{FF2B5EF4-FFF2-40B4-BE49-F238E27FC236}">
                <a16:creationId xmlns:a16="http://schemas.microsoft.com/office/drawing/2014/main" id="{A6B5CBB1-6118-06AD-B9FA-B2F38D50D4B3}"/>
              </a:ext>
            </a:extLst>
          </p:cNvPr>
          <p:cNvCxnSpPr>
            <a:cxnSpLocks/>
          </p:cNvCxnSpPr>
          <p:nvPr/>
        </p:nvCxnSpPr>
        <p:spPr bwMode="auto">
          <a:xfrm flipH="1">
            <a:off x="4036889" y="4301700"/>
            <a:ext cx="926778" cy="850912"/>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cxnSp>
        <p:nvCxnSpPr>
          <p:cNvPr id="565" name="Straight Arrow Connector 564">
            <a:extLst>
              <a:ext uri="{FF2B5EF4-FFF2-40B4-BE49-F238E27FC236}">
                <a16:creationId xmlns:a16="http://schemas.microsoft.com/office/drawing/2014/main" id="{0CCB00E7-1F98-E8D4-389F-AE4227BA4E80}"/>
              </a:ext>
            </a:extLst>
          </p:cNvPr>
          <p:cNvCxnSpPr>
            <a:cxnSpLocks/>
          </p:cNvCxnSpPr>
          <p:nvPr/>
        </p:nvCxnSpPr>
        <p:spPr>
          <a:xfrm>
            <a:off x="2496908" y="1524000"/>
            <a:ext cx="0" cy="716870"/>
          </a:xfrm>
          <a:prstGeom prst="straightConnector1">
            <a:avLst/>
          </a:prstGeom>
          <a:noFill/>
          <a:ln w="19050" cap="flat" cmpd="sng" algn="ctr">
            <a:solidFill>
              <a:srgbClr val="0070C0"/>
            </a:solidFill>
            <a:prstDash val="solid"/>
            <a:miter lim="800000"/>
            <a:headEnd type="none" w="med" len="med"/>
            <a:tailEnd type="triangle" w="med" len="med"/>
          </a:ln>
          <a:effectLst/>
        </p:spPr>
      </p:cxnSp>
      <p:grpSp>
        <p:nvGrpSpPr>
          <p:cNvPr id="584" name="Group 583">
            <a:extLst>
              <a:ext uri="{FF2B5EF4-FFF2-40B4-BE49-F238E27FC236}">
                <a16:creationId xmlns:a16="http://schemas.microsoft.com/office/drawing/2014/main" id="{2B1C796B-8EAE-154A-137C-2FF78D2AA004}"/>
              </a:ext>
            </a:extLst>
          </p:cNvPr>
          <p:cNvGrpSpPr/>
          <p:nvPr/>
        </p:nvGrpSpPr>
        <p:grpSpPr>
          <a:xfrm>
            <a:off x="2519906" y="1548717"/>
            <a:ext cx="386308" cy="697833"/>
            <a:chOff x="596672" y="5227110"/>
            <a:chExt cx="386308" cy="716870"/>
          </a:xfrm>
        </p:grpSpPr>
        <p:cxnSp>
          <p:nvCxnSpPr>
            <p:cNvPr id="585" name="Straight Arrow Connector 584">
              <a:extLst>
                <a:ext uri="{FF2B5EF4-FFF2-40B4-BE49-F238E27FC236}">
                  <a16:creationId xmlns:a16="http://schemas.microsoft.com/office/drawing/2014/main" id="{AF14BEB8-1A6A-E6EA-CBC0-2861D59CA88D}"/>
                </a:ext>
              </a:extLst>
            </p:cNvPr>
            <p:cNvCxnSpPr>
              <a:cxnSpLocks/>
            </p:cNvCxnSpPr>
            <p:nvPr/>
          </p:nvCxnSpPr>
          <p:spPr>
            <a:xfrm>
              <a:off x="787836" y="5227110"/>
              <a:ext cx="0" cy="716870"/>
            </a:xfrm>
            <a:prstGeom prst="straightConnector1">
              <a:avLst/>
            </a:prstGeom>
            <a:noFill/>
            <a:ln w="19050" cap="flat" cmpd="sng" algn="ctr">
              <a:solidFill>
                <a:srgbClr val="0070C0"/>
              </a:solidFill>
              <a:prstDash val="solid"/>
              <a:miter lim="800000"/>
              <a:headEnd type="triangle" w="med" len="med"/>
              <a:tailEnd type="none" w="med" len="med"/>
            </a:ln>
            <a:effectLst/>
          </p:spPr>
        </p:cxnSp>
        <p:sp>
          <p:nvSpPr>
            <p:cNvPr id="586" name="Multiply 585">
              <a:extLst>
                <a:ext uri="{FF2B5EF4-FFF2-40B4-BE49-F238E27FC236}">
                  <a16:creationId xmlns:a16="http://schemas.microsoft.com/office/drawing/2014/main" id="{9805DDCF-2A8D-0E1A-3358-95812AFF5972}"/>
                </a:ext>
              </a:extLst>
            </p:cNvPr>
            <p:cNvSpPr/>
            <p:nvPr/>
          </p:nvSpPr>
          <p:spPr>
            <a:xfrm>
              <a:off x="596672" y="5440890"/>
              <a:ext cx="386308" cy="339068"/>
            </a:xfrm>
            <a:prstGeom prst="mathMultiply">
              <a:avLst>
                <a:gd name="adj1" fmla="val 6665"/>
              </a:avLst>
            </a:prstGeom>
            <a:solidFill>
              <a:sysClr val="window" lastClr="FFFFFF"/>
            </a:solidFill>
            <a:ln w="19050" cap="flat" cmpd="sng" algn="ctr">
              <a:solidFill>
                <a:srgbClr val="E97132"/>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grpSp>
      <p:sp>
        <p:nvSpPr>
          <p:cNvPr id="591" name="TextBox 590">
            <a:extLst>
              <a:ext uri="{FF2B5EF4-FFF2-40B4-BE49-F238E27FC236}">
                <a16:creationId xmlns:a16="http://schemas.microsoft.com/office/drawing/2014/main" id="{91034E84-FA39-8143-C541-4779E192359A}"/>
              </a:ext>
            </a:extLst>
          </p:cNvPr>
          <p:cNvSpPr txBox="1"/>
          <p:nvPr/>
        </p:nvSpPr>
        <p:spPr>
          <a:xfrm>
            <a:off x="2921760" y="5722652"/>
            <a:ext cx="5231640" cy="646331"/>
          </a:xfrm>
          <a:prstGeom prst="rect">
            <a:avLst/>
          </a:prstGeom>
          <a:noFill/>
          <a:ln>
            <a:noFill/>
          </a:ln>
        </p:spPr>
        <p:txBody>
          <a:bodyPr wrap="square" rtlCol="0">
            <a:spAutoFit/>
          </a:bodyPr>
          <a:lstStyle/>
          <a:p>
            <a:pP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2. Non-AP MLD is in roaming transition to AP MLD2. UL data to DS is paused from AP MLD1 during roaming transition. After DS mapping change is initiated by AP MLD 2, UL and DL data are enabled with AP MLD2</a:t>
            </a:r>
          </a:p>
        </p:txBody>
      </p:sp>
      <p:sp>
        <p:nvSpPr>
          <p:cNvPr id="595" name="Title 1">
            <a:extLst>
              <a:ext uri="{FF2B5EF4-FFF2-40B4-BE49-F238E27FC236}">
                <a16:creationId xmlns:a16="http://schemas.microsoft.com/office/drawing/2014/main" id="{E8E58F69-6C2D-FC74-964C-F43C4A10191D}"/>
              </a:ext>
            </a:extLst>
          </p:cNvPr>
          <p:cNvSpPr txBox="1">
            <a:spLocks/>
          </p:cNvSpPr>
          <p:nvPr/>
        </p:nvSpPr>
        <p:spPr>
          <a:xfrm>
            <a:off x="296800" y="566520"/>
            <a:ext cx="11485428" cy="563894"/>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 </a:t>
            </a:r>
            <a:r>
              <a:rPr lang="en-US" sz="2400" kern="0" dirty="0"/>
              <a:t>Case 1: SR with SMD exposing separate MAC-SAP per AP MLD (2)</a:t>
            </a:r>
            <a:endParaRPr lang="en-US" kern="0" dirty="0"/>
          </a:p>
        </p:txBody>
      </p:sp>
      <p:cxnSp>
        <p:nvCxnSpPr>
          <p:cNvPr id="6" name="Straight Arrow Connector 5">
            <a:extLst>
              <a:ext uri="{FF2B5EF4-FFF2-40B4-BE49-F238E27FC236}">
                <a16:creationId xmlns:a16="http://schemas.microsoft.com/office/drawing/2014/main" id="{D77904D9-99D3-46E2-8192-3FB30BE393B9}"/>
              </a:ext>
            </a:extLst>
          </p:cNvPr>
          <p:cNvCxnSpPr>
            <a:cxnSpLocks/>
          </p:cNvCxnSpPr>
          <p:nvPr/>
        </p:nvCxnSpPr>
        <p:spPr>
          <a:xfrm>
            <a:off x="9220200" y="1501576"/>
            <a:ext cx="0" cy="716870"/>
          </a:xfrm>
          <a:prstGeom prst="straightConnector1">
            <a:avLst/>
          </a:prstGeom>
          <a:noFill/>
          <a:ln w="19050" cap="flat" cmpd="sng" algn="ctr">
            <a:solidFill>
              <a:schemeClr val="bg1">
                <a:lumMod val="65000"/>
              </a:schemeClr>
            </a:solidFill>
            <a:prstDash val="solid"/>
            <a:miter lim="800000"/>
            <a:headEnd type="triangle"/>
            <a:tailEnd type="triangle"/>
          </a:ln>
          <a:effectLst/>
        </p:spPr>
      </p:cxnSp>
      <p:cxnSp>
        <p:nvCxnSpPr>
          <p:cNvPr id="7" name="Straight Arrow Connector 6">
            <a:extLst>
              <a:ext uri="{FF2B5EF4-FFF2-40B4-BE49-F238E27FC236}">
                <a16:creationId xmlns:a16="http://schemas.microsoft.com/office/drawing/2014/main" id="{B228471B-970F-537D-D639-BBBA800D6DB2}"/>
              </a:ext>
            </a:extLst>
          </p:cNvPr>
          <p:cNvCxnSpPr>
            <a:cxnSpLocks/>
          </p:cNvCxnSpPr>
          <p:nvPr/>
        </p:nvCxnSpPr>
        <p:spPr>
          <a:xfrm>
            <a:off x="5793318" y="1524000"/>
            <a:ext cx="0" cy="716870"/>
          </a:xfrm>
          <a:prstGeom prst="straightConnector1">
            <a:avLst/>
          </a:prstGeom>
          <a:noFill/>
          <a:ln w="19050" cap="flat" cmpd="sng" algn="ctr">
            <a:solidFill>
              <a:srgbClr val="C00000"/>
            </a:solidFill>
            <a:prstDash val="solid"/>
            <a:miter lim="800000"/>
            <a:headEnd type="triangle"/>
            <a:tailEnd type="triangle"/>
          </a:ln>
          <a:effectLst/>
        </p:spPr>
      </p:cxnSp>
      <p:sp>
        <p:nvSpPr>
          <p:cNvPr id="8" name="TextBox 7">
            <a:extLst>
              <a:ext uri="{FF2B5EF4-FFF2-40B4-BE49-F238E27FC236}">
                <a16:creationId xmlns:a16="http://schemas.microsoft.com/office/drawing/2014/main" id="{B39F57DB-A887-688F-D384-C5E9E04E2E3B}"/>
              </a:ext>
            </a:extLst>
          </p:cNvPr>
          <p:cNvSpPr txBox="1"/>
          <p:nvPr/>
        </p:nvSpPr>
        <p:spPr>
          <a:xfrm>
            <a:off x="3244611" y="2666633"/>
            <a:ext cx="2511334" cy="276999"/>
          </a:xfrm>
          <a:prstGeom prst="rect">
            <a:avLst/>
          </a:prstGeom>
          <a:noFill/>
          <a:ln>
            <a:noFill/>
          </a:ln>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Context transfer </a:t>
            </a:r>
          </a:p>
        </p:txBody>
      </p:sp>
    </p:spTree>
    <p:extLst>
      <p:ext uri="{BB962C8B-B14F-4D97-AF65-F5344CB8AC3E}">
        <p14:creationId xmlns:p14="http://schemas.microsoft.com/office/powerpoint/2010/main" val="3524862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A6A44F-BC53-146F-07C9-AA6307FC1677}"/>
            </a:ext>
          </a:extLst>
        </p:cNvPr>
        <p:cNvGrpSpPr/>
        <p:nvPr/>
      </p:nvGrpSpPr>
      <p:grpSpPr>
        <a:xfrm>
          <a:off x="0" y="0"/>
          <a:ext cx="0" cy="0"/>
          <a:chOff x="0" y="0"/>
          <a:chExt cx="0" cy="0"/>
        </a:xfrm>
      </p:grpSpPr>
      <p:sp>
        <p:nvSpPr>
          <p:cNvPr id="2" name="Date Placeholder 1">
            <a:extLst>
              <a:ext uri="{FF2B5EF4-FFF2-40B4-BE49-F238E27FC236}">
                <a16:creationId xmlns:a16="http://schemas.microsoft.com/office/drawing/2014/main" id="{5ED0ADF0-F542-9A7D-1C6A-594B7A676D4A}"/>
              </a:ext>
            </a:extLst>
          </p:cNvPr>
          <p:cNvSpPr>
            <a:spLocks noGrp="1"/>
          </p:cNvSpPr>
          <p:nvPr>
            <p:ph type="dt" idx="10"/>
          </p:nvPr>
        </p:nvSpPr>
        <p:spPr/>
        <p:txBody>
          <a:bodyPr/>
          <a:lstStyle/>
          <a:p>
            <a:r>
              <a:rPr lang="en-US"/>
              <a:t>January 2025</a:t>
            </a:r>
            <a:endParaRPr lang="en-GB"/>
          </a:p>
        </p:txBody>
      </p:sp>
      <p:sp>
        <p:nvSpPr>
          <p:cNvPr id="3" name="Footer Placeholder 2">
            <a:extLst>
              <a:ext uri="{FF2B5EF4-FFF2-40B4-BE49-F238E27FC236}">
                <a16:creationId xmlns:a16="http://schemas.microsoft.com/office/drawing/2014/main" id="{67031F50-F915-B06C-86D6-6AFEFF17740D}"/>
              </a:ext>
            </a:extLst>
          </p:cNvPr>
          <p:cNvSpPr>
            <a:spLocks noGrp="1"/>
          </p:cNvSpPr>
          <p:nvPr>
            <p:ph type="ftr" idx="11"/>
          </p:nvPr>
        </p:nvSpPr>
        <p:spPr/>
        <p:txBody>
          <a:bodyPr/>
          <a:lstStyle/>
          <a:p>
            <a:r>
              <a:rPr lang="en-GB"/>
              <a:t>Binita Gupta et al (Cisco Systems)</a:t>
            </a:r>
          </a:p>
        </p:txBody>
      </p:sp>
      <p:sp>
        <p:nvSpPr>
          <p:cNvPr id="4" name="Slide Number Placeholder 3">
            <a:extLst>
              <a:ext uri="{FF2B5EF4-FFF2-40B4-BE49-F238E27FC236}">
                <a16:creationId xmlns:a16="http://schemas.microsoft.com/office/drawing/2014/main" id="{9F48BAC8-4AA5-0F1A-240E-CF07155095EF}"/>
              </a:ext>
            </a:extLst>
          </p:cNvPr>
          <p:cNvSpPr>
            <a:spLocks noGrp="1"/>
          </p:cNvSpPr>
          <p:nvPr>
            <p:ph type="sldNum" idx="12"/>
          </p:nvPr>
        </p:nvSpPr>
        <p:spPr/>
        <p:txBody>
          <a:bodyPr/>
          <a:lstStyle/>
          <a:p>
            <a:r>
              <a:rPr lang="en-GB"/>
              <a:t>Slide </a:t>
            </a:r>
            <a:fld id="{F5D8E26B-7BCF-4D25-9C89-0168A6618F18}" type="slidenum">
              <a:rPr lang="en-GB" smtClean="0"/>
              <a:pPr/>
              <a:t>11</a:t>
            </a:fld>
            <a:endParaRPr lang="en-GB"/>
          </a:p>
        </p:txBody>
      </p:sp>
      <p:grpSp>
        <p:nvGrpSpPr>
          <p:cNvPr id="483" name="Group 482">
            <a:extLst>
              <a:ext uri="{FF2B5EF4-FFF2-40B4-BE49-F238E27FC236}">
                <a16:creationId xmlns:a16="http://schemas.microsoft.com/office/drawing/2014/main" id="{1811E8CF-60A3-85E4-F2E6-7F1A706B5A0B}"/>
              </a:ext>
            </a:extLst>
          </p:cNvPr>
          <p:cNvGrpSpPr/>
          <p:nvPr/>
        </p:nvGrpSpPr>
        <p:grpSpPr>
          <a:xfrm>
            <a:off x="919278" y="1900550"/>
            <a:ext cx="9945841" cy="2589809"/>
            <a:chOff x="1062990" y="1531999"/>
            <a:chExt cx="10357322" cy="2857121"/>
          </a:xfrm>
        </p:grpSpPr>
        <p:sp>
          <p:nvSpPr>
            <p:cNvPr id="484" name="Rectangle 483">
              <a:extLst>
                <a:ext uri="{FF2B5EF4-FFF2-40B4-BE49-F238E27FC236}">
                  <a16:creationId xmlns:a16="http://schemas.microsoft.com/office/drawing/2014/main" id="{56174DCE-E7B2-4097-514B-6F2D264BC9E8}"/>
                </a:ext>
              </a:extLst>
            </p:cNvPr>
            <p:cNvSpPr/>
            <p:nvPr/>
          </p:nvSpPr>
          <p:spPr>
            <a:xfrm>
              <a:off x="1289052" y="2003536"/>
              <a:ext cx="2867216" cy="226078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485" name="Rectangle 484">
              <a:extLst>
                <a:ext uri="{FF2B5EF4-FFF2-40B4-BE49-F238E27FC236}">
                  <a16:creationId xmlns:a16="http://schemas.microsoft.com/office/drawing/2014/main" id="{98C221B6-3B18-5D4D-22E8-B95C2711B89E}"/>
                </a:ext>
              </a:extLst>
            </p:cNvPr>
            <p:cNvSpPr/>
            <p:nvPr/>
          </p:nvSpPr>
          <p:spPr>
            <a:xfrm>
              <a:off x="2757062" y="2222802"/>
              <a:ext cx="1149377" cy="266575"/>
            </a:xfrm>
            <a:prstGeom prst="rect">
              <a:avLst/>
            </a:prstGeom>
            <a:solidFill>
              <a:srgbClr val="4EA72E">
                <a:lumMod val="40000"/>
                <a:lumOff val="60000"/>
              </a:srgb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486" name="TextBox 485">
              <a:extLst>
                <a:ext uri="{FF2B5EF4-FFF2-40B4-BE49-F238E27FC236}">
                  <a16:creationId xmlns:a16="http://schemas.microsoft.com/office/drawing/2014/main" id="{19F93BF4-D21E-2869-D42C-57B10FEF4595}"/>
                </a:ext>
              </a:extLst>
            </p:cNvPr>
            <p:cNvSpPr txBox="1"/>
            <p:nvPr/>
          </p:nvSpPr>
          <p:spPr>
            <a:xfrm>
              <a:off x="2755795" y="2225812"/>
              <a:ext cx="1131927" cy="242431"/>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Aptos" panose="02110004020202020204"/>
                  <a:ea typeface="+mn-ea"/>
                </a:rPr>
                <a:t>SMD-ME</a:t>
              </a:r>
              <a:r>
                <a:rPr kumimoji="0" lang="en-US" sz="1400" b="0" i="0" u="none" strike="noStrike" kern="0" cap="none" spc="0" normalizeH="0" baseline="0" noProof="0" dirty="0">
                  <a:ln>
                    <a:noFill/>
                  </a:ln>
                  <a:solidFill>
                    <a:prstClr val="black"/>
                  </a:solidFill>
                  <a:effectLst/>
                  <a:uLnTx/>
                  <a:uFillTx/>
                  <a:latin typeface="Aptos" panose="02110004020202020204"/>
                  <a:ea typeface="+mn-ea"/>
                </a:rPr>
                <a:t> </a:t>
              </a:r>
            </a:p>
          </p:txBody>
        </p:sp>
        <p:sp>
          <p:nvSpPr>
            <p:cNvPr id="487" name="TextBox 486">
              <a:extLst>
                <a:ext uri="{FF2B5EF4-FFF2-40B4-BE49-F238E27FC236}">
                  <a16:creationId xmlns:a16="http://schemas.microsoft.com/office/drawing/2014/main" id="{5185341E-DEE1-9655-8A53-2C504474F44C}"/>
                </a:ext>
              </a:extLst>
            </p:cNvPr>
            <p:cNvSpPr txBox="1"/>
            <p:nvPr/>
          </p:nvSpPr>
          <p:spPr>
            <a:xfrm>
              <a:off x="1292869" y="2031511"/>
              <a:ext cx="1093005" cy="339545"/>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MLD1</a:t>
              </a:r>
            </a:p>
          </p:txBody>
        </p:sp>
        <p:sp>
          <p:nvSpPr>
            <p:cNvPr id="488" name="Rectangle 487">
              <a:extLst>
                <a:ext uri="{FF2B5EF4-FFF2-40B4-BE49-F238E27FC236}">
                  <a16:creationId xmlns:a16="http://schemas.microsoft.com/office/drawing/2014/main" id="{18112E3D-9F61-84EA-2828-E7DB9DF6D995}"/>
                </a:ext>
              </a:extLst>
            </p:cNvPr>
            <p:cNvSpPr/>
            <p:nvPr/>
          </p:nvSpPr>
          <p:spPr>
            <a:xfrm>
              <a:off x="1479692" y="3234796"/>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489" name="Rectangle 488">
              <a:extLst>
                <a:ext uri="{FF2B5EF4-FFF2-40B4-BE49-F238E27FC236}">
                  <a16:creationId xmlns:a16="http://schemas.microsoft.com/office/drawing/2014/main" id="{74289AF2-B3EC-2394-4144-0205E4CC5876}"/>
                </a:ext>
              </a:extLst>
            </p:cNvPr>
            <p:cNvSpPr/>
            <p:nvPr/>
          </p:nvSpPr>
          <p:spPr>
            <a:xfrm>
              <a:off x="1578137" y="3308015"/>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490" name="Rectangle 489">
              <a:extLst>
                <a:ext uri="{FF2B5EF4-FFF2-40B4-BE49-F238E27FC236}">
                  <a16:creationId xmlns:a16="http://schemas.microsoft.com/office/drawing/2014/main" id="{AF8232A0-9F89-CC49-B817-89C4B64F12C4}"/>
                </a:ext>
              </a:extLst>
            </p:cNvPr>
            <p:cNvSpPr/>
            <p:nvPr/>
          </p:nvSpPr>
          <p:spPr>
            <a:xfrm>
              <a:off x="1558717" y="3899310"/>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AP11</a:t>
              </a:r>
            </a:p>
          </p:txBody>
        </p:sp>
        <p:sp>
          <p:nvSpPr>
            <p:cNvPr id="491" name="Rectangle 490">
              <a:extLst>
                <a:ext uri="{FF2B5EF4-FFF2-40B4-BE49-F238E27FC236}">
                  <a16:creationId xmlns:a16="http://schemas.microsoft.com/office/drawing/2014/main" id="{A53D2C92-E26E-946E-BCE2-7B0E314A7BF1}"/>
                </a:ext>
              </a:extLst>
            </p:cNvPr>
            <p:cNvSpPr/>
            <p:nvPr/>
          </p:nvSpPr>
          <p:spPr>
            <a:xfrm>
              <a:off x="1586819" y="3646296"/>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492" name="Rectangle 491">
              <a:extLst>
                <a:ext uri="{FF2B5EF4-FFF2-40B4-BE49-F238E27FC236}">
                  <a16:creationId xmlns:a16="http://schemas.microsoft.com/office/drawing/2014/main" id="{EF77AD32-C2B2-4998-E5CB-CFC1591DA42D}"/>
                </a:ext>
              </a:extLst>
            </p:cNvPr>
            <p:cNvSpPr/>
            <p:nvPr/>
          </p:nvSpPr>
          <p:spPr>
            <a:xfrm>
              <a:off x="2787612" y="3234796"/>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493" name="Rectangle 492">
              <a:extLst>
                <a:ext uri="{FF2B5EF4-FFF2-40B4-BE49-F238E27FC236}">
                  <a16:creationId xmlns:a16="http://schemas.microsoft.com/office/drawing/2014/main" id="{190436C8-73A6-EC3C-A9FC-7305222C24D1}"/>
                </a:ext>
              </a:extLst>
            </p:cNvPr>
            <p:cNvSpPr/>
            <p:nvPr/>
          </p:nvSpPr>
          <p:spPr>
            <a:xfrm>
              <a:off x="2886057" y="3308015"/>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494" name="Rectangle 493">
              <a:extLst>
                <a:ext uri="{FF2B5EF4-FFF2-40B4-BE49-F238E27FC236}">
                  <a16:creationId xmlns:a16="http://schemas.microsoft.com/office/drawing/2014/main" id="{DEE42080-FB84-C3E6-8413-CFA479572895}"/>
                </a:ext>
              </a:extLst>
            </p:cNvPr>
            <p:cNvSpPr/>
            <p:nvPr/>
          </p:nvSpPr>
          <p:spPr>
            <a:xfrm>
              <a:off x="2866637" y="3899310"/>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AP12</a:t>
              </a:r>
            </a:p>
          </p:txBody>
        </p:sp>
        <p:sp>
          <p:nvSpPr>
            <p:cNvPr id="495" name="Rectangle 494">
              <a:extLst>
                <a:ext uri="{FF2B5EF4-FFF2-40B4-BE49-F238E27FC236}">
                  <a16:creationId xmlns:a16="http://schemas.microsoft.com/office/drawing/2014/main" id="{35AA1302-2003-5052-CF5A-47B0FC2ED41A}"/>
                </a:ext>
              </a:extLst>
            </p:cNvPr>
            <p:cNvSpPr/>
            <p:nvPr/>
          </p:nvSpPr>
          <p:spPr>
            <a:xfrm>
              <a:off x="2884736" y="3659717"/>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496" name="Straight Arrow Connector 495">
              <a:extLst>
                <a:ext uri="{FF2B5EF4-FFF2-40B4-BE49-F238E27FC236}">
                  <a16:creationId xmlns:a16="http://schemas.microsoft.com/office/drawing/2014/main" id="{6172F667-EAD6-4AA8-0362-2B46CFA7429C}"/>
                </a:ext>
              </a:extLst>
            </p:cNvPr>
            <p:cNvCxnSpPr>
              <a:cxnSpLocks/>
            </p:cNvCxnSpPr>
            <p:nvPr/>
          </p:nvCxnSpPr>
          <p:spPr>
            <a:xfrm>
              <a:off x="1855851" y="3082216"/>
              <a:ext cx="1533" cy="21931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497" name="Straight Arrow Connector 496">
              <a:extLst>
                <a:ext uri="{FF2B5EF4-FFF2-40B4-BE49-F238E27FC236}">
                  <a16:creationId xmlns:a16="http://schemas.microsoft.com/office/drawing/2014/main" id="{06F5A198-D621-EBD8-773A-6C82F4F01EFC}"/>
                </a:ext>
              </a:extLst>
            </p:cNvPr>
            <p:cNvCxnSpPr>
              <a:cxnSpLocks/>
            </p:cNvCxnSpPr>
            <p:nvPr/>
          </p:nvCxnSpPr>
          <p:spPr>
            <a:xfrm flipH="1">
              <a:off x="2449056" y="3062218"/>
              <a:ext cx="571136" cy="237730"/>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498" name="Rectangle 497">
              <a:extLst>
                <a:ext uri="{FF2B5EF4-FFF2-40B4-BE49-F238E27FC236}">
                  <a16:creationId xmlns:a16="http://schemas.microsoft.com/office/drawing/2014/main" id="{B6D9CED3-EA1B-83A7-9442-4E1052D8FFF9}"/>
                </a:ext>
              </a:extLst>
            </p:cNvPr>
            <p:cNvSpPr/>
            <p:nvPr/>
          </p:nvSpPr>
          <p:spPr>
            <a:xfrm>
              <a:off x="1479692" y="2834289"/>
              <a:ext cx="1190724"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499" name="Straight Arrow Connector 498">
              <a:extLst>
                <a:ext uri="{FF2B5EF4-FFF2-40B4-BE49-F238E27FC236}">
                  <a16:creationId xmlns:a16="http://schemas.microsoft.com/office/drawing/2014/main" id="{58848954-F75F-B67D-1716-525EC42E643B}"/>
                </a:ext>
              </a:extLst>
            </p:cNvPr>
            <p:cNvCxnSpPr>
              <a:cxnSpLocks/>
            </p:cNvCxnSpPr>
            <p:nvPr/>
          </p:nvCxnSpPr>
          <p:spPr>
            <a:xfrm>
              <a:off x="2454789" y="3123473"/>
              <a:ext cx="562038" cy="17647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00" name="Straight Arrow Connector 499">
              <a:extLst>
                <a:ext uri="{FF2B5EF4-FFF2-40B4-BE49-F238E27FC236}">
                  <a16:creationId xmlns:a16="http://schemas.microsoft.com/office/drawing/2014/main" id="{2D5D6EA2-14B6-A3F9-F5A9-E69B157048E4}"/>
                </a:ext>
              </a:extLst>
            </p:cNvPr>
            <p:cNvCxnSpPr>
              <a:cxnSpLocks/>
            </p:cNvCxnSpPr>
            <p:nvPr/>
          </p:nvCxnSpPr>
          <p:spPr>
            <a:xfrm flipV="1">
              <a:off x="3391028" y="2703184"/>
              <a:ext cx="0" cy="135891"/>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01" name="Rectangle 500">
              <a:extLst>
                <a:ext uri="{FF2B5EF4-FFF2-40B4-BE49-F238E27FC236}">
                  <a16:creationId xmlns:a16="http://schemas.microsoft.com/office/drawing/2014/main" id="{05AB6803-F00D-1A4C-3CBC-68B13F95AD47}"/>
                </a:ext>
              </a:extLst>
            </p:cNvPr>
            <p:cNvSpPr/>
            <p:nvPr/>
          </p:nvSpPr>
          <p:spPr>
            <a:xfrm>
              <a:off x="4790174" y="2001192"/>
              <a:ext cx="2867216" cy="226078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02" name="TextBox 501">
              <a:extLst>
                <a:ext uri="{FF2B5EF4-FFF2-40B4-BE49-F238E27FC236}">
                  <a16:creationId xmlns:a16="http://schemas.microsoft.com/office/drawing/2014/main" id="{154A9D11-4D55-C2DD-31C5-4563B29862C7}"/>
                </a:ext>
              </a:extLst>
            </p:cNvPr>
            <p:cNvSpPr txBox="1"/>
            <p:nvPr/>
          </p:nvSpPr>
          <p:spPr>
            <a:xfrm>
              <a:off x="4854410" y="2031162"/>
              <a:ext cx="965121" cy="339545"/>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MLD2</a:t>
              </a:r>
            </a:p>
          </p:txBody>
        </p:sp>
        <p:sp>
          <p:nvSpPr>
            <p:cNvPr id="503" name="Rectangle 502">
              <a:extLst>
                <a:ext uri="{FF2B5EF4-FFF2-40B4-BE49-F238E27FC236}">
                  <a16:creationId xmlns:a16="http://schemas.microsoft.com/office/drawing/2014/main" id="{0C998D9F-054A-33D3-A8EC-A78301EA416D}"/>
                </a:ext>
              </a:extLst>
            </p:cNvPr>
            <p:cNvSpPr/>
            <p:nvPr/>
          </p:nvSpPr>
          <p:spPr>
            <a:xfrm>
              <a:off x="4980814" y="3232452"/>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04" name="Rectangle 503">
              <a:extLst>
                <a:ext uri="{FF2B5EF4-FFF2-40B4-BE49-F238E27FC236}">
                  <a16:creationId xmlns:a16="http://schemas.microsoft.com/office/drawing/2014/main" id="{06BCBFE6-834F-2C1B-498F-E66F2654321F}"/>
                </a:ext>
              </a:extLst>
            </p:cNvPr>
            <p:cNvSpPr/>
            <p:nvPr/>
          </p:nvSpPr>
          <p:spPr>
            <a:xfrm>
              <a:off x="5079258" y="3305671"/>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05" name="Rectangle 504">
              <a:extLst>
                <a:ext uri="{FF2B5EF4-FFF2-40B4-BE49-F238E27FC236}">
                  <a16:creationId xmlns:a16="http://schemas.microsoft.com/office/drawing/2014/main" id="{A0EBB1C3-4ABD-4530-3E72-3B66A54897CA}"/>
                </a:ext>
              </a:extLst>
            </p:cNvPr>
            <p:cNvSpPr/>
            <p:nvPr/>
          </p:nvSpPr>
          <p:spPr>
            <a:xfrm>
              <a:off x="5059839" y="3896966"/>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AP21</a:t>
              </a:r>
            </a:p>
          </p:txBody>
        </p:sp>
        <p:sp>
          <p:nvSpPr>
            <p:cNvPr id="506" name="Rectangle 505">
              <a:extLst>
                <a:ext uri="{FF2B5EF4-FFF2-40B4-BE49-F238E27FC236}">
                  <a16:creationId xmlns:a16="http://schemas.microsoft.com/office/drawing/2014/main" id="{83B0AB90-5725-61A6-5ACE-B47CE679379F}"/>
                </a:ext>
              </a:extLst>
            </p:cNvPr>
            <p:cNvSpPr/>
            <p:nvPr/>
          </p:nvSpPr>
          <p:spPr>
            <a:xfrm>
              <a:off x="5087941" y="3643952"/>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07" name="Rectangle 506">
              <a:extLst>
                <a:ext uri="{FF2B5EF4-FFF2-40B4-BE49-F238E27FC236}">
                  <a16:creationId xmlns:a16="http://schemas.microsoft.com/office/drawing/2014/main" id="{E8077CDD-47F4-AAE4-38EA-EC0DB1338A6C}"/>
                </a:ext>
              </a:extLst>
            </p:cNvPr>
            <p:cNvSpPr/>
            <p:nvPr/>
          </p:nvSpPr>
          <p:spPr>
            <a:xfrm>
              <a:off x="6288734" y="3232452"/>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08" name="Rectangle 507">
              <a:extLst>
                <a:ext uri="{FF2B5EF4-FFF2-40B4-BE49-F238E27FC236}">
                  <a16:creationId xmlns:a16="http://schemas.microsoft.com/office/drawing/2014/main" id="{D41F9DB7-34AF-AD69-55A7-BAA927892958}"/>
                </a:ext>
              </a:extLst>
            </p:cNvPr>
            <p:cNvSpPr/>
            <p:nvPr/>
          </p:nvSpPr>
          <p:spPr>
            <a:xfrm>
              <a:off x="6387178" y="3305671"/>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09" name="Rectangle 508">
              <a:extLst>
                <a:ext uri="{FF2B5EF4-FFF2-40B4-BE49-F238E27FC236}">
                  <a16:creationId xmlns:a16="http://schemas.microsoft.com/office/drawing/2014/main" id="{A320C7DC-4903-3024-9380-F2E6193659B8}"/>
                </a:ext>
              </a:extLst>
            </p:cNvPr>
            <p:cNvSpPr/>
            <p:nvPr/>
          </p:nvSpPr>
          <p:spPr>
            <a:xfrm>
              <a:off x="6367759" y="3896966"/>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AP22</a:t>
              </a:r>
            </a:p>
          </p:txBody>
        </p:sp>
        <p:sp>
          <p:nvSpPr>
            <p:cNvPr id="510" name="Rectangle 509">
              <a:extLst>
                <a:ext uri="{FF2B5EF4-FFF2-40B4-BE49-F238E27FC236}">
                  <a16:creationId xmlns:a16="http://schemas.microsoft.com/office/drawing/2014/main" id="{B4F94102-75D7-43D0-0F45-05BC554BB41F}"/>
                </a:ext>
              </a:extLst>
            </p:cNvPr>
            <p:cNvSpPr/>
            <p:nvPr/>
          </p:nvSpPr>
          <p:spPr>
            <a:xfrm>
              <a:off x="6385857" y="3657373"/>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511" name="Straight Arrow Connector 510">
              <a:extLst>
                <a:ext uri="{FF2B5EF4-FFF2-40B4-BE49-F238E27FC236}">
                  <a16:creationId xmlns:a16="http://schemas.microsoft.com/office/drawing/2014/main" id="{3768528F-938E-BA0E-C831-1CA667EF3150}"/>
                </a:ext>
              </a:extLst>
            </p:cNvPr>
            <p:cNvCxnSpPr>
              <a:cxnSpLocks/>
            </p:cNvCxnSpPr>
            <p:nvPr/>
          </p:nvCxnSpPr>
          <p:spPr>
            <a:xfrm>
              <a:off x="5356973" y="3079871"/>
              <a:ext cx="1533" cy="21931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12" name="Straight Arrow Connector 511">
              <a:extLst>
                <a:ext uri="{FF2B5EF4-FFF2-40B4-BE49-F238E27FC236}">
                  <a16:creationId xmlns:a16="http://schemas.microsoft.com/office/drawing/2014/main" id="{A47A4E44-EC00-848A-616B-117F32E9727C}"/>
                </a:ext>
              </a:extLst>
            </p:cNvPr>
            <p:cNvCxnSpPr>
              <a:cxnSpLocks/>
            </p:cNvCxnSpPr>
            <p:nvPr/>
          </p:nvCxnSpPr>
          <p:spPr>
            <a:xfrm flipH="1">
              <a:off x="5950178" y="3128259"/>
              <a:ext cx="567772" cy="16934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13" name="Rectangle 512">
              <a:extLst>
                <a:ext uri="{FF2B5EF4-FFF2-40B4-BE49-F238E27FC236}">
                  <a16:creationId xmlns:a16="http://schemas.microsoft.com/office/drawing/2014/main" id="{9E20A1D2-3B5B-106C-770D-8B8058B5DEB3}"/>
                </a:ext>
              </a:extLst>
            </p:cNvPr>
            <p:cNvSpPr/>
            <p:nvPr/>
          </p:nvSpPr>
          <p:spPr>
            <a:xfrm>
              <a:off x="4980814" y="2831944"/>
              <a:ext cx="1190724"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514" name="Straight Arrow Connector 513">
              <a:extLst>
                <a:ext uri="{FF2B5EF4-FFF2-40B4-BE49-F238E27FC236}">
                  <a16:creationId xmlns:a16="http://schemas.microsoft.com/office/drawing/2014/main" id="{9EAA1988-8809-1BA6-B8BB-05F10863CD3D}"/>
                </a:ext>
              </a:extLst>
            </p:cNvPr>
            <p:cNvCxnSpPr>
              <a:cxnSpLocks/>
            </p:cNvCxnSpPr>
            <p:nvPr/>
          </p:nvCxnSpPr>
          <p:spPr>
            <a:xfrm>
              <a:off x="5955911" y="3121129"/>
              <a:ext cx="562038" cy="17647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15" name="Straight Arrow Connector 514">
              <a:extLst>
                <a:ext uri="{FF2B5EF4-FFF2-40B4-BE49-F238E27FC236}">
                  <a16:creationId xmlns:a16="http://schemas.microsoft.com/office/drawing/2014/main" id="{221D936B-22F1-376F-B925-8AEA28E1222D}"/>
                </a:ext>
              </a:extLst>
            </p:cNvPr>
            <p:cNvCxnSpPr>
              <a:cxnSpLocks/>
            </p:cNvCxnSpPr>
            <p:nvPr/>
          </p:nvCxnSpPr>
          <p:spPr>
            <a:xfrm>
              <a:off x="6904397" y="3116692"/>
              <a:ext cx="0" cy="20119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16" name="Rectangle 515">
              <a:extLst>
                <a:ext uri="{FF2B5EF4-FFF2-40B4-BE49-F238E27FC236}">
                  <a16:creationId xmlns:a16="http://schemas.microsoft.com/office/drawing/2014/main" id="{950ED484-4F60-3C2F-64F9-E5FBCFCD1A42}"/>
                </a:ext>
              </a:extLst>
            </p:cNvPr>
            <p:cNvSpPr/>
            <p:nvPr/>
          </p:nvSpPr>
          <p:spPr>
            <a:xfrm>
              <a:off x="8329924" y="1991653"/>
              <a:ext cx="2867216" cy="2260785"/>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17" name="TextBox 516">
              <a:extLst>
                <a:ext uri="{FF2B5EF4-FFF2-40B4-BE49-F238E27FC236}">
                  <a16:creationId xmlns:a16="http://schemas.microsoft.com/office/drawing/2014/main" id="{EF9AD9BF-70AF-F4EE-8B93-0D9E5191B5BB}"/>
                </a:ext>
              </a:extLst>
            </p:cNvPr>
            <p:cNvSpPr txBox="1"/>
            <p:nvPr/>
          </p:nvSpPr>
          <p:spPr>
            <a:xfrm>
              <a:off x="8390836" y="2003538"/>
              <a:ext cx="986241" cy="339545"/>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MLD3</a:t>
              </a:r>
            </a:p>
          </p:txBody>
        </p:sp>
        <p:sp>
          <p:nvSpPr>
            <p:cNvPr id="518" name="Rectangle 517">
              <a:extLst>
                <a:ext uri="{FF2B5EF4-FFF2-40B4-BE49-F238E27FC236}">
                  <a16:creationId xmlns:a16="http://schemas.microsoft.com/office/drawing/2014/main" id="{A98B787B-7BC2-55AE-26A2-953FD32E1221}"/>
                </a:ext>
              </a:extLst>
            </p:cNvPr>
            <p:cNvSpPr/>
            <p:nvPr/>
          </p:nvSpPr>
          <p:spPr>
            <a:xfrm>
              <a:off x="8520564" y="3222914"/>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19" name="Rectangle 518">
              <a:extLst>
                <a:ext uri="{FF2B5EF4-FFF2-40B4-BE49-F238E27FC236}">
                  <a16:creationId xmlns:a16="http://schemas.microsoft.com/office/drawing/2014/main" id="{0C937E90-7496-4AC1-C096-5E12A1D29F93}"/>
                </a:ext>
              </a:extLst>
            </p:cNvPr>
            <p:cNvSpPr/>
            <p:nvPr/>
          </p:nvSpPr>
          <p:spPr>
            <a:xfrm>
              <a:off x="8619008" y="3296133"/>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20" name="Rectangle 519">
              <a:extLst>
                <a:ext uri="{FF2B5EF4-FFF2-40B4-BE49-F238E27FC236}">
                  <a16:creationId xmlns:a16="http://schemas.microsoft.com/office/drawing/2014/main" id="{79912399-DC75-D73A-B343-8DEA18824F4F}"/>
                </a:ext>
              </a:extLst>
            </p:cNvPr>
            <p:cNvSpPr/>
            <p:nvPr/>
          </p:nvSpPr>
          <p:spPr>
            <a:xfrm>
              <a:off x="8599589" y="3887428"/>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AP31</a:t>
              </a:r>
            </a:p>
          </p:txBody>
        </p:sp>
        <p:sp>
          <p:nvSpPr>
            <p:cNvPr id="521" name="Rectangle 520">
              <a:extLst>
                <a:ext uri="{FF2B5EF4-FFF2-40B4-BE49-F238E27FC236}">
                  <a16:creationId xmlns:a16="http://schemas.microsoft.com/office/drawing/2014/main" id="{2F636DC6-99F4-1AC3-8866-F563718FC473}"/>
                </a:ext>
              </a:extLst>
            </p:cNvPr>
            <p:cNvSpPr/>
            <p:nvPr/>
          </p:nvSpPr>
          <p:spPr>
            <a:xfrm>
              <a:off x="8627691" y="3634414"/>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22" name="Rectangle 521">
              <a:extLst>
                <a:ext uri="{FF2B5EF4-FFF2-40B4-BE49-F238E27FC236}">
                  <a16:creationId xmlns:a16="http://schemas.microsoft.com/office/drawing/2014/main" id="{93DC0681-B0B0-8207-CE37-14B5CD490442}"/>
                </a:ext>
              </a:extLst>
            </p:cNvPr>
            <p:cNvSpPr/>
            <p:nvPr/>
          </p:nvSpPr>
          <p:spPr>
            <a:xfrm>
              <a:off x="9828484" y="3222914"/>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23" name="Rectangle 522">
              <a:extLst>
                <a:ext uri="{FF2B5EF4-FFF2-40B4-BE49-F238E27FC236}">
                  <a16:creationId xmlns:a16="http://schemas.microsoft.com/office/drawing/2014/main" id="{F2FED6D4-4FB6-81E2-A32B-067BC0CC9C29}"/>
                </a:ext>
              </a:extLst>
            </p:cNvPr>
            <p:cNvSpPr/>
            <p:nvPr/>
          </p:nvSpPr>
          <p:spPr>
            <a:xfrm>
              <a:off x="9926928" y="3296133"/>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24" name="Rectangle 523">
              <a:extLst>
                <a:ext uri="{FF2B5EF4-FFF2-40B4-BE49-F238E27FC236}">
                  <a16:creationId xmlns:a16="http://schemas.microsoft.com/office/drawing/2014/main" id="{31A75D1F-81E3-8207-E210-6BD9F6E275BC}"/>
                </a:ext>
              </a:extLst>
            </p:cNvPr>
            <p:cNvSpPr/>
            <p:nvPr/>
          </p:nvSpPr>
          <p:spPr>
            <a:xfrm>
              <a:off x="9907509" y="3887428"/>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AP32</a:t>
              </a:r>
            </a:p>
          </p:txBody>
        </p:sp>
        <p:sp>
          <p:nvSpPr>
            <p:cNvPr id="525" name="Rectangle 524">
              <a:extLst>
                <a:ext uri="{FF2B5EF4-FFF2-40B4-BE49-F238E27FC236}">
                  <a16:creationId xmlns:a16="http://schemas.microsoft.com/office/drawing/2014/main" id="{A689EA4D-9066-2E4A-9B6A-BB70F2ACF57A}"/>
                </a:ext>
              </a:extLst>
            </p:cNvPr>
            <p:cNvSpPr/>
            <p:nvPr/>
          </p:nvSpPr>
          <p:spPr>
            <a:xfrm>
              <a:off x="9925607" y="3647835"/>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526" name="Straight Arrow Connector 525">
              <a:extLst>
                <a:ext uri="{FF2B5EF4-FFF2-40B4-BE49-F238E27FC236}">
                  <a16:creationId xmlns:a16="http://schemas.microsoft.com/office/drawing/2014/main" id="{10E061A8-0B58-C9F3-0E62-FE853639BB78}"/>
                </a:ext>
              </a:extLst>
            </p:cNvPr>
            <p:cNvCxnSpPr>
              <a:cxnSpLocks/>
            </p:cNvCxnSpPr>
            <p:nvPr/>
          </p:nvCxnSpPr>
          <p:spPr>
            <a:xfrm>
              <a:off x="8896723" y="3070333"/>
              <a:ext cx="1533" cy="21931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27" name="Straight Arrow Connector 526">
              <a:extLst>
                <a:ext uri="{FF2B5EF4-FFF2-40B4-BE49-F238E27FC236}">
                  <a16:creationId xmlns:a16="http://schemas.microsoft.com/office/drawing/2014/main" id="{697B006E-7BEB-6D8D-FCF5-7B94C4CA519F}"/>
                </a:ext>
              </a:extLst>
            </p:cNvPr>
            <p:cNvCxnSpPr>
              <a:cxnSpLocks/>
            </p:cNvCxnSpPr>
            <p:nvPr/>
          </p:nvCxnSpPr>
          <p:spPr>
            <a:xfrm flipH="1">
              <a:off x="9489928" y="3118721"/>
              <a:ext cx="567772" cy="16934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28" name="Rectangle 527">
              <a:extLst>
                <a:ext uri="{FF2B5EF4-FFF2-40B4-BE49-F238E27FC236}">
                  <a16:creationId xmlns:a16="http://schemas.microsoft.com/office/drawing/2014/main" id="{47F91007-2FBC-ABAB-54D5-959A244F404D}"/>
                </a:ext>
              </a:extLst>
            </p:cNvPr>
            <p:cNvSpPr/>
            <p:nvPr/>
          </p:nvSpPr>
          <p:spPr>
            <a:xfrm>
              <a:off x="8520564" y="2822406"/>
              <a:ext cx="1190724"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529" name="Straight Arrow Connector 528">
              <a:extLst>
                <a:ext uri="{FF2B5EF4-FFF2-40B4-BE49-F238E27FC236}">
                  <a16:creationId xmlns:a16="http://schemas.microsoft.com/office/drawing/2014/main" id="{8E3B8D16-416A-8272-335D-C403A70F98BA}"/>
                </a:ext>
              </a:extLst>
            </p:cNvPr>
            <p:cNvCxnSpPr>
              <a:cxnSpLocks/>
            </p:cNvCxnSpPr>
            <p:nvPr/>
          </p:nvCxnSpPr>
          <p:spPr>
            <a:xfrm>
              <a:off x="9495661" y="3111591"/>
              <a:ext cx="562038" cy="17647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30" name="Straight Arrow Connector 529">
              <a:extLst>
                <a:ext uri="{FF2B5EF4-FFF2-40B4-BE49-F238E27FC236}">
                  <a16:creationId xmlns:a16="http://schemas.microsoft.com/office/drawing/2014/main" id="{81B87EAB-FBA8-859D-B628-3EEE949AC7A6}"/>
                </a:ext>
              </a:extLst>
            </p:cNvPr>
            <p:cNvCxnSpPr>
              <a:cxnSpLocks/>
            </p:cNvCxnSpPr>
            <p:nvPr/>
          </p:nvCxnSpPr>
          <p:spPr>
            <a:xfrm>
              <a:off x="10477730" y="3116692"/>
              <a:ext cx="0" cy="20119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31" name="Rectangle 530">
              <a:extLst>
                <a:ext uri="{FF2B5EF4-FFF2-40B4-BE49-F238E27FC236}">
                  <a16:creationId xmlns:a16="http://schemas.microsoft.com/office/drawing/2014/main" id="{601202FC-B3A9-191A-EEC0-36280CB0CA13}"/>
                </a:ext>
              </a:extLst>
            </p:cNvPr>
            <p:cNvSpPr/>
            <p:nvPr/>
          </p:nvSpPr>
          <p:spPr>
            <a:xfrm>
              <a:off x="1062990" y="1531999"/>
              <a:ext cx="10357322" cy="2857121"/>
            </a:xfrm>
            <a:prstGeom prst="rect">
              <a:avLst/>
            </a:prstGeom>
            <a:noFill/>
            <a:ln w="12700" cap="flat" cmpd="sng" algn="ctr">
              <a:solidFill>
                <a:srgbClr val="156082">
                  <a:shade val="15000"/>
                </a:srgbClr>
              </a:solidFill>
              <a:prstDash val="lgDash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ptos" panose="02110004020202020204"/>
                <a:ea typeface="+mn-ea"/>
                <a:cs typeface="+mn-cs"/>
              </a:endParaRPr>
            </a:p>
          </p:txBody>
        </p:sp>
        <p:sp>
          <p:nvSpPr>
            <p:cNvPr id="532" name="TextBox 531">
              <a:extLst>
                <a:ext uri="{FF2B5EF4-FFF2-40B4-BE49-F238E27FC236}">
                  <a16:creationId xmlns:a16="http://schemas.microsoft.com/office/drawing/2014/main" id="{E43F0E04-5CE8-875B-BE64-B7027FA3C0DA}"/>
                </a:ext>
              </a:extLst>
            </p:cNvPr>
            <p:cNvSpPr txBox="1"/>
            <p:nvPr/>
          </p:nvSpPr>
          <p:spPr>
            <a:xfrm>
              <a:off x="1167746" y="1532000"/>
              <a:ext cx="897263" cy="266674"/>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black"/>
                  </a:solidFill>
                  <a:effectLst/>
                  <a:uLnTx/>
                  <a:uFillTx/>
                  <a:latin typeface="Aptos" panose="02110004020202020204"/>
                  <a:ea typeface="+mn-ea"/>
                </a:rPr>
                <a:t>SMD</a:t>
              </a:r>
              <a:endParaRPr kumimoji="0" lang="en-US" sz="1200" b="0" i="0" u="none" strike="noStrike" kern="0" cap="none" spc="0" normalizeH="0" baseline="0" noProof="0" dirty="0">
                <a:ln>
                  <a:noFill/>
                </a:ln>
                <a:solidFill>
                  <a:prstClr val="black"/>
                </a:solidFill>
                <a:effectLst/>
                <a:uLnTx/>
                <a:uFillTx/>
                <a:latin typeface="Aptos" panose="02110004020202020204"/>
                <a:ea typeface="+mn-ea"/>
              </a:endParaRPr>
            </a:p>
          </p:txBody>
        </p:sp>
        <p:sp>
          <p:nvSpPr>
            <p:cNvPr id="533" name="Rectangle 532">
              <a:extLst>
                <a:ext uri="{FF2B5EF4-FFF2-40B4-BE49-F238E27FC236}">
                  <a16:creationId xmlns:a16="http://schemas.microsoft.com/office/drawing/2014/main" id="{59A074F7-D875-A9C9-3E6C-CC5A5837CE52}"/>
                </a:ext>
              </a:extLst>
            </p:cNvPr>
            <p:cNvSpPr/>
            <p:nvPr/>
          </p:nvSpPr>
          <p:spPr>
            <a:xfrm>
              <a:off x="2748640" y="2499668"/>
              <a:ext cx="1185131" cy="619052"/>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cxnSp>
          <p:nvCxnSpPr>
            <p:cNvPr id="534" name="Straight Arrow Connector 533">
              <a:extLst>
                <a:ext uri="{FF2B5EF4-FFF2-40B4-BE49-F238E27FC236}">
                  <a16:creationId xmlns:a16="http://schemas.microsoft.com/office/drawing/2014/main" id="{9885BB2F-209E-10BC-3B1A-8DFC28C96FA8}"/>
                </a:ext>
              </a:extLst>
            </p:cNvPr>
            <p:cNvCxnSpPr>
              <a:cxnSpLocks/>
            </p:cNvCxnSpPr>
            <p:nvPr/>
          </p:nvCxnSpPr>
          <p:spPr>
            <a:xfrm>
              <a:off x="3498040" y="3086871"/>
              <a:ext cx="0" cy="20119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35" name="Rectangle 534">
              <a:extLst>
                <a:ext uri="{FF2B5EF4-FFF2-40B4-BE49-F238E27FC236}">
                  <a16:creationId xmlns:a16="http://schemas.microsoft.com/office/drawing/2014/main" id="{F73C3E1B-8B09-8190-D6D6-9806E112C45B}"/>
                </a:ext>
              </a:extLst>
            </p:cNvPr>
            <p:cNvSpPr/>
            <p:nvPr/>
          </p:nvSpPr>
          <p:spPr>
            <a:xfrm>
              <a:off x="6307578" y="2216418"/>
              <a:ext cx="1149377" cy="266575"/>
            </a:xfrm>
            <a:prstGeom prst="rect">
              <a:avLst/>
            </a:prstGeom>
            <a:solidFill>
              <a:srgbClr val="4EA72E">
                <a:lumMod val="40000"/>
                <a:lumOff val="60000"/>
              </a:srgb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36" name="TextBox 535">
              <a:extLst>
                <a:ext uri="{FF2B5EF4-FFF2-40B4-BE49-F238E27FC236}">
                  <a16:creationId xmlns:a16="http://schemas.microsoft.com/office/drawing/2014/main" id="{3F62C2B8-D40F-4365-87BB-5DAC65FB3AED}"/>
                </a:ext>
              </a:extLst>
            </p:cNvPr>
            <p:cNvSpPr txBox="1"/>
            <p:nvPr/>
          </p:nvSpPr>
          <p:spPr>
            <a:xfrm>
              <a:off x="6306311" y="2219429"/>
              <a:ext cx="1131927" cy="242431"/>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Aptos" panose="02110004020202020204"/>
                  <a:ea typeface="+mn-ea"/>
                </a:rPr>
                <a:t>SMD-ME</a:t>
              </a:r>
              <a:r>
                <a:rPr kumimoji="0" lang="en-US" sz="1400" b="0" i="0" u="none" strike="noStrike" kern="0" cap="none" spc="0" normalizeH="0" baseline="0" noProof="0" dirty="0">
                  <a:ln>
                    <a:noFill/>
                  </a:ln>
                  <a:solidFill>
                    <a:prstClr val="black"/>
                  </a:solidFill>
                  <a:effectLst/>
                  <a:uLnTx/>
                  <a:uFillTx/>
                  <a:latin typeface="Aptos" panose="02110004020202020204"/>
                  <a:ea typeface="+mn-ea"/>
                </a:rPr>
                <a:t> </a:t>
              </a:r>
            </a:p>
          </p:txBody>
        </p:sp>
        <p:cxnSp>
          <p:nvCxnSpPr>
            <p:cNvPr id="537" name="Straight Arrow Connector 536">
              <a:extLst>
                <a:ext uri="{FF2B5EF4-FFF2-40B4-BE49-F238E27FC236}">
                  <a16:creationId xmlns:a16="http://schemas.microsoft.com/office/drawing/2014/main" id="{2A7297FE-FCBE-99E8-AAE8-96EBED3C4A0A}"/>
                </a:ext>
              </a:extLst>
            </p:cNvPr>
            <p:cNvCxnSpPr>
              <a:cxnSpLocks/>
            </p:cNvCxnSpPr>
            <p:nvPr/>
          </p:nvCxnSpPr>
          <p:spPr>
            <a:xfrm flipV="1">
              <a:off x="6941543" y="2696801"/>
              <a:ext cx="0" cy="135891"/>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38" name="Rectangle 537">
              <a:extLst>
                <a:ext uri="{FF2B5EF4-FFF2-40B4-BE49-F238E27FC236}">
                  <a16:creationId xmlns:a16="http://schemas.microsoft.com/office/drawing/2014/main" id="{688DBDCB-C0A6-920D-33F4-98C479B66343}"/>
                </a:ext>
              </a:extLst>
            </p:cNvPr>
            <p:cNvSpPr/>
            <p:nvPr/>
          </p:nvSpPr>
          <p:spPr>
            <a:xfrm>
              <a:off x="6299155" y="2493285"/>
              <a:ext cx="1185131" cy="619052"/>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539" name="Rectangle 538">
              <a:extLst>
                <a:ext uri="{FF2B5EF4-FFF2-40B4-BE49-F238E27FC236}">
                  <a16:creationId xmlns:a16="http://schemas.microsoft.com/office/drawing/2014/main" id="{809D4643-CFEA-8D17-208A-DECD377C73A4}"/>
                </a:ext>
              </a:extLst>
            </p:cNvPr>
            <p:cNvSpPr/>
            <p:nvPr/>
          </p:nvSpPr>
          <p:spPr>
            <a:xfrm>
              <a:off x="9866805" y="2198407"/>
              <a:ext cx="1149377" cy="266575"/>
            </a:xfrm>
            <a:prstGeom prst="rect">
              <a:avLst/>
            </a:prstGeom>
            <a:solidFill>
              <a:srgbClr val="4EA72E">
                <a:lumMod val="40000"/>
                <a:lumOff val="60000"/>
              </a:srgb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40" name="TextBox 539">
              <a:extLst>
                <a:ext uri="{FF2B5EF4-FFF2-40B4-BE49-F238E27FC236}">
                  <a16:creationId xmlns:a16="http://schemas.microsoft.com/office/drawing/2014/main" id="{3FCCF104-0127-B0EA-DD08-B06323078BC3}"/>
                </a:ext>
              </a:extLst>
            </p:cNvPr>
            <p:cNvSpPr txBox="1"/>
            <p:nvPr/>
          </p:nvSpPr>
          <p:spPr>
            <a:xfrm>
              <a:off x="9865538" y="2201418"/>
              <a:ext cx="1131927" cy="242431"/>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Aptos" panose="02110004020202020204"/>
                  <a:ea typeface="+mn-ea"/>
                </a:rPr>
                <a:t>SMD-ME</a:t>
              </a:r>
              <a:r>
                <a:rPr kumimoji="0" lang="en-US" sz="1400" b="0" i="0" u="none" strike="noStrike" kern="0" cap="none" spc="0" normalizeH="0" baseline="0" noProof="0" dirty="0">
                  <a:ln>
                    <a:noFill/>
                  </a:ln>
                  <a:solidFill>
                    <a:prstClr val="black"/>
                  </a:solidFill>
                  <a:effectLst/>
                  <a:uLnTx/>
                  <a:uFillTx/>
                  <a:latin typeface="Aptos" panose="02110004020202020204"/>
                  <a:ea typeface="+mn-ea"/>
                </a:rPr>
                <a:t> </a:t>
              </a:r>
            </a:p>
          </p:txBody>
        </p:sp>
        <p:cxnSp>
          <p:nvCxnSpPr>
            <p:cNvPr id="541" name="Straight Arrow Connector 540">
              <a:extLst>
                <a:ext uri="{FF2B5EF4-FFF2-40B4-BE49-F238E27FC236}">
                  <a16:creationId xmlns:a16="http://schemas.microsoft.com/office/drawing/2014/main" id="{F23959AA-404C-DBB5-3A35-9A43445DA443}"/>
                </a:ext>
              </a:extLst>
            </p:cNvPr>
            <p:cNvCxnSpPr>
              <a:cxnSpLocks/>
            </p:cNvCxnSpPr>
            <p:nvPr/>
          </p:nvCxnSpPr>
          <p:spPr>
            <a:xfrm flipV="1">
              <a:off x="10500771" y="2678789"/>
              <a:ext cx="0" cy="135891"/>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42" name="Rectangle 541">
              <a:extLst>
                <a:ext uri="{FF2B5EF4-FFF2-40B4-BE49-F238E27FC236}">
                  <a16:creationId xmlns:a16="http://schemas.microsoft.com/office/drawing/2014/main" id="{E9CCC7A9-D494-58E7-F3F7-35B4F8ED9684}"/>
                </a:ext>
              </a:extLst>
            </p:cNvPr>
            <p:cNvSpPr/>
            <p:nvPr/>
          </p:nvSpPr>
          <p:spPr>
            <a:xfrm>
              <a:off x="9858383" y="2475274"/>
              <a:ext cx="1185131" cy="619052"/>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543" name="Terminator 542">
              <a:extLst>
                <a:ext uri="{FF2B5EF4-FFF2-40B4-BE49-F238E27FC236}">
                  <a16:creationId xmlns:a16="http://schemas.microsoft.com/office/drawing/2014/main" id="{D3C4FF32-A250-586D-BDF5-2F451CB58A18}"/>
                </a:ext>
              </a:extLst>
            </p:cNvPr>
            <p:cNvSpPr/>
            <p:nvPr/>
          </p:nvSpPr>
          <p:spPr>
            <a:xfrm>
              <a:off x="2238978" y="1916811"/>
              <a:ext cx="991291" cy="14962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cxnSp>
          <p:nvCxnSpPr>
            <p:cNvPr id="544" name="Straight Arrow Connector 543">
              <a:extLst>
                <a:ext uri="{FF2B5EF4-FFF2-40B4-BE49-F238E27FC236}">
                  <a16:creationId xmlns:a16="http://schemas.microsoft.com/office/drawing/2014/main" id="{C901D600-B84B-1940-8ECA-4D9375CE0F19}"/>
                </a:ext>
              </a:extLst>
            </p:cNvPr>
            <p:cNvCxnSpPr>
              <a:cxnSpLocks/>
            </p:cNvCxnSpPr>
            <p:nvPr/>
          </p:nvCxnSpPr>
          <p:spPr>
            <a:xfrm>
              <a:off x="2447633" y="2066436"/>
              <a:ext cx="0" cy="7726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45" name="Straight Arrow Connector 544">
              <a:extLst>
                <a:ext uri="{FF2B5EF4-FFF2-40B4-BE49-F238E27FC236}">
                  <a16:creationId xmlns:a16="http://schemas.microsoft.com/office/drawing/2014/main" id="{75D55B44-25BB-6EC2-48C0-03ED82AFBEC9}"/>
                </a:ext>
              </a:extLst>
            </p:cNvPr>
            <p:cNvCxnSpPr>
              <a:cxnSpLocks/>
            </p:cNvCxnSpPr>
            <p:nvPr/>
          </p:nvCxnSpPr>
          <p:spPr>
            <a:xfrm>
              <a:off x="3081539" y="2076728"/>
              <a:ext cx="291390" cy="139690"/>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46" name="Terminator 545">
              <a:extLst>
                <a:ext uri="{FF2B5EF4-FFF2-40B4-BE49-F238E27FC236}">
                  <a16:creationId xmlns:a16="http://schemas.microsoft.com/office/drawing/2014/main" id="{6A98F32E-63CC-59CD-1B8D-2D56AB4D500E}"/>
                </a:ext>
              </a:extLst>
            </p:cNvPr>
            <p:cNvSpPr/>
            <p:nvPr/>
          </p:nvSpPr>
          <p:spPr>
            <a:xfrm>
              <a:off x="5793088" y="1913438"/>
              <a:ext cx="991291" cy="14962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cxnSp>
          <p:nvCxnSpPr>
            <p:cNvPr id="547" name="Straight Arrow Connector 546">
              <a:extLst>
                <a:ext uri="{FF2B5EF4-FFF2-40B4-BE49-F238E27FC236}">
                  <a16:creationId xmlns:a16="http://schemas.microsoft.com/office/drawing/2014/main" id="{9D999F50-63AA-247E-ED1C-738814BC30FE}"/>
                </a:ext>
              </a:extLst>
            </p:cNvPr>
            <p:cNvCxnSpPr>
              <a:cxnSpLocks/>
            </p:cNvCxnSpPr>
            <p:nvPr/>
          </p:nvCxnSpPr>
          <p:spPr>
            <a:xfrm>
              <a:off x="5955911" y="2059306"/>
              <a:ext cx="0" cy="7726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48" name="Straight Arrow Connector 547">
              <a:extLst>
                <a:ext uri="{FF2B5EF4-FFF2-40B4-BE49-F238E27FC236}">
                  <a16:creationId xmlns:a16="http://schemas.microsoft.com/office/drawing/2014/main" id="{678E28E2-9533-E2B9-2BF2-C66EAB2F6BE7}"/>
                </a:ext>
              </a:extLst>
            </p:cNvPr>
            <p:cNvCxnSpPr>
              <a:cxnSpLocks/>
            </p:cNvCxnSpPr>
            <p:nvPr/>
          </p:nvCxnSpPr>
          <p:spPr>
            <a:xfrm>
              <a:off x="6623166" y="2070947"/>
              <a:ext cx="291390" cy="139690"/>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49" name="Terminator 548">
              <a:extLst>
                <a:ext uri="{FF2B5EF4-FFF2-40B4-BE49-F238E27FC236}">
                  <a16:creationId xmlns:a16="http://schemas.microsoft.com/office/drawing/2014/main" id="{0C10E01B-7CCC-933F-F72B-979580BF7591}"/>
                </a:ext>
              </a:extLst>
            </p:cNvPr>
            <p:cNvSpPr/>
            <p:nvPr/>
          </p:nvSpPr>
          <p:spPr>
            <a:xfrm>
              <a:off x="9294210" y="1899668"/>
              <a:ext cx="991291" cy="14962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cxnSp>
          <p:nvCxnSpPr>
            <p:cNvPr id="550" name="Straight Arrow Connector 549">
              <a:extLst>
                <a:ext uri="{FF2B5EF4-FFF2-40B4-BE49-F238E27FC236}">
                  <a16:creationId xmlns:a16="http://schemas.microsoft.com/office/drawing/2014/main" id="{EF2CF38C-7A2C-9F57-1628-6846498C55B8}"/>
                </a:ext>
              </a:extLst>
            </p:cNvPr>
            <p:cNvCxnSpPr>
              <a:cxnSpLocks/>
            </p:cNvCxnSpPr>
            <p:nvPr/>
          </p:nvCxnSpPr>
          <p:spPr>
            <a:xfrm>
              <a:off x="9487440" y="2052734"/>
              <a:ext cx="0" cy="7726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51" name="Straight Arrow Connector 550">
              <a:extLst>
                <a:ext uri="{FF2B5EF4-FFF2-40B4-BE49-F238E27FC236}">
                  <a16:creationId xmlns:a16="http://schemas.microsoft.com/office/drawing/2014/main" id="{6D69FAEC-EE93-A9F6-E8FF-646B29B96496}"/>
                </a:ext>
              </a:extLst>
            </p:cNvPr>
            <p:cNvCxnSpPr>
              <a:cxnSpLocks/>
            </p:cNvCxnSpPr>
            <p:nvPr/>
          </p:nvCxnSpPr>
          <p:spPr>
            <a:xfrm>
              <a:off x="10108425" y="2046682"/>
              <a:ext cx="291390" cy="139690"/>
            </a:xfrm>
            <a:prstGeom prst="straightConnector1">
              <a:avLst/>
            </a:prstGeom>
            <a:noFill/>
            <a:ln w="9525" cap="flat" cmpd="sng" algn="ctr">
              <a:solidFill>
                <a:srgbClr val="C00000"/>
              </a:solidFill>
              <a:prstDash val="solid"/>
              <a:miter lim="800000"/>
              <a:headEnd type="none" w="med" len="med"/>
              <a:tailEnd type="none" w="med" len="med"/>
            </a:ln>
            <a:effectLst/>
          </p:spPr>
        </p:cxnSp>
        <p:cxnSp>
          <p:nvCxnSpPr>
            <p:cNvPr id="552" name="Straight Arrow Connector 551">
              <a:extLst>
                <a:ext uri="{FF2B5EF4-FFF2-40B4-BE49-F238E27FC236}">
                  <a16:creationId xmlns:a16="http://schemas.microsoft.com/office/drawing/2014/main" id="{DB2800DE-272A-6EDF-B493-05E1998C405E}"/>
                </a:ext>
              </a:extLst>
            </p:cNvPr>
            <p:cNvCxnSpPr>
              <a:cxnSpLocks/>
            </p:cNvCxnSpPr>
            <p:nvPr/>
          </p:nvCxnSpPr>
          <p:spPr>
            <a:xfrm flipV="1">
              <a:off x="3906439" y="2619941"/>
              <a:ext cx="2392716" cy="8292"/>
            </a:xfrm>
            <a:prstGeom prst="straightConnector1">
              <a:avLst/>
            </a:prstGeom>
            <a:noFill/>
            <a:ln w="19050" cap="flat" cmpd="sng" algn="ctr">
              <a:solidFill>
                <a:schemeClr val="bg1">
                  <a:lumMod val="65000"/>
                </a:schemeClr>
              </a:solidFill>
              <a:prstDash val="solid"/>
              <a:miter lim="800000"/>
              <a:headEnd type="triangle"/>
              <a:tailEnd type="triangle"/>
            </a:ln>
            <a:effectLst/>
          </p:spPr>
        </p:cxnSp>
        <p:cxnSp>
          <p:nvCxnSpPr>
            <p:cNvPr id="553" name="Straight Arrow Connector 552">
              <a:extLst>
                <a:ext uri="{FF2B5EF4-FFF2-40B4-BE49-F238E27FC236}">
                  <a16:creationId xmlns:a16="http://schemas.microsoft.com/office/drawing/2014/main" id="{DA7FDF48-A327-4CD8-F7ED-32B64F7F6949}"/>
                </a:ext>
              </a:extLst>
            </p:cNvPr>
            <p:cNvCxnSpPr>
              <a:cxnSpLocks/>
            </p:cNvCxnSpPr>
            <p:nvPr/>
          </p:nvCxnSpPr>
          <p:spPr>
            <a:xfrm flipV="1">
              <a:off x="7476330" y="2622722"/>
              <a:ext cx="2392716" cy="8292"/>
            </a:xfrm>
            <a:prstGeom prst="straightConnector1">
              <a:avLst/>
            </a:prstGeom>
            <a:noFill/>
            <a:ln w="19050" cap="flat" cmpd="sng" algn="ctr">
              <a:solidFill>
                <a:schemeClr val="bg1">
                  <a:lumMod val="65000"/>
                </a:schemeClr>
              </a:solidFill>
              <a:prstDash val="solid"/>
              <a:miter lim="800000"/>
              <a:headEnd type="triangle"/>
              <a:tailEnd type="triangle"/>
            </a:ln>
            <a:effectLst/>
          </p:spPr>
        </p:cxnSp>
      </p:grpSp>
      <p:cxnSp>
        <p:nvCxnSpPr>
          <p:cNvPr id="554" name="Straight Arrow Connector 553">
            <a:extLst>
              <a:ext uri="{FF2B5EF4-FFF2-40B4-BE49-F238E27FC236}">
                <a16:creationId xmlns:a16="http://schemas.microsoft.com/office/drawing/2014/main" id="{2A938A11-09BA-682F-6DC4-FD510D4429B2}"/>
              </a:ext>
            </a:extLst>
          </p:cNvPr>
          <p:cNvCxnSpPr>
            <a:cxnSpLocks/>
          </p:cNvCxnSpPr>
          <p:nvPr/>
        </p:nvCxnSpPr>
        <p:spPr>
          <a:xfrm flipH="1">
            <a:off x="1018019" y="1524000"/>
            <a:ext cx="9847100" cy="0"/>
          </a:xfrm>
          <a:prstGeom prst="straightConnector1">
            <a:avLst/>
          </a:prstGeom>
          <a:noFill/>
          <a:ln w="57150" cap="flat" cmpd="sng" algn="ctr">
            <a:solidFill>
              <a:sysClr val="windowText" lastClr="000000">
                <a:lumMod val="50000"/>
                <a:lumOff val="50000"/>
              </a:sysClr>
            </a:solidFill>
            <a:prstDash val="solid"/>
            <a:miter lim="800000"/>
            <a:headEnd type="none" w="med" len="med"/>
            <a:tailEnd type="none" w="med" len="med"/>
          </a:ln>
          <a:effectLst/>
        </p:spPr>
      </p:cxnSp>
      <p:sp>
        <p:nvSpPr>
          <p:cNvPr id="555" name="TextBox 554">
            <a:extLst>
              <a:ext uri="{FF2B5EF4-FFF2-40B4-BE49-F238E27FC236}">
                <a16:creationId xmlns:a16="http://schemas.microsoft.com/office/drawing/2014/main" id="{1113C600-BE70-C6E3-5F58-421B03CF6D4A}"/>
              </a:ext>
            </a:extLst>
          </p:cNvPr>
          <p:cNvSpPr txBox="1"/>
          <p:nvPr/>
        </p:nvSpPr>
        <p:spPr>
          <a:xfrm>
            <a:off x="4762963" y="1283388"/>
            <a:ext cx="2511334" cy="218188"/>
          </a:xfrm>
          <a:prstGeom prst="rect">
            <a:avLst/>
          </a:prstGeom>
          <a:noFill/>
          <a:ln>
            <a:noFill/>
          </a:ln>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DS (Distribution System) </a:t>
            </a:r>
          </a:p>
        </p:txBody>
      </p:sp>
      <p:grpSp>
        <p:nvGrpSpPr>
          <p:cNvPr id="566" name="Group 565">
            <a:extLst>
              <a:ext uri="{FF2B5EF4-FFF2-40B4-BE49-F238E27FC236}">
                <a16:creationId xmlns:a16="http://schemas.microsoft.com/office/drawing/2014/main" id="{1487B7CE-FD1D-0E6E-C33B-339FF31EBD1C}"/>
              </a:ext>
            </a:extLst>
          </p:cNvPr>
          <p:cNvGrpSpPr/>
          <p:nvPr/>
        </p:nvGrpSpPr>
        <p:grpSpPr>
          <a:xfrm>
            <a:off x="5499871" y="4967348"/>
            <a:ext cx="2093973" cy="754336"/>
            <a:chOff x="2748640" y="5134876"/>
            <a:chExt cx="2093973" cy="754336"/>
          </a:xfrm>
        </p:grpSpPr>
        <p:sp>
          <p:nvSpPr>
            <p:cNvPr id="567" name="Rectangle 566">
              <a:extLst>
                <a:ext uri="{FF2B5EF4-FFF2-40B4-BE49-F238E27FC236}">
                  <a16:creationId xmlns:a16="http://schemas.microsoft.com/office/drawing/2014/main" id="{15D2E2BB-887C-D909-1352-8230C6205C28}"/>
                </a:ext>
              </a:extLst>
            </p:cNvPr>
            <p:cNvSpPr/>
            <p:nvPr/>
          </p:nvSpPr>
          <p:spPr>
            <a:xfrm>
              <a:off x="2748640" y="5134876"/>
              <a:ext cx="2093973" cy="74995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68" name="TextBox 567">
              <a:extLst>
                <a:ext uri="{FF2B5EF4-FFF2-40B4-BE49-F238E27FC236}">
                  <a16:creationId xmlns:a16="http://schemas.microsoft.com/office/drawing/2014/main" id="{9A17D441-C73A-BA67-C7D4-71911ADFEE8C}"/>
                </a:ext>
              </a:extLst>
            </p:cNvPr>
            <p:cNvSpPr txBox="1"/>
            <p:nvPr/>
          </p:nvSpPr>
          <p:spPr>
            <a:xfrm>
              <a:off x="2900245" y="5325983"/>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1</a:t>
              </a:r>
            </a:p>
          </p:txBody>
        </p:sp>
        <p:sp>
          <p:nvSpPr>
            <p:cNvPr id="569" name="TextBox 568">
              <a:extLst>
                <a:ext uri="{FF2B5EF4-FFF2-40B4-BE49-F238E27FC236}">
                  <a16:creationId xmlns:a16="http://schemas.microsoft.com/office/drawing/2014/main" id="{D29A3983-11A6-2ECA-8126-74CE0738EAC4}"/>
                </a:ext>
              </a:extLst>
            </p:cNvPr>
            <p:cNvSpPr txBox="1"/>
            <p:nvPr/>
          </p:nvSpPr>
          <p:spPr>
            <a:xfrm>
              <a:off x="3173939" y="5612213"/>
              <a:ext cx="1219198" cy="276999"/>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Non-AP MLD </a:t>
              </a:r>
            </a:p>
          </p:txBody>
        </p:sp>
        <p:sp>
          <p:nvSpPr>
            <p:cNvPr id="570" name="TextBox 569">
              <a:extLst>
                <a:ext uri="{FF2B5EF4-FFF2-40B4-BE49-F238E27FC236}">
                  <a16:creationId xmlns:a16="http://schemas.microsoft.com/office/drawing/2014/main" id="{7EB5C691-4632-F63D-AECC-5FC4BFC7727E}"/>
                </a:ext>
              </a:extLst>
            </p:cNvPr>
            <p:cNvSpPr txBox="1"/>
            <p:nvPr/>
          </p:nvSpPr>
          <p:spPr>
            <a:xfrm>
              <a:off x="3946530" y="5320216"/>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2</a:t>
              </a:r>
            </a:p>
          </p:txBody>
        </p:sp>
      </p:grpSp>
      <p:cxnSp>
        <p:nvCxnSpPr>
          <p:cNvPr id="571" name="Straight Connector 570">
            <a:extLst>
              <a:ext uri="{FF2B5EF4-FFF2-40B4-BE49-F238E27FC236}">
                <a16:creationId xmlns:a16="http://schemas.microsoft.com/office/drawing/2014/main" id="{0349B5D3-AD9E-6042-5981-D496298774BB}"/>
              </a:ext>
            </a:extLst>
          </p:cNvPr>
          <p:cNvCxnSpPr>
            <a:cxnSpLocks/>
            <a:endCxn id="568" idx="0"/>
          </p:cNvCxnSpPr>
          <p:nvPr/>
        </p:nvCxnSpPr>
        <p:spPr bwMode="auto">
          <a:xfrm>
            <a:off x="5423684" y="4301700"/>
            <a:ext cx="590710" cy="856755"/>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cxnSp>
        <p:nvCxnSpPr>
          <p:cNvPr id="572" name="Straight Connector 571">
            <a:extLst>
              <a:ext uri="{FF2B5EF4-FFF2-40B4-BE49-F238E27FC236}">
                <a16:creationId xmlns:a16="http://schemas.microsoft.com/office/drawing/2014/main" id="{5B045C14-8FD6-EC86-C153-75F8D6EE9EB1}"/>
              </a:ext>
            </a:extLst>
          </p:cNvPr>
          <p:cNvCxnSpPr>
            <a:cxnSpLocks/>
            <a:stCxn id="507" idx="2"/>
            <a:endCxn id="570" idx="0"/>
          </p:cNvCxnSpPr>
          <p:nvPr/>
        </p:nvCxnSpPr>
        <p:spPr bwMode="auto">
          <a:xfrm>
            <a:off x="6509121" y="4296752"/>
            <a:ext cx="551558" cy="855936"/>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cxnSp>
        <p:nvCxnSpPr>
          <p:cNvPr id="573" name="Straight Arrow Connector 572">
            <a:extLst>
              <a:ext uri="{FF2B5EF4-FFF2-40B4-BE49-F238E27FC236}">
                <a16:creationId xmlns:a16="http://schemas.microsoft.com/office/drawing/2014/main" id="{40159BA3-75A5-3AFA-30A4-34241F33FD87}"/>
              </a:ext>
            </a:extLst>
          </p:cNvPr>
          <p:cNvCxnSpPr>
            <a:cxnSpLocks/>
          </p:cNvCxnSpPr>
          <p:nvPr/>
        </p:nvCxnSpPr>
        <p:spPr>
          <a:xfrm>
            <a:off x="5781720" y="1536222"/>
            <a:ext cx="0" cy="716870"/>
          </a:xfrm>
          <a:prstGeom prst="straightConnector1">
            <a:avLst/>
          </a:prstGeom>
          <a:noFill/>
          <a:ln w="19050" cap="flat" cmpd="sng" algn="ctr">
            <a:solidFill>
              <a:srgbClr val="C00000"/>
            </a:solidFill>
            <a:prstDash val="solid"/>
            <a:miter lim="800000"/>
            <a:headEnd type="triangle"/>
            <a:tailEnd type="triangle"/>
          </a:ln>
          <a:effectLst/>
        </p:spPr>
      </p:cxnSp>
      <p:sp>
        <p:nvSpPr>
          <p:cNvPr id="592" name="TextBox 591">
            <a:extLst>
              <a:ext uri="{FF2B5EF4-FFF2-40B4-BE49-F238E27FC236}">
                <a16:creationId xmlns:a16="http://schemas.microsoft.com/office/drawing/2014/main" id="{CE991443-F14A-2504-9EC4-6CAFC637DB7F}"/>
              </a:ext>
            </a:extLst>
          </p:cNvPr>
          <p:cNvSpPr txBox="1"/>
          <p:nvPr/>
        </p:nvSpPr>
        <p:spPr>
          <a:xfrm>
            <a:off x="5071506" y="5722652"/>
            <a:ext cx="3005694" cy="646331"/>
          </a:xfrm>
          <a:prstGeom prst="rect">
            <a:avLst/>
          </a:prstGeom>
          <a:noFill/>
          <a:ln>
            <a:noFill/>
          </a:ln>
        </p:spPr>
        <p:txBody>
          <a:bodyPr wrap="square" rtlCol="0">
            <a:spAutoFit/>
          </a:bodyPr>
          <a:lstStyle/>
          <a:p>
            <a:pP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3. Non-AP MLD has completed roaming transition and is now connected to DS through the links of AP MLD2. </a:t>
            </a:r>
          </a:p>
        </p:txBody>
      </p:sp>
      <p:sp>
        <p:nvSpPr>
          <p:cNvPr id="595" name="Title 1">
            <a:extLst>
              <a:ext uri="{FF2B5EF4-FFF2-40B4-BE49-F238E27FC236}">
                <a16:creationId xmlns:a16="http://schemas.microsoft.com/office/drawing/2014/main" id="{2D004319-6703-B2EC-B38D-DF0D3ACC3A4C}"/>
              </a:ext>
            </a:extLst>
          </p:cNvPr>
          <p:cNvSpPr txBox="1">
            <a:spLocks/>
          </p:cNvSpPr>
          <p:nvPr/>
        </p:nvSpPr>
        <p:spPr>
          <a:xfrm>
            <a:off x="296800" y="566520"/>
            <a:ext cx="11485428" cy="563894"/>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 </a:t>
            </a:r>
            <a:r>
              <a:rPr lang="en-US" sz="2400" kern="0" dirty="0"/>
              <a:t>Case 1: SR with SMD exposing separate MAC-SAP per AP MLD (3)</a:t>
            </a:r>
            <a:endParaRPr lang="en-US" kern="0" dirty="0"/>
          </a:p>
        </p:txBody>
      </p:sp>
      <p:cxnSp>
        <p:nvCxnSpPr>
          <p:cNvPr id="5" name="Straight Arrow Connector 4">
            <a:extLst>
              <a:ext uri="{FF2B5EF4-FFF2-40B4-BE49-F238E27FC236}">
                <a16:creationId xmlns:a16="http://schemas.microsoft.com/office/drawing/2014/main" id="{E8DEA993-F617-F4D6-7ABB-0AFA7C474B2E}"/>
              </a:ext>
            </a:extLst>
          </p:cNvPr>
          <p:cNvCxnSpPr>
            <a:cxnSpLocks/>
          </p:cNvCxnSpPr>
          <p:nvPr/>
        </p:nvCxnSpPr>
        <p:spPr>
          <a:xfrm>
            <a:off x="2514600" y="1536222"/>
            <a:ext cx="0" cy="716870"/>
          </a:xfrm>
          <a:prstGeom prst="straightConnector1">
            <a:avLst/>
          </a:prstGeom>
          <a:noFill/>
          <a:ln w="19050" cap="flat" cmpd="sng" algn="ctr">
            <a:solidFill>
              <a:schemeClr val="bg1">
                <a:lumMod val="65000"/>
              </a:schemeClr>
            </a:solidFill>
            <a:prstDash val="solid"/>
            <a:miter lim="800000"/>
            <a:headEnd type="triangle"/>
            <a:tailEnd type="triangle"/>
          </a:ln>
          <a:effectLst/>
        </p:spPr>
      </p:cxnSp>
      <p:cxnSp>
        <p:nvCxnSpPr>
          <p:cNvPr id="6" name="Straight Arrow Connector 5">
            <a:extLst>
              <a:ext uri="{FF2B5EF4-FFF2-40B4-BE49-F238E27FC236}">
                <a16:creationId xmlns:a16="http://schemas.microsoft.com/office/drawing/2014/main" id="{29186798-8CB4-2C58-11C8-21BB86387EAA}"/>
              </a:ext>
            </a:extLst>
          </p:cNvPr>
          <p:cNvCxnSpPr>
            <a:cxnSpLocks/>
          </p:cNvCxnSpPr>
          <p:nvPr/>
        </p:nvCxnSpPr>
        <p:spPr>
          <a:xfrm>
            <a:off x="9264142" y="1524000"/>
            <a:ext cx="0" cy="716870"/>
          </a:xfrm>
          <a:prstGeom prst="straightConnector1">
            <a:avLst/>
          </a:prstGeom>
          <a:noFill/>
          <a:ln w="19050" cap="flat" cmpd="sng" algn="ctr">
            <a:solidFill>
              <a:schemeClr val="bg1">
                <a:lumMod val="65000"/>
              </a:schemeClr>
            </a:solidFill>
            <a:prstDash val="solid"/>
            <a:miter lim="800000"/>
            <a:headEnd type="triangle"/>
            <a:tailEnd type="triangle"/>
          </a:ln>
          <a:effectLst/>
        </p:spPr>
      </p:cxnSp>
    </p:spTree>
    <p:extLst>
      <p:ext uri="{BB962C8B-B14F-4D97-AF65-F5344CB8AC3E}">
        <p14:creationId xmlns:p14="http://schemas.microsoft.com/office/powerpoint/2010/main" val="1881487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49B517-203D-E7D2-E27E-695272851D9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CCC59E0-60BC-0213-C172-9C04681B837D}"/>
              </a:ext>
            </a:extLst>
          </p:cNvPr>
          <p:cNvSpPr>
            <a:spLocks noGrp="1"/>
          </p:cNvSpPr>
          <p:nvPr>
            <p:ph type="title"/>
          </p:nvPr>
        </p:nvSpPr>
        <p:spPr>
          <a:xfrm>
            <a:off x="353286" y="579823"/>
            <a:ext cx="11485428" cy="500892"/>
          </a:xfrm>
        </p:spPr>
        <p:txBody>
          <a:bodyPr/>
          <a:lstStyle/>
          <a:p>
            <a:r>
              <a:rPr lang="en-US" sz="2400" dirty="0"/>
              <a:t> Case 2: </a:t>
            </a:r>
            <a:r>
              <a:rPr lang="en-US" sz="2400" kern="0" dirty="0"/>
              <a:t>SR </a:t>
            </a:r>
            <a:r>
              <a:rPr lang="en-US" sz="2400" dirty="0"/>
              <a:t>with SMD exposing single MAC-SAP (1)</a:t>
            </a:r>
          </a:p>
        </p:txBody>
      </p:sp>
      <p:sp>
        <p:nvSpPr>
          <p:cNvPr id="4" name="Slide Number Placeholder 3">
            <a:extLst>
              <a:ext uri="{FF2B5EF4-FFF2-40B4-BE49-F238E27FC236}">
                <a16:creationId xmlns:a16="http://schemas.microsoft.com/office/drawing/2014/main" id="{B4C904DC-854C-F0DD-C9BB-E3402B3218C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6" name="Date Placeholder 5">
            <a:extLst>
              <a:ext uri="{FF2B5EF4-FFF2-40B4-BE49-F238E27FC236}">
                <a16:creationId xmlns:a16="http://schemas.microsoft.com/office/drawing/2014/main" id="{CA57A0A9-BBD0-9A41-0451-F4B78381096C}"/>
              </a:ext>
            </a:extLst>
          </p:cNvPr>
          <p:cNvSpPr>
            <a:spLocks noGrp="1"/>
          </p:cNvSpPr>
          <p:nvPr>
            <p:ph type="dt" idx="15"/>
          </p:nvPr>
        </p:nvSpPr>
        <p:spPr/>
        <p:txBody>
          <a:bodyPr/>
          <a:lstStyle/>
          <a:p>
            <a:r>
              <a:rPr lang="en-US"/>
              <a:t>January 2025</a:t>
            </a:r>
            <a:endParaRPr lang="en-GB" dirty="0"/>
          </a:p>
        </p:txBody>
      </p:sp>
      <p:sp>
        <p:nvSpPr>
          <p:cNvPr id="383" name="Footer Placeholder 4">
            <a:extLst>
              <a:ext uri="{FF2B5EF4-FFF2-40B4-BE49-F238E27FC236}">
                <a16:creationId xmlns:a16="http://schemas.microsoft.com/office/drawing/2014/main" id="{94C9853E-89CC-E64C-69C2-A237AEBE7B20}"/>
              </a:ext>
            </a:extLst>
          </p:cNvPr>
          <p:cNvSpPr>
            <a:spLocks noGrp="1"/>
          </p:cNvSpPr>
          <p:nvPr>
            <p:ph type="ftr" idx="14"/>
          </p:nvPr>
        </p:nvSpPr>
        <p:spPr>
          <a:xfrm>
            <a:off x="7240227" y="6476207"/>
            <a:ext cx="4246027" cy="180975"/>
          </a:xfrm>
        </p:spPr>
        <p:txBody>
          <a:bodyPr/>
          <a:lstStyle/>
          <a:p>
            <a:r>
              <a:rPr lang="en-GB" dirty="0"/>
              <a:t>Binita Gupta et al (Cisco Systems)</a:t>
            </a:r>
          </a:p>
        </p:txBody>
      </p:sp>
      <p:grpSp>
        <p:nvGrpSpPr>
          <p:cNvPr id="581" name="Group 580">
            <a:extLst>
              <a:ext uri="{FF2B5EF4-FFF2-40B4-BE49-F238E27FC236}">
                <a16:creationId xmlns:a16="http://schemas.microsoft.com/office/drawing/2014/main" id="{FA2126DF-D68A-F530-5963-A2F5AEE63DB8}"/>
              </a:ext>
            </a:extLst>
          </p:cNvPr>
          <p:cNvGrpSpPr/>
          <p:nvPr/>
        </p:nvGrpSpPr>
        <p:grpSpPr>
          <a:xfrm>
            <a:off x="1194782" y="1690810"/>
            <a:ext cx="9802435" cy="3126018"/>
            <a:chOff x="794347" y="1628810"/>
            <a:chExt cx="10235603" cy="3377529"/>
          </a:xfrm>
        </p:grpSpPr>
        <p:sp>
          <p:nvSpPr>
            <p:cNvPr id="582" name="Rectangle 581">
              <a:extLst>
                <a:ext uri="{FF2B5EF4-FFF2-40B4-BE49-F238E27FC236}">
                  <a16:creationId xmlns:a16="http://schemas.microsoft.com/office/drawing/2014/main" id="{1FC8AFF3-4025-90F9-0411-7BB114A46708}"/>
                </a:ext>
              </a:extLst>
            </p:cNvPr>
            <p:cNvSpPr/>
            <p:nvPr/>
          </p:nvSpPr>
          <p:spPr>
            <a:xfrm>
              <a:off x="2603004" y="1772985"/>
              <a:ext cx="6969954" cy="687224"/>
            </a:xfrm>
            <a:prstGeom prst="rect">
              <a:avLst/>
            </a:prstGeom>
            <a:solidFill>
              <a:srgbClr val="4EA72E">
                <a:lumMod val="40000"/>
                <a:lumOff val="60000"/>
              </a:srgbClr>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83" name="Rectangle 582">
              <a:extLst>
                <a:ext uri="{FF2B5EF4-FFF2-40B4-BE49-F238E27FC236}">
                  <a16:creationId xmlns:a16="http://schemas.microsoft.com/office/drawing/2014/main" id="{2BE48646-958A-D239-68D7-9A1737116EF9}"/>
                </a:ext>
              </a:extLst>
            </p:cNvPr>
            <p:cNvSpPr/>
            <p:nvPr/>
          </p:nvSpPr>
          <p:spPr>
            <a:xfrm>
              <a:off x="1083327" y="2683703"/>
              <a:ext cx="2847113" cy="2198839"/>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84" name="TextBox 583">
              <a:extLst>
                <a:ext uri="{FF2B5EF4-FFF2-40B4-BE49-F238E27FC236}">
                  <a16:creationId xmlns:a16="http://schemas.microsoft.com/office/drawing/2014/main" id="{4E3485AB-7E1B-D2E5-FDA1-0BDEBA54E68E}"/>
                </a:ext>
              </a:extLst>
            </p:cNvPr>
            <p:cNvSpPr txBox="1"/>
            <p:nvPr/>
          </p:nvSpPr>
          <p:spPr>
            <a:xfrm>
              <a:off x="1530955" y="2759149"/>
              <a:ext cx="1324302" cy="259177"/>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MLD1</a:t>
              </a:r>
            </a:p>
          </p:txBody>
        </p:sp>
        <p:sp>
          <p:nvSpPr>
            <p:cNvPr id="585" name="Rectangle 584">
              <a:extLst>
                <a:ext uri="{FF2B5EF4-FFF2-40B4-BE49-F238E27FC236}">
                  <a16:creationId xmlns:a16="http://schemas.microsoft.com/office/drawing/2014/main" id="{F54D1C8C-3352-2CF7-AD8F-5893E3AEBBB4}"/>
                </a:ext>
              </a:extLst>
            </p:cNvPr>
            <p:cNvSpPr/>
            <p:nvPr/>
          </p:nvSpPr>
          <p:spPr>
            <a:xfrm>
              <a:off x="1276083" y="3781903"/>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86" name="Rectangle 585">
              <a:extLst>
                <a:ext uri="{FF2B5EF4-FFF2-40B4-BE49-F238E27FC236}">
                  <a16:creationId xmlns:a16="http://schemas.microsoft.com/office/drawing/2014/main" id="{B09DA4D5-B599-73E9-E481-043267A28A5B}"/>
                </a:ext>
              </a:extLst>
            </p:cNvPr>
            <p:cNvSpPr/>
            <p:nvPr/>
          </p:nvSpPr>
          <p:spPr>
            <a:xfrm>
              <a:off x="1375620" y="3860179"/>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87" name="Rectangle 586">
              <a:extLst>
                <a:ext uri="{FF2B5EF4-FFF2-40B4-BE49-F238E27FC236}">
                  <a16:creationId xmlns:a16="http://schemas.microsoft.com/office/drawing/2014/main" id="{6E25A5F4-C3F8-560E-F246-EC13DC618E5E}"/>
                </a:ext>
              </a:extLst>
            </p:cNvPr>
            <p:cNvSpPr/>
            <p:nvPr/>
          </p:nvSpPr>
          <p:spPr>
            <a:xfrm>
              <a:off x="1355985" y="4492319"/>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AP11</a:t>
              </a:r>
            </a:p>
          </p:txBody>
        </p:sp>
        <p:sp>
          <p:nvSpPr>
            <p:cNvPr id="588" name="Rectangle 587">
              <a:extLst>
                <a:ext uri="{FF2B5EF4-FFF2-40B4-BE49-F238E27FC236}">
                  <a16:creationId xmlns:a16="http://schemas.microsoft.com/office/drawing/2014/main" id="{AF3B8CCA-2A6A-A265-72E0-1C501061FA40}"/>
                </a:ext>
              </a:extLst>
            </p:cNvPr>
            <p:cNvSpPr/>
            <p:nvPr/>
          </p:nvSpPr>
          <p:spPr>
            <a:xfrm>
              <a:off x="1384399" y="4221828"/>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89" name="Rectangle 588">
              <a:extLst>
                <a:ext uri="{FF2B5EF4-FFF2-40B4-BE49-F238E27FC236}">
                  <a16:creationId xmlns:a16="http://schemas.microsoft.com/office/drawing/2014/main" id="{3CA19301-5D55-E4DD-2BDD-6659BC1A8FE9}"/>
                </a:ext>
              </a:extLst>
            </p:cNvPr>
            <p:cNvSpPr/>
            <p:nvPr/>
          </p:nvSpPr>
          <p:spPr>
            <a:xfrm>
              <a:off x="2598520" y="3781903"/>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90" name="Rectangle 589">
              <a:extLst>
                <a:ext uri="{FF2B5EF4-FFF2-40B4-BE49-F238E27FC236}">
                  <a16:creationId xmlns:a16="http://schemas.microsoft.com/office/drawing/2014/main" id="{948DE77F-39E8-CC42-99D5-15077495AE5F}"/>
                </a:ext>
              </a:extLst>
            </p:cNvPr>
            <p:cNvSpPr/>
            <p:nvPr/>
          </p:nvSpPr>
          <p:spPr>
            <a:xfrm>
              <a:off x="2698057" y="3860179"/>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91" name="Rectangle 590">
              <a:extLst>
                <a:ext uri="{FF2B5EF4-FFF2-40B4-BE49-F238E27FC236}">
                  <a16:creationId xmlns:a16="http://schemas.microsoft.com/office/drawing/2014/main" id="{89C7E7A5-FAE2-E8FE-4F2D-1B3A2E110972}"/>
                </a:ext>
              </a:extLst>
            </p:cNvPr>
            <p:cNvSpPr/>
            <p:nvPr/>
          </p:nvSpPr>
          <p:spPr>
            <a:xfrm>
              <a:off x="2678422" y="4492319"/>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AP12</a:t>
              </a:r>
            </a:p>
          </p:txBody>
        </p:sp>
        <p:sp>
          <p:nvSpPr>
            <p:cNvPr id="592" name="Rectangle 591">
              <a:extLst>
                <a:ext uri="{FF2B5EF4-FFF2-40B4-BE49-F238E27FC236}">
                  <a16:creationId xmlns:a16="http://schemas.microsoft.com/office/drawing/2014/main" id="{0B300811-364D-9E9B-5CBB-8540DB405EB7}"/>
                </a:ext>
              </a:extLst>
            </p:cNvPr>
            <p:cNvSpPr/>
            <p:nvPr/>
          </p:nvSpPr>
          <p:spPr>
            <a:xfrm>
              <a:off x="2696721" y="4236175"/>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93" name="Rectangle 592">
              <a:extLst>
                <a:ext uri="{FF2B5EF4-FFF2-40B4-BE49-F238E27FC236}">
                  <a16:creationId xmlns:a16="http://schemas.microsoft.com/office/drawing/2014/main" id="{53F56D59-F3CF-5DA7-E939-43493C29E2A2}"/>
                </a:ext>
              </a:extLst>
            </p:cNvPr>
            <p:cNvSpPr/>
            <p:nvPr/>
          </p:nvSpPr>
          <p:spPr>
            <a:xfrm>
              <a:off x="4534476" y="2694609"/>
              <a:ext cx="2847113" cy="2186866"/>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94" name="TextBox 593">
              <a:extLst>
                <a:ext uri="{FF2B5EF4-FFF2-40B4-BE49-F238E27FC236}">
                  <a16:creationId xmlns:a16="http://schemas.microsoft.com/office/drawing/2014/main" id="{0B2BCF25-F12C-5C52-9C7C-A62F5358663F}"/>
                </a:ext>
              </a:extLst>
            </p:cNvPr>
            <p:cNvSpPr txBox="1"/>
            <p:nvPr/>
          </p:nvSpPr>
          <p:spPr>
            <a:xfrm>
              <a:off x="5146564" y="2762603"/>
              <a:ext cx="973895" cy="332540"/>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MLD2</a:t>
              </a:r>
            </a:p>
          </p:txBody>
        </p:sp>
        <p:sp>
          <p:nvSpPr>
            <p:cNvPr id="595" name="Rectangle 594">
              <a:extLst>
                <a:ext uri="{FF2B5EF4-FFF2-40B4-BE49-F238E27FC236}">
                  <a16:creationId xmlns:a16="http://schemas.microsoft.com/office/drawing/2014/main" id="{3A4ECA40-8594-447A-843B-4921469262BC}"/>
                </a:ext>
              </a:extLst>
            </p:cNvPr>
            <p:cNvSpPr/>
            <p:nvPr/>
          </p:nvSpPr>
          <p:spPr>
            <a:xfrm>
              <a:off x="4727232"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96" name="Rectangle 595">
              <a:extLst>
                <a:ext uri="{FF2B5EF4-FFF2-40B4-BE49-F238E27FC236}">
                  <a16:creationId xmlns:a16="http://schemas.microsoft.com/office/drawing/2014/main" id="{73A76141-D1D7-4789-AEA4-188CC4AF7616}"/>
                </a:ext>
              </a:extLst>
            </p:cNvPr>
            <p:cNvSpPr/>
            <p:nvPr/>
          </p:nvSpPr>
          <p:spPr>
            <a:xfrm>
              <a:off x="4826769"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97" name="Rectangle 596">
              <a:extLst>
                <a:ext uri="{FF2B5EF4-FFF2-40B4-BE49-F238E27FC236}">
                  <a16:creationId xmlns:a16="http://schemas.microsoft.com/office/drawing/2014/main" id="{186A0649-E908-CDEF-766C-58B15EBCBAFF}"/>
                </a:ext>
              </a:extLst>
            </p:cNvPr>
            <p:cNvSpPr/>
            <p:nvPr/>
          </p:nvSpPr>
          <p:spPr>
            <a:xfrm>
              <a:off x="4807134"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AP21</a:t>
              </a:r>
            </a:p>
          </p:txBody>
        </p:sp>
        <p:sp>
          <p:nvSpPr>
            <p:cNvPr id="598" name="Rectangle 597">
              <a:extLst>
                <a:ext uri="{FF2B5EF4-FFF2-40B4-BE49-F238E27FC236}">
                  <a16:creationId xmlns:a16="http://schemas.microsoft.com/office/drawing/2014/main" id="{49A74DC6-DE39-085C-0D13-A7E1244EB3A6}"/>
                </a:ext>
              </a:extLst>
            </p:cNvPr>
            <p:cNvSpPr/>
            <p:nvPr/>
          </p:nvSpPr>
          <p:spPr>
            <a:xfrm>
              <a:off x="4826769" y="4231885"/>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99" name="Rectangle 598">
              <a:extLst>
                <a:ext uri="{FF2B5EF4-FFF2-40B4-BE49-F238E27FC236}">
                  <a16:creationId xmlns:a16="http://schemas.microsoft.com/office/drawing/2014/main" id="{B45A2CB4-C15D-1B31-2537-8AD46567B878}"/>
                </a:ext>
              </a:extLst>
            </p:cNvPr>
            <p:cNvSpPr/>
            <p:nvPr/>
          </p:nvSpPr>
          <p:spPr>
            <a:xfrm>
              <a:off x="6049669"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00" name="Rectangle 599">
              <a:extLst>
                <a:ext uri="{FF2B5EF4-FFF2-40B4-BE49-F238E27FC236}">
                  <a16:creationId xmlns:a16="http://schemas.microsoft.com/office/drawing/2014/main" id="{92EA348E-6108-2D18-154C-98D3E13E1B04}"/>
                </a:ext>
              </a:extLst>
            </p:cNvPr>
            <p:cNvSpPr/>
            <p:nvPr/>
          </p:nvSpPr>
          <p:spPr>
            <a:xfrm>
              <a:off x="6149206"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601" name="Rectangle 600">
              <a:extLst>
                <a:ext uri="{FF2B5EF4-FFF2-40B4-BE49-F238E27FC236}">
                  <a16:creationId xmlns:a16="http://schemas.microsoft.com/office/drawing/2014/main" id="{9F6523AF-D5C2-B1B2-7A27-F11DBACB459A}"/>
                </a:ext>
              </a:extLst>
            </p:cNvPr>
            <p:cNvSpPr/>
            <p:nvPr/>
          </p:nvSpPr>
          <p:spPr>
            <a:xfrm>
              <a:off x="6129571"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AP22</a:t>
              </a:r>
            </a:p>
          </p:txBody>
        </p:sp>
        <p:sp>
          <p:nvSpPr>
            <p:cNvPr id="602" name="Rectangle 601">
              <a:extLst>
                <a:ext uri="{FF2B5EF4-FFF2-40B4-BE49-F238E27FC236}">
                  <a16:creationId xmlns:a16="http://schemas.microsoft.com/office/drawing/2014/main" id="{DC4E5301-E18F-BD40-C98F-762B68D19A79}"/>
                </a:ext>
              </a:extLst>
            </p:cNvPr>
            <p:cNvSpPr/>
            <p:nvPr/>
          </p:nvSpPr>
          <p:spPr>
            <a:xfrm>
              <a:off x="6149206" y="4221828"/>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603" name="Straight Arrow Connector 602">
              <a:extLst>
                <a:ext uri="{FF2B5EF4-FFF2-40B4-BE49-F238E27FC236}">
                  <a16:creationId xmlns:a16="http://schemas.microsoft.com/office/drawing/2014/main" id="{E7EFE3C7-F0E8-FF65-667D-4FDD63A5D180}"/>
                </a:ext>
              </a:extLst>
            </p:cNvPr>
            <p:cNvCxnSpPr>
              <a:cxnSpLocks/>
            </p:cNvCxnSpPr>
            <p:nvPr/>
          </p:nvCxnSpPr>
          <p:spPr>
            <a:xfrm>
              <a:off x="1656417" y="3618783"/>
              <a:ext cx="1550" cy="23446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04" name="Straight Arrow Connector 603">
              <a:extLst>
                <a:ext uri="{FF2B5EF4-FFF2-40B4-BE49-F238E27FC236}">
                  <a16:creationId xmlns:a16="http://schemas.microsoft.com/office/drawing/2014/main" id="{B1F01B85-1A95-3568-2C72-CB876FE581FB}"/>
                </a:ext>
              </a:extLst>
            </p:cNvPr>
            <p:cNvCxnSpPr>
              <a:cxnSpLocks/>
            </p:cNvCxnSpPr>
            <p:nvPr/>
          </p:nvCxnSpPr>
          <p:spPr>
            <a:xfrm flipH="1">
              <a:off x="2256206" y="3670513"/>
              <a:ext cx="574074" cy="181042"/>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05" name="Rectangle 604">
              <a:extLst>
                <a:ext uri="{FF2B5EF4-FFF2-40B4-BE49-F238E27FC236}">
                  <a16:creationId xmlns:a16="http://schemas.microsoft.com/office/drawing/2014/main" id="{732399C6-6DC9-201B-2EAD-BA3FA4DCD0BD}"/>
                </a:ext>
              </a:extLst>
            </p:cNvPr>
            <p:cNvSpPr/>
            <p:nvPr/>
          </p:nvSpPr>
          <p:spPr>
            <a:xfrm>
              <a:off x="1276083" y="3353730"/>
              <a:ext cx="1203940"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606" name="Straight Arrow Connector 605">
              <a:extLst>
                <a:ext uri="{FF2B5EF4-FFF2-40B4-BE49-F238E27FC236}">
                  <a16:creationId xmlns:a16="http://schemas.microsoft.com/office/drawing/2014/main" id="{00D4C442-AE3F-D481-21EC-3F744FAFF7E9}"/>
                </a:ext>
              </a:extLst>
            </p:cNvPr>
            <p:cNvCxnSpPr>
              <a:cxnSpLocks/>
            </p:cNvCxnSpPr>
            <p:nvPr/>
          </p:nvCxnSpPr>
          <p:spPr>
            <a:xfrm>
              <a:off x="2262003" y="3662890"/>
              <a:ext cx="568277" cy="188665"/>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07" name="Straight Arrow Connector 606">
              <a:extLst>
                <a:ext uri="{FF2B5EF4-FFF2-40B4-BE49-F238E27FC236}">
                  <a16:creationId xmlns:a16="http://schemas.microsoft.com/office/drawing/2014/main" id="{1072AC80-ED1A-E29F-8081-492764D8BD85}"/>
                </a:ext>
              </a:extLst>
            </p:cNvPr>
            <p:cNvCxnSpPr>
              <a:cxnSpLocks/>
            </p:cNvCxnSpPr>
            <p:nvPr/>
          </p:nvCxnSpPr>
          <p:spPr>
            <a:xfrm>
              <a:off x="5168904" y="3641800"/>
              <a:ext cx="0" cy="2244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08" name="Straight Arrow Connector 607">
              <a:extLst>
                <a:ext uri="{FF2B5EF4-FFF2-40B4-BE49-F238E27FC236}">
                  <a16:creationId xmlns:a16="http://schemas.microsoft.com/office/drawing/2014/main" id="{9D2E3AF1-8096-0ACC-A11F-9ECB6D5E1A2F}"/>
                </a:ext>
              </a:extLst>
            </p:cNvPr>
            <p:cNvCxnSpPr>
              <a:cxnSpLocks/>
            </p:cNvCxnSpPr>
            <p:nvPr/>
          </p:nvCxnSpPr>
          <p:spPr>
            <a:xfrm flipH="1">
              <a:off x="5765179" y="3618783"/>
              <a:ext cx="544787" cy="219409"/>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09" name="Rectangle 608">
              <a:extLst>
                <a:ext uri="{FF2B5EF4-FFF2-40B4-BE49-F238E27FC236}">
                  <a16:creationId xmlns:a16="http://schemas.microsoft.com/office/drawing/2014/main" id="{19F34163-F6BB-2379-28AC-1F4D398C8C14}"/>
                </a:ext>
              </a:extLst>
            </p:cNvPr>
            <p:cNvSpPr/>
            <p:nvPr/>
          </p:nvSpPr>
          <p:spPr>
            <a:xfrm>
              <a:off x="4713296" y="3343995"/>
              <a:ext cx="1235121"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610" name="Straight Arrow Connector 609">
              <a:extLst>
                <a:ext uri="{FF2B5EF4-FFF2-40B4-BE49-F238E27FC236}">
                  <a16:creationId xmlns:a16="http://schemas.microsoft.com/office/drawing/2014/main" id="{2F518E59-1D2F-A362-14A9-678A54B0C28E}"/>
                </a:ext>
              </a:extLst>
            </p:cNvPr>
            <p:cNvCxnSpPr>
              <a:cxnSpLocks/>
            </p:cNvCxnSpPr>
            <p:nvPr/>
          </p:nvCxnSpPr>
          <p:spPr>
            <a:xfrm>
              <a:off x="5704242" y="3641800"/>
              <a:ext cx="579388" cy="196392"/>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11" name="Straight Arrow Connector 610">
              <a:extLst>
                <a:ext uri="{FF2B5EF4-FFF2-40B4-BE49-F238E27FC236}">
                  <a16:creationId xmlns:a16="http://schemas.microsoft.com/office/drawing/2014/main" id="{524554D5-8185-D4D1-CFF7-EB214E72ECD3}"/>
                </a:ext>
              </a:extLst>
            </p:cNvPr>
            <p:cNvCxnSpPr>
              <a:cxnSpLocks/>
            </p:cNvCxnSpPr>
            <p:nvPr/>
          </p:nvCxnSpPr>
          <p:spPr>
            <a:xfrm>
              <a:off x="6796561" y="3269696"/>
              <a:ext cx="0" cy="607315"/>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12" name="Rectangle 611">
              <a:extLst>
                <a:ext uri="{FF2B5EF4-FFF2-40B4-BE49-F238E27FC236}">
                  <a16:creationId xmlns:a16="http://schemas.microsoft.com/office/drawing/2014/main" id="{F72F2D25-F511-3E04-5B9E-94BCCE884590}"/>
                </a:ext>
              </a:extLst>
            </p:cNvPr>
            <p:cNvSpPr/>
            <p:nvPr/>
          </p:nvSpPr>
          <p:spPr>
            <a:xfrm>
              <a:off x="846437" y="1628810"/>
              <a:ext cx="10183513" cy="3377529"/>
            </a:xfrm>
            <a:prstGeom prst="rect">
              <a:avLst/>
            </a:prstGeom>
            <a:noFill/>
            <a:ln w="12700" cap="flat" cmpd="sng" algn="ctr">
              <a:solidFill>
                <a:srgbClr val="156082">
                  <a:shade val="15000"/>
                </a:srgbClr>
              </a:solidFill>
              <a:prstDash val="lgDash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ptos" panose="02110004020202020204"/>
                <a:ea typeface="+mn-ea"/>
                <a:cs typeface="+mn-cs"/>
              </a:endParaRPr>
            </a:p>
          </p:txBody>
        </p:sp>
        <p:sp>
          <p:nvSpPr>
            <p:cNvPr id="613" name="TextBox 612">
              <a:extLst>
                <a:ext uri="{FF2B5EF4-FFF2-40B4-BE49-F238E27FC236}">
                  <a16:creationId xmlns:a16="http://schemas.microsoft.com/office/drawing/2014/main" id="{6158C3D6-BE23-8587-75B1-842D1B715533}"/>
                </a:ext>
              </a:extLst>
            </p:cNvPr>
            <p:cNvSpPr txBox="1"/>
            <p:nvPr/>
          </p:nvSpPr>
          <p:spPr>
            <a:xfrm>
              <a:off x="794347" y="1634680"/>
              <a:ext cx="907222" cy="285094"/>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black"/>
                  </a:solidFill>
                  <a:effectLst/>
                  <a:uLnTx/>
                  <a:uFillTx/>
                  <a:latin typeface="Aptos" panose="02110004020202020204"/>
                  <a:ea typeface="+mn-ea"/>
                </a:rPr>
                <a:t>SMD</a:t>
              </a:r>
              <a:endParaRPr kumimoji="0" lang="en-US" sz="1200" b="0" i="0" u="none" strike="noStrike" kern="0" cap="none" spc="0" normalizeH="0" baseline="0" noProof="0" dirty="0">
                <a:ln>
                  <a:noFill/>
                </a:ln>
                <a:solidFill>
                  <a:prstClr val="black"/>
                </a:solidFill>
                <a:effectLst/>
                <a:uLnTx/>
                <a:uFillTx/>
                <a:latin typeface="Aptos" panose="02110004020202020204"/>
                <a:ea typeface="+mn-ea"/>
              </a:endParaRPr>
            </a:p>
          </p:txBody>
        </p:sp>
        <p:sp>
          <p:nvSpPr>
            <p:cNvPr id="614" name="Rectangle 613">
              <a:extLst>
                <a:ext uri="{FF2B5EF4-FFF2-40B4-BE49-F238E27FC236}">
                  <a16:creationId xmlns:a16="http://schemas.microsoft.com/office/drawing/2014/main" id="{596D227F-C89E-3D48-562D-0E1A0EEACE11}"/>
                </a:ext>
              </a:extLst>
            </p:cNvPr>
            <p:cNvSpPr/>
            <p:nvPr/>
          </p:nvSpPr>
          <p:spPr>
            <a:xfrm>
              <a:off x="2590378" y="2979681"/>
              <a:ext cx="1198285" cy="667581"/>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cxnSp>
          <p:nvCxnSpPr>
            <p:cNvPr id="615" name="Straight Arrow Connector 614">
              <a:extLst>
                <a:ext uri="{FF2B5EF4-FFF2-40B4-BE49-F238E27FC236}">
                  <a16:creationId xmlns:a16="http://schemas.microsoft.com/office/drawing/2014/main" id="{05BDC6C0-85F4-8456-04F7-12515297CCA7}"/>
                </a:ext>
              </a:extLst>
            </p:cNvPr>
            <p:cNvCxnSpPr>
              <a:cxnSpLocks/>
            </p:cNvCxnSpPr>
            <p:nvPr/>
          </p:nvCxnSpPr>
          <p:spPr>
            <a:xfrm>
              <a:off x="3463142" y="3618783"/>
              <a:ext cx="0" cy="232772"/>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16" name="Rectangle 615">
              <a:extLst>
                <a:ext uri="{FF2B5EF4-FFF2-40B4-BE49-F238E27FC236}">
                  <a16:creationId xmlns:a16="http://schemas.microsoft.com/office/drawing/2014/main" id="{0E1949B0-DC32-C6EF-DAD0-BA51AC994CC2}"/>
                </a:ext>
              </a:extLst>
            </p:cNvPr>
            <p:cNvSpPr/>
            <p:nvPr/>
          </p:nvSpPr>
          <p:spPr>
            <a:xfrm>
              <a:off x="7977862" y="2694609"/>
              <a:ext cx="2847113" cy="2186866"/>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617" name="TextBox 616">
              <a:extLst>
                <a:ext uri="{FF2B5EF4-FFF2-40B4-BE49-F238E27FC236}">
                  <a16:creationId xmlns:a16="http://schemas.microsoft.com/office/drawing/2014/main" id="{5BA94581-6AA4-145F-518F-DCB429965C16}"/>
                </a:ext>
              </a:extLst>
            </p:cNvPr>
            <p:cNvSpPr txBox="1"/>
            <p:nvPr/>
          </p:nvSpPr>
          <p:spPr>
            <a:xfrm>
              <a:off x="8582033" y="2800443"/>
              <a:ext cx="965939" cy="332540"/>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MLD3</a:t>
              </a:r>
            </a:p>
          </p:txBody>
        </p:sp>
        <p:sp>
          <p:nvSpPr>
            <p:cNvPr id="618" name="Rectangle 617">
              <a:extLst>
                <a:ext uri="{FF2B5EF4-FFF2-40B4-BE49-F238E27FC236}">
                  <a16:creationId xmlns:a16="http://schemas.microsoft.com/office/drawing/2014/main" id="{13348409-0F04-098C-F6E0-E588B22F86F6}"/>
                </a:ext>
              </a:extLst>
            </p:cNvPr>
            <p:cNvSpPr/>
            <p:nvPr/>
          </p:nvSpPr>
          <p:spPr>
            <a:xfrm>
              <a:off x="8170619"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19" name="Rectangle 618">
              <a:extLst>
                <a:ext uri="{FF2B5EF4-FFF2-40B4-BE49-F238E27FC236}">
                  <a16:creationId xmlns:a16="http://schemas.microsoft.com/office/drawing/2014/main" id="{64DA5B4A-A4BD-3689-8A42-B8553DB07440}"/>
                </a:ext>
              </a:extLst>
            </p:cNvPr>
            <p:cNvSpPr/>
            <p:nvPr/>
          </p:nvSpPr>
          <p:spPr>
            <a:xfrm>
              <a:off x="8270156"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620" name="Rectangle 619">
              <a:extLst>
                <a:ext uri="{FF2B5EF4-FFF2-40B4-BE49-F238E27FC236}">
                  <a16:creationId xmlns:a16="http://schemas.microsoft.com/office/drawing/2014/main" id="{2444AB8E-E99A-7110-7E72-452BD682755C}"/>
                </a:ext>
              </a:extLst>
            </p:cNvPr>
            <p:cNvSpPr/>
            <p:nvPr/>
          </p:nvSpPr>
          <p:spPr>
            <a:xfrm>
              <a:off x="8250521"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AP31</a:t>
              </a:r>
            </a:p>
          </p:txBody>
        </p:sp>
        <p:sp>
          <p:nvSpPr>
            <p:cNvPr id="621" name="Rectangle 620">
              <a:extLst>
                <a:ext uri="{FF2B5EF4-FFF2-40B4-BE49-F238E27FC236}">
                  <a16:creationId xmlns:a16="http://schemas.microsoft.com/office/drawing/2014/main" id="{5BCA06C7-0FCF-5667-7342-89AC1ABFE974}"/>
                </a:ext>
              </a:extLst>
            </p:cNvPr>
            <p:cNvSpPr/>
            <p:nvPr/>
          </p:nvSpPr>
          <p:spPr>
            <a:xfrm>
              <a:off x="8270156" y="4231885"/>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622" name="Rectangle 621">
              <a:extLst>
                <a:ext uri="{FF2B5EF4-FFF2-40B4-BE49-F238E27FC236}">
                  <a16:creationId xmlns:a16="http://schemas.microsoft.com/office/drawing/2014/main" id="{DC0E9648-3C35-A5C1-0B86-67FB52B9F8EA}"/>
                </a:ext>
              </a:extLst>
            </p:cNvPr>
            <p:cNvSpPr/>
            <p:nvPr/>
          </p:nvSpPr>
          <p:spPr>
            <a:xfrm>
              <a:off x="9493056"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23" name="Rectangle 622">
              <a:extLst>
                <a:ext uri="{FF2B5EF4-FFF2-40B4-BE49-F238E27FC236}">
                  <a16:creationId xmlns:a16="http://schemas.microsoft.com/office/drawing/2014/main" id="{B968AF75-67BF-2A7F-F0F9-07415D1B2B9C}"/>
                </a:ext>
              </a:extLst>
            </p:cNvPr>
            <p:cNvSpPr/>
            <p:nvPr/>
          </p:nvSpPr>
          <p:spPr>
            <a:xfrm>
              <a:off x="9592592"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624" name="Rectangle 623">
              <a:extLst>
                <a:ext uri="{FF2B5EF4-FFF2-40B4-BE49-F238E27FC236}">
                  <a16:creationId xmlns:a16="http://schemas.microsoft.com/office/drawing/2014/main" id="{43C23D50-7E62-5E24-87A3-90B214FC4A9C}"/>
                </a:ext>
              </a:extLst>
            </p:cNvPr>
            <p:cNvSpPr/>
            <p:nvPr/>
          </p:nvSpPr>
          <p:spPr>
            <a:xfrm>
              <a:off x="9572958"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AP32</a:t>
              </a:r>
            </a:p>
          </p:txBody>
        </p:sp>
        <p:sp>
          <p:nvSpPr>
            <p:cNvPr id="625" name="Rectangle 624">
              <a:extLst>
                <a:ext uri="{FF2B5EF4-FFF2-40B4-BE49-F238E27FC236}">
                  <a16:creationId xmlns:a16="http://schemas.microsoft.com/office/drawing/2014/main" id="{DCC7F1F8-F4F2-675C-FAB0-DF8E2DFDD1C1}"/>
                </a:ext>
              </a:extLst>
            </p:cNvPr>
            <p:cNvSpPr/>
            <p:nvPr/>
          </p:nvSpPr>
          <p:spPr>
            <a:xfrm>
              <a:off x="9592592" y="4221828"/>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626" name="Straight Arrow Connector 625">
              <a:extLst>
                <a:ext uri="{FF2B5EF4-FFF2-40B4-BE49-F238E27FC236}">
                  <a16:creationId xmlns:a16="http://schemas.microsoft.com/office/drawing/2014/main" id="{D36C9093-04C4-BA62-0081-DC1D98B0507A}"/>
                </a:ext>
              </a:extLst>
            </p:cNvPr>
            <p:cNvCxnSpPr>
              <a:cxnSpLocks/>
            </p:cNvCxnSpPr>
            <p:nvPr/>
          </p:nvCxnSpPr>
          <p:spPr>
            <a:xfrm>
              <a:off x="8612291" y="3641800"/>
              <a:ext cx="0" cy="2244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27" name="Straight Arrow Connector 626">
              <a:extLst>
                <a:ext uri="{FF2B5EF4-FFF2-40B4-BE49-F238E27FC236}">
                  <a16:creationId xmlns:a16="http://schemas.microsoft.com/office/drawing/2014/main" id="{9AAA750F-41E9-DBC0-DD61-7E7A9A48D4DA}"/>
                </a:ext>
              </a:extLst>
            </p:cNvPr>
            <p:cNvCxnSpPr>
              <a:cxnSpLocks/>
            </p:cNvCxnSpPr>
            <p:nvPr/>
          </p:nvCxnSpPr>
          <p:spPr>
            <a:xfrm flipH="1">
              <a:off x="9208565" y="3618783"/>
              <a:ext cx="544787" cy="219409"/>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28" name="Rectangle 627">
              <a:extLst>
                <a:ext uri="{FF2B5EF4-FFF2-40B4-BE49-F238E27FC236}">
                  <a16:creationId xmlns:a16="http://schemas.microsoft.com/office/drawing/2014/main" id="{B42C74E4-777A-1669-F758-70D7FC560E16}"/>
                </a:ext>
              </a:extLst>
            </p:cNvPr>
            <p:cNvSpPr/>
            <p:nvPr/>
          </p:nvSpPr>
          <p:spPr>
            <a:xfrm>
              <a:off x="8156683" y="3343995"/>
              <a:ext cx="1235121"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629" name="Straight Arrow Connector 628">
              <a:extLst>
                <a:ext uri="{FF2B5EF4-FFF2-40B4-BE49-F238E27FC236}">
                  <a16:creationId xmlns:a16="http://schemas.microsoft.com/office/drawing/2014/main" id="{379B5181-E2F6-327F-4121-E143C289D655}"/>
                </a:ext>
              </a:extLst>
            </p:cNvPr>
            <p:cNvCxnSpPr>
              <a:cxnSpLocks/>
            </p:cNvCxnSpPr>
            <p:nvPr/>
          </p:nvCxnSpPr>
          <p:spPr>
            <a:xfrm>
              <a:off x="9147629" y="3641800"/>
              <a:ext cx="579388" cy="196392"/>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30" name="Straight Arrow Connector 629">
              <a:extLst>
                <a:ext uri="{FF2B5EF4-FFF2-40B4-BE49-F238E27FC236}">
                  <a16:creationId xmlns:a16="http://schemas.microsoft.com/office/drawing/2014/main" id="{C88981E0-C5CA-1EED-0BCD-F8F16761EA17}"/>
                </a:ext>
              </a:extLst>
            </p:cNvPr>
            <p:cNvCxnSpPr>
              <a:cxnSpLocks/>
            </p:cNvCxnSpPr>
            <p:nvPr/>
          </p:nvCxnSpPr>
          <p:spPr>
            <a:xfrm>
              <a:off x="10239947" y="3269696"/>
              <a:ext cx="0" cy="607315"/>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31" name="Rectangle 630">
              <a:extLst>
                <a:ext uri="{FF2B5EF4-FFF2-40B4-BE49-F238E27FC236}">
                  <a16:creationId xmlns:a16="http://schemas.microsoft.com/office/drawing/2014/main" id="{49F61272-4368-2DB9-C1B2-BAE27CBF2D14}"/>
                </a:ext>
              </a:extLst>
            </p:cNvPr>
            <p:cNvSpPr/>
            <p:nvPr/>
          </p:nvSpPr>
          <p:spPr>
            <a:xfrm>
              <a:off x="6055325" y="2973070"/>
              <a:ext cx="1198285" cy="667581"/>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632" name="Rectangle 631">
              <a:extLst>
                <a:ext uri="{FF2B5EF4-FFF2-40B4-BE49-F238E27FC236}">
                  <a16:creationId xmlns:a16="http://schemas.microsoft.com/office/drawing/2014/main" id="{9E86816F-43C3-1D53-E42B-D92DC7DE504F}"/>
                </a:ext>
              </a:extLst>
            </p:cNvPr>
            <p:cNvSpPr/>
            <p:nvPr/>
          </p:nvSpPr>
          <p:spPr>
            <a:xfrm>
              <a:off x="9518135" y="2974229"/>
              <a:ext cx="1198285" cy="667581"/>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633" name="Rectangle 632">
              <a:extLst>
                <a:ext uri="{FF2B5EF4-FFF2-40B4-BE49-F238E27FC236}">
                  <a16:creationId xmlns:a16="http://schemas.microsoft.com/office/drawing/2014/main" id="{3416A27D-FCE0-F0F5-3D00-282C766CB782}"/>
                </a:ext>
              </a:extLst>
            </p:cNvPr>
            <p:cNvSpPr/>
            <p:nvPr/>
          </p:nvSpPr>
          <p:spPr>
            <a:xfrm>
              <a:off x="3753218" y="2019742"/>
              <a:ext cx="5008290" cy="345364"/>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SMD Upper MAC Part 2 </a:t>
              </a:r>
            </a:p>
          </p:txBody>
        </p:sp>
        <p:sp>
          <p:nvSpPr>
            <p:cNvPr id="634" name="TextBox 633">
              <a:extLst>
                <a:ext uri="{FF2B5EF4-FFF2-40B4-BE49-F238E27FC236}">
                  <a16:creationId xmlns:a16="http://schemas.microsoft.com/office/drawing/2014/main" id="{BC19AB68-79ED-C6E1-B785-4321E8EF6D3A}"/>
                </a:ext>
              </a:extLst>
            </p:cNvPr>
            <p:cNvSpPr txBox="1"/>
            <p:nvPr/>
          </p:nvSpPr>
          <p:spPr>
            <a:xfrm>
              <a:off x="2579852" y="1771756"/>
              <a:ext cx="1063399" cy="338554"/>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black"/>
                  </a:solidFill>
                  <a:effectLst/>
                  <a:uLnTx/>
                  <a:uFillTx/>
                  <a:latin typeface="Aptos" panose="02110004020202020204"/>
                  <a:ea typeface="+mn-ea"/>
                </a:rPr>
                <a:t>SMD-ME</a:t>
              </a:r>
              <a:endParaRPr kumimoji="0" lang="en-US" sz="1200" b="0" i="0" u="none" strike="noStrike" kern="0" cap="none" spc="0" normalizeH="0" baseline="0" noProof="0" dirty="0">
                <a:ln>
                  <a:noFill/>
                </a:ln>
                <a:solidFill>
                  <a:prstClr val="black"/>
                </a:solidFill>
                <a:effectLst/>
                <a:uLnTx/>
                <a:uFillTx/>
                <a:latin typeface="Aptos" panose="02110004020202020204"/>
                <a:ea typeface="+mn-ea"/>
              </a:endParaRPr>
            </a:p>
          </p:txBody>
        </p:sp>
        <p:sp>
          <p:nvSpPr>
            <p:cNvPr id="635" name="Terminator 634">
              <a:extLst>
                <a:ext uri="{FF2B5EF4-FFF2-40B4-BE49-F238E27FC236}">
                  <a16:creationId xmlns:a16="http://schemas.microsoft.com/office/drawing/2014/main" id="{B473371F-5F86-37B6-CF8C-E34087C2A319}"/>
                </a:ext>
              </a:extLst>
            </p:cNvPr>
            <p:cNvSpPr/>
            <p:nvPr/>
          </p:nvSpPr>
          <p:spPr>
            <a:xfrm>
              <a:off x="5756892" y="1919229"/>
              <a:ext cx="890975" cy="148146"/>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sp>
          <p:nvSpPr>
            <p:cNvPr id="636" name="Terminator 635">
              <a:extLst>
                <a:ext uri="{FF2B5EF4-FFF2-40B4-BE49-F238E27FC236}">
                  <a16:creationId xmlns:a16="http://schemas.microsoft.com/office/drawing/2014/main" id="{851BC2D3-F2E0-4D88-6887-26450181DA44}"/>
                </a:ext>
              </a:extLst>
            </p:cNvPr>
            <p:cNvSpPr/>
            <p:nvPr/>
          </p:nvSpPr>
          <p:spPr>
            <a:xfrm>
              <a:off x="1327512" y="2620327"/>
              <a:ext cx="890975" cy="14814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white">
                      <a:lumMod val="65000"/>
                    </a:prstClr>
                  </a:solidFill>
                  <a:effectLst/>
                  <a:uLnTx/>
                  <a:uFillTx/>
                  <a:latin typeface="Aptos" panose="02110004020202020204"/>
                  <a:ea typeface="+mn-ea"/>
                  <a:cs typeface="+mn-cs"/>
                </a:rPr>
                <a:t>MAC SAP</a:t>
              </a:r>
            </a:p>
          </p:txBody>
        </p:sp>
        <p:cxnSp>
          <p:nvCxnSpPr>
            <p:cNvPr id="637" name="Straight Arrow Connector 636">
              <a:extLst>
                <a:ext uri="{FF2B5EF4-FFF2-40B4-BE49-F238E27FC236}">
                  <a16:creationId xmlns:a16="http://schemas.microsoft.com/office/drawing/2014/main" id="{53BE98EF-59E2-8B17-E099-D3CAE6559008}"/>
                </a:ext>
              </a:extLst>
            </p:cNvPr>
            <p:cNvCxnSpPr>
              <a:cxnSpLocks/>
            </p:cNvCxnSpPr>
            <p:nvPr/>
          </p:nvCxnSpPr>
          <p:spPr>
            <a:xfrm>
              <a:off x="1637911" y="2768473"/>
              <a:ext cx="0" cy="585257"/>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sp>
          <p:nvSpPr>
            <p:cNvPr id="638" name="Terminator 637">
              <a:extLst>
                <a:ext uri="{FF2B5EF4-FFF2-40B4-BE49-F238E27FC236}">
                  <a16:creationId xmlns:a16="http://schemas.microsoft.com/office/drawing/2014/main" id="{D982423B-B776-DF6A-DBBA-B7CA8B8D5EC9}"/>
                </a:ext>
              </a:extLst>
            </p:cNvPr>
            <p:cNvSpPr/>
            <p:nvPr/>
          </p:nvSpPr>
          <p:spPr>
            <a:xfrm>
              <a:off x="4719820" y="2603779"/>
              <a:ext cx="890975" cy="14814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white">
                      <a:lumMod val="65000"/>
                    </a:prstClr>
                  </a:solidFill>
                  <a:effectLst/>
                  <a:uLnTx/>
                  <a:uFillTx/>
                  <a:latin typeface="Aptos" panose="02110004020202020204"/>
                  <a:ea typeface="+mn-ea"/>
                  <a:cs typeface="+mn-cs"/>
                </a:rPr>
                <a:t>MAC SAP</a:t>
              </a:r>
            </a:p>
          </p:txBody>
        </p:sp>
        <p:cxnSp>
          <p:nvCxnSpPr>
            <p:cNvPr id="639" name="Straight Arrow Connector 638">
              <a:extLst>
                <a:ext uri="{FF2B5EF4-FFF2-40B4-BE49-F238E27FC236}">
                  <a16:creationId xmlns:a16="http://schemas.microsoft.com/office/drawing/2014/main" id="{2B299778-F211-1225-A1F2-58D69BC54556}"/>
                </a:ext>
              </a:extLst>
            </p:cNvPr>
            <p:cNvCxnSpPr>
              <a:cxnSpLocks/>
            </p:cNvCxnSpPr>
            <p:nvPr/>
          </p:nvCxnSpPr>
          <p:spPr>
            <a:xfrm>
              <a:off x="4999148" y="2762267"/>
              <a:ext cx="0" cy="585257"/>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sp>
          <p:nvSpPr>
            <p:cNvPr id="640" name="Terminator 639">
              <a:extLst>
                <a:ext uri="{FF2B5EF4-FFF2-40B4-BE49-F238E27FC236}">
                  <a16:creationId xmlns:a16="http://schemas.microsoft.com/office/drawing/2014/main" id="{41717F20-08F7-6449-0F4B-8C52ED52D6A3}"/>
                </a:ext>
              </a:extLst>
            </p:cNvPr>
            <p:cNvSpPr/>
            <p:nvPr/>
          </p:nvSpPr>
          <p:spPr>
            <a:xfrm>
              <a:off x="8190701" y="2633750"/>
              <a:ext cx="890975" cy="14814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white">
                      <a:lumMod val="65000"/>
                    </a:prstClr>
                  </a:solidFill>
                  <a:effectLst/>
                  <a:uLnTx/>
                  <a:uFillTx/>
                  <a:latin typeface="Aptos" panose="02110004020202020204"/>
                  <a:ea typeface="+mn-ea"/>
                  <a:cs typeface="+mn-cs"/>
                </a:rPr>
                <a:t>MAC SAP</a:t>
              </a:r>
            </a:p>
          </p:txBody>
        </p:sp>
        <p:cxnSp>
          <p:nvCxnSpPr>
            <p:cNvPr id="641" name="Straight Arrow Connector 640">
              <a:extLst>
                <a:ext uri="{FF2B5EF4-FFF2-40B4-BE49-F238E27FC236}">
                  <a16:creationId xmlns:a16="http://schemas.microsoft.com/office/drawing/2014/main" id="{9E532CD6-C8DE-F1C3-B659-219CA68F62CF}"/>
                </a:ext>
              </a:extLst>
            </p:cNvPr>
            <p:cNvCxnSpPr>
              <a:cxnSpLocks/>
            </p:cNvCxnSpPr>
            <p:nvPr/>
          </p:nvCxnSpPr>
          <p:spPr>
            <a:xfrm flipH="1">
              <a:off x="8609882" y="2772785"/>
              <a:ext cx="2409" cy="570031"/>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42" name="Straight Arrow Connector 641">
              <a:extLst>
                <a:ext uri="{FF2B5EF4-FFF2-40B4-BE49-F238E27FC236}">
                  <a16:creationId xmlns:a16="http://schemas.microsoft.com/office/drawing/2014/main" id="{8161EF84-EC8F-9E4C-9979-00A16A2B3E3E}"/>
                </a:ext>
              </a:extLst>
            </p:cNvPr>
            <p:cNvCxnSpPr>
              <a:cxnSpLocks/>
            </p:cNvCxnSpPr>
            <p:nvPr/>
          </p:nvCxnSpPr>
          <p:spPr>
            <a:xfrm flipH="1">
              <a:off x="3601063" y="2361808"/>
              <a:ext cx="594045" cy="617622"/>
            </a:xfrm>
            <a:prstGeom prst="straightConnector1">
              <a:avLst/>
            </a:prstGeom>
            <a:noFill/>
            <a:ln w="9525" cap="flat" cmpd="sng" algn="ctr">
              <a:solidFill>
                <a:sysClr val="windowText" lastClr="000000"/>
              </a:solidFill>
              <a:prstDash val="solid"/>
              <a:miter lim="800000"/>
              <a:headEnd type="none" w="med" len="med"/>
              <a:tailEnd type="none" w="med" len="med"/>
            </a:ln>
            <a:effectLst/>
          </p:spPr>
        </p:cxnSp>
        <p:cxnSp>
          <p:nvCxnSpPr>
            <p:cNvPr id="643" name="Straight Arrow Connector 642">
              <a:extLst>
                <a:ext uri="{FF2B5EF4-FFF2-40B4-BE49-F238E27FC236}">
                  <a16:creationId xmlns:a16="http://schemas.microsoft.com/office/drawing/2014/main" id="{BE22C009-A755-AA43-9351-8F8337EA33CB}"/>
                </a:ext>
              </a:extLst>
            </p:cNvPr>
            <p:cNvCxnSpPr>
              <a:cxnSpLocks/>
            </p:cNvCxnSpPr>
            <p:nvPr/>
          </p:nvCxnSpPr>
          <p:spPr>
            <a:xfrm>
              <a:off x="6511541" y="2368302"/>
              <a:ext cx="399889" cy="611379"/>
            </a:xfrm>
            <a:prstGeom prst="straightConnector1">
              <a:avLst/>
            </a:prstGeom>
            <a:noFill/>
            <a:ln w="9525" cap="flat" cmpd="sng" algn="ctr">
              <a:solidFill>
                <a:sysClr val="windowText" lastClr="000000"/>
              </a:solidFill>
              <a:prstDash val="solid"/>
              <a:miter lim="800000"/>
              <a:headEnd type="none" w="med" len="med"/>
              <a:tailEnd type="none" w="med" len="med"/>
            </a:ln>
            <a:effectLst/>
          </p:spPr>
        </p:cxnSp>
        <p:cxnSp>
          <p:nvCxnSpPr>
            <p:cNvPr id="644" name="Straight Arrow Connector 643">
              <a:extLst>
                <a:ext uri="{FF2B5EF4-FFF2-40B4-BE49-F238E27FC236}">
                  <a16:creationId xmlns:a16="http://schemas.microsoft.com/office/drawing/2014/main" id="{8C6BC8F4-F841-335D-1808-32DB8847B955}"/>
                </a:ext>
              </a:extLst>
            </p:cNvPr>
            <p:cNvCxnSpPr>
              <a:cxnSpLocks/>
              <a:endCxn id="632" idx="0"/>
            </p:cNvCxnSpPr>
            <p:nvPr/>
          </p:nvCxnSpPr>
          <p:spPr>
            <a:xfrm>
              <a:off x="8593475" y="2375006"/>
              <a:ext cx="1523803" cy="599223"/>
            </a:xfrm>
            <a:prstGeom prst="straightConnector1">
              <a:avLst/>
            </a:prstGeom>
            <a:noFill/>
            <a:ln w="9525" cap="flat" cmpd="sng" algn="ctr">
              <a:solidFill>
                <a:sysClr val="windowText" lastClr="000000"/>
              </a:solidFill>
              <a:prstDash val="solid"/>
              <a:miter lim="800000"/>
              <a:headEnd type="none" w="med" len="med"/>
              <a:tailEnd type="none" w="med" len="med"/>
            </a:ln>
            <a:effectLst/>
          </p:spPr>
        </p:cxnSp>
      </p:grpSp>
      <p:cxnSp>
        <p:nvCxnSpPr>
          <p:cNvPr id="645" name="Straight Arrow Connector 644">
            <a:extLst>
              <a:ext uri="{FF2B5EF4-FFF2-40B4-BE49-F238E27FC236}">
                <a16:creationId xmlns:a16="http://schemas.microsoft.com/office/drawing/2014/main" id="{F0AA6BC3-B73C-7B96-3FF5-3FC6F46D2E64}"/>
              </a:ext>
            </a:extLst>
          </p:cNvPr>
          <p:cNvCxnSpPr>
            <a:cxnSpLocks/>
          </p:cNvCxnSpPr>
          <p:nvPr/>
        </p:nvCxnSpPr>
        <p:spPr>
          <a:xfrm flipH="1">
            <a:off x="3583757" y="2380963"/>
            <a:ext cx="593428" cy="604154"/>
          </a:xfrm>
          <a:prstGeom prst="straightConnector1">
            <a:avLst/>
          </a:prstGeom>
          <a:noFill/>
          <a:ln w="19050" cap="flat" cmpd="sng" algn="ctr">
            <a:solidFill>
              <a:srgbClr val="C00000"/>
            </a:solidFill>
            <a:prstDash val="solid"/>
            <a:miter lim="800000"/>
            <a:headEnd type="triangle"/>
            <a:tailEnd type="triangle"/>
          </a:ln>
          <a:effectLst/>
        </p:spPr>
      </p:cxnSp>
      <p:cxnSp>
        <p:nvCxnSpPr>
          <p:cNvPr id="646" name="Straight Arrow Connector 645">
            <a:extLst>
              <a:ext uri="{FF2B5EF4-FFF2-40B4-BE49-F238E27FC236}">
                <a16:creationId xmlns:a16="http://schemas.microsoft.com/office/drawing/2014/main" id="{77C881ED-9659-B32A-55F6-D56F352723F5}"/>
              </a:ext>
            </a:extLst>
          </p:cNvPr>
          <p:cNvCxnSpPr>
            <a:cxnSpLocks/>
          </p:cNvCxnSpPr>
          <p:nvPr/>
        </p:nvCxnSpPr>
        <p:spPr>
          <a:xfrm flipH="1" flipV="1">
            <a:off x="1246255" y="1464288"/>
            <a:ext cx="9796682" cy="8616"/>
          </a:xfrm>
          <a:prstGeom prst="straightConnector1">
            <a:avLst/>
          </a:prstGeom>
          <a:noFill/>
          <a:ln w="57150" cap="flat" cmpd="sng" algn="ctr">
            <a:solidFill>
              <a:sysClr val="windowText" lastClr="000000">
                <a:lumMod val="50000"/>
                <a:lumOff val="50000"/>
              </a:sysClr>
            </a:solidFill>
            <a:prstDash val="solid"/>
            <a:miter lim="800000"/>
            <a:headEnd type="none" w="med" len="med"/>
            <a:tailEnd type="none" w="med" len="med"/>
          </a:ln>
          <a:effectLst/>
        </p:spPr>
      </p:cxnSp>
      <p:sp>
        <p:nvSpPr>
          <p:cNvPr id="647" name="TextBox 646">
            <a:extLst>
              <a:ext uri="{FF2B5EF4-FFF2-40B4-BE49-F238E27FC236}">
                <a16:creationId xmlns:a16="http://schemas.microsoft.com/office/drawing/2014/main" id="{8E9C68DA-D468-3B94-4336-D34246CDEFC2}"/>
              </a:ext>
            </a:extLst>
          </p:cNvPr>
          <p:cNvSpPr txBox="1"/>
          <p:nvPr/>
        </p:nvSpPr>
        <p:spPr>
          <a:xfrm>
            <a:off x="5124291" y="1231029"/>
            <a:ext cx="2539208" cy="233259"/>
          </a:xfrm>
          <a:prstGeom prst="rect">
            <a:avLst/>
          </a:prstGeom>
          <a:noFill/>
          <a:ln>
            <a:noFill/>
          </a:ln>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DS (Distribution System) </a:t>
            </a:r>
          </a:p>
        </p:txBody>
      </p:sp>
      <p:grpSp>
        <p:nvGrpSpPr>
          <p:cNvPr id="648" name="Group 647">
            <a:extLst>
              <a:ext uri="{FF2B5EF4-FFF2-40B4-BE49-F238E27FC236}">
                <a16:creationId xmlns:a16="http://schemas.microsoft.com/office/drawing/2014/main" id="{927696BC-2221-7788-CAB1-0E5C0734D588}"/>
              </a:ext>
            </a:extLst>
          </p:cNvPr>
          <p:cNvGrpSpPr/>
          <p:nvPr/>
        </p:nvGrpSpPr>
        <p:grpSpPr>
          <a:xfrm>
            <a:off x="2582496" y="5074104"/>
            <a:ext cx="2093973" cy="754336"/>
            <a:chOff x="2748640" y="5134876"/>
            <a:chExt cx="2093973" cy="754336"/>
          </a:xfrm>
        </p:grpSpPr>
        <p:sp>
          <p:nvSpPr>
            <p:cNvPr id="649" name="Rectangle 648">
              <a:extLst>
                <a:ext uri="{FF2B5EF4-FFF2-40B4-BE49-F238E27FC236}">
                  <a16:creationId xmlns:a16="http://schemas.microsoft.com/office/drawing/2014/main" id="{B998EBDC-F8FF-AD4D-1599-662915F1B4A0}"/>
                </a:ext>
              </a:extLst>
            </p:cNvPr>
            <p:cNvSpPr/>
            <p:nvPr/>
          </p:nvSpPr>
          <p:spPr>
            <a:xfrm>
              <a:off x="2748640" y="5134876"/>
              <a:ext cx="2093973" cy="74995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50" name="TextBox 649">
              <a:extLst>
                <a:ext uri="{FF2B5EF4-FFF2-40B4-BE49-F238E27FC236}">
                  <a16:creationId xmlns:a16="http://schemas.microsoft.com/office/drawing/2014/main" id="{0FE02A40-42BB-9745-8CB3-A245BE93C012}"/>
                </a:ext>
              </a:extLst>
            </p:cNvPr>
            <p:cNvSpPr txBox="1"/>
            <p:nvPr/>
          </p:nvSpPr>
          <p:spPr>
            <a:xfrm>
              <a:off x="2900245" y="5325983"/>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1</a:t>
              </a:r>
            </a:p>
          </p:txBody>
        </p:sp>
        <p:sp>
          <p:nvSpPr>
            <p:cNvPr id="651" name="TextBox 650">
              <a:extLst>
                <a:ext uri="{FF2B5EF4-FFF2-40B4-BE49-F238E27FC236}">
                  <a16:creationId xmlns:a16="http://schemas.microsoft.com/office/drawing/2014/main" id="{16362B0C-F2BD-939E-D846-7C3C7ECC8275}"/>
                </a:ext>
              </a:extLst>
            </p:cNvPr>
            <p:cNvSpPr txBox="1"/>
            <p:nvPr/>
          </p:nvSpPr>
          <p:spPr>
            <a:xfrm>
              <a:off x="3173939" y="5612213"/>
              <a:ext cx="1219198" cy="276999"/>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Non-AP MLD </a:t>
              </a:r>
            </a:p>
          </p:txBody>
        </p:sp>
        <p:sp>
          <p:nvSpPr>
            <p:cNvPr id="652" name="TextBox 651">
              <a:extLst>
                <a:ext uri="{FF2B5EF4-FFF2-40B4-BE49-F238E27FC236}">
                  <a16:creationId xmlns:a16="http://schemas.microsoft.com/office/drawing/2014/main" id="{AB3E3BD6-B275-1EB9-BE88-56D61B7A8CB2}"/>
                </a:ext>
              </a:extLst>
            </p:cNvPr>
            <p:cNvSpPr txBox="1"/>
            <p:nvPr/>
          </p:nvSpPr>
          <p:spPr>
            <a:xfrm>
              <a:off x="3946530" y="5320216"/>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2</a:t>
              </a:r>
            </a:p>
          </p:txBody>
        </p:sp>
      </p:grpSp>
      <p:cxnSp>
        <p:nvCxnSpPr>
          <p:cNvPr id="653" name="Straight Connector 652">
            <a:extLst>
              <a:ext uri="{FF2B5EF4-FFF2-40B4-BE49-F238E27FC236}">
                <a16:creationId xmlns:a16="http://schemas.microsoft.com/office/drawing/2014/main" id="{7477ABB0-DC32-4586-B1C7-F0D24876ADAA}"/>
              </a:ext>
            </a:extLst>
          </p:cNvPr>
          <p:cNvCxnSpPr>
            <a:cxnSpLocks/>
            <a:stCxn id="585" idx="2"/>
          </p:cNvCxnSpPr>
          <p:nvPr/>
        </p:nvCxnSpPr>
        <p:spPr bwMode="auto">
          <a:xfrm>
            <a:off x="2232627" y="4616713"/>
            <a:ext cx="763288" cy="637945"/>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cxnSp>
        <p:nvCxnSpPr>
          <p:cNvPr id="654" name="Straight Connector 653">
            <a:extLst>
              <a:ext uri="{FF2B5EF4-FFF2-40B4-BE49-F238E27FC236}">
                <a16:creationId xmlns:a16="http://schemas.microsoft.com/office/drawing/2014/main" id="{458CD565-2AA3-386B-185D-E1115A6A9790}"/>
              </a:ext>
            </a:extLst>
          </p:cNvPr>
          <p:cNvCxnSpPr>
            <a:cxnSpLocks/>
            <a:endCxn id="652" idx="0"/>
          </p:cNvCxnSpPr>
          <p:nvPr/>
        </p:nvCxnSpPr>
        <p:spPr bwMode="auto">
          <a:xfrm>
            <a:off x="3377312" y="4616713"/>
            <a:ext cx="765992" cy="642731"/>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sp>
        <p:nvSpPr>
          <p:cNvPr id="673" name="TextBox 672">
            <a:extLst>
              <a:ext uri="{FF2B5EF4-FFF2-40B4-BE49-F238E27FC236}">
                <a16:creationId xmlns:a16="http://schemas.microsoft.com/office/drawing/2014/main" id="{61BAF155-4E18-7A95-5187-EEF2B1110735}"/>
              </a:ext>
            </a:extLst>
          </p:cNvPr>
          <p:cNvSpPr txBox="1"/>
          <p:nvPr/>
        </p:nvSpPr>
        <p:spPr>
          <a:xfrm>
            <a:off x="1904778" y="5825770"/>
            <a:ext cx="2546846" cy="461665"/>
          </a:xfrm>
          <a:prstGeom prst="rect">
            <a:avLst/>
          </a:prstGeom>
          <a:noFill/>
          <a:ln>
            <a:noFill/>
          </a:ln>
        </p:spPr>
        <p:txBody>
          <a:bodyPr wrap="square" rtlCol="0">
            <a:spAutoFit/>
          </a:bodyPr>
          <a:lstStyle/>
          <a:p>
            <a:pP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1. Non-AP MLD is connected to DS through the links of AP MLD1.</a:t>
            </a:r>
          </a:p>
        </p:txBody>
      </p:sp>
      <p:cxnSp>
        <p:nvCxnSpPr>
          <p:cNvPr id="678" name="Straight Arrow Connector 677">
            <a:extLst>
              <a:ext uri="{FF2B5EF4-FFF2-40B4-BE49-F238E27FC236}">
                <a16:creationId xmlns:a16="http://schemas.microsoft.com/office/drawing/2014/main" id="{EBC1BC35-E2BA-EB55-665D-82845C7D4521}"/>
              </a:ext>
            </a:extLst>
          </p:cNvPr>
          <p:cNvCxnSpPr>
            <a:cxnSpLocks/>
          </p:cNvCxnSpPr>
          <p:nvPr/>
        </p:nvCxnSpPr>
        <p:spPr>
          <a:xfrm>
            <a:off x="6351304" y="1472904"/>
            <a:ext cx="0" cy="487751"/>
          </a:xfrm>
          <a:prstGeom prst="straightConnector1">
            <a:avLst/>
          </a:prstGeom>
          <a:noFill/>
          <a:ln w="19050" cap="flat" cmpd="sng" algn="ctr">
            <a:solidFill>
              <a:srgbClr val="C00000"/>
            </a:solidFill>
            <a:prstDash val="solid"/>
            <a:miter lim="800000"/>
            <a:headEnd type="triangle"/>
            <a:tailEnd type="triangle"/>
          </a:ln>
          <a:effectLst/>
        </p:spPr>
      </p:cxnSp>
    </p:spTree>
    <p:extLst>
      <p:ext uri="{BB962C8B-B14F-4D97-AF65-F5344CB8AC3E}">
        <p14:creationId xmlns:p14="http://schemas.microsoft.com/office/powerpoint/2010/main" val="516062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341643-7052-E070-A1A8-F821531A9E9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28597B2-11B5-B3DB-46BA-6475B845316C}"/>
              </a:ext>
            </a:extLst>
          </p:cNvPr>
          <p:cNvSpPr>
            <a:spLocks noGrp="1"/>
          </p:cNvSpPr>
          <p:nvPr>
            <p:ph type="title"/>
          </p:nvPr>
        </p:nvSpPr>
        <p:spPr>
          <a:xfrm>
            <a:off x="353286" y="579823"/>
            <a:ext cx="11485428" cy="500892"/>
          </a:xfrm>
        </p:spPr>
        <p:txBody>
          <a:bodyPr/>
          <a:lstStyle/>
          <a:p>
            <a:r>
              <a:rPr lang="en-US" sz="2400" dirty="0"/>
              <a:t> Case 2: </a:t>
            </a:r>
            <a:r>
              <a:rPr lang="en-US" sz="2400" kern="0" dirty="0"/>
              <a:t>SR </a:t>
            </a:r>
            <a:r>
              <a:rPr lang="en-US" sz="2400" dirty="0"/>
              <a:t>with SMD exposing single MAC-SAP (2)</a:t>
            </a:r>
          </a:p>
        </p:txBody>
      </p:sp>
      <p:sp>
        <p:nvSpPr>
          <p:cNvPr id="4" name="Slide Number Placeholder 3">
            <a:extLst>
              <a:ext uri="{FF2B5EF4-FFF2-40B4-BE49-F238E27FC236}">
                <a16:creationId xmlns:a16="http://schemas.microsoft.com/office/drawing/2014/main" id="{877E6B99-0863-4069-C21B-E5A1304108D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6" name="Date Placeholder 5">
            <a:extLst>
              <a:ext uri="{FF2B5EF4-FFF2-40B4-BE49-F238E27FC236}">
                <a16:creationId xmlns:a16="http://schemas.microsoft.com/office/drawing/2014/main" id="{DC19A250-1D18-E149-56EA-77B89030E204}"/>
              </a:ext>
            </a:extLst>
          </p:cNvPr>
          <p:cNvSpPr>
            <a:spLocks noGrp="1"/>
          </p:cNvSpPr>
          <p:nvPr>
            <p:ph type="dt" idx="15"/>
          </p:nvPr>
        </p:nvSpPr>
        <p:spPr/>
        <p:txBody>
          <a:bodyPr/>
          <a:lstStyle/>
          <a:p>
            <a:r>
              <a:rPr lang="en-US"/>
              <a:t>January 2025</a:t>
            </a:r>
            <a:endParaRPr lang="en-GB" dirty="0"/>
          </a:p>
        </p:txBody>
      </p:sp>
      <p:sp>
        <p:nvSpPr>
          <p:cNvPr id="383" name="Footer Placeholder 4">
            <a:extLst>
              <a:ext uri="{FF2B5EF4-FFF2-40B4-BE49-F238E27FC236}">
                <a16:creationId xmlns:a16="http://schemas.microsoft.com/office/drawing/2014/main" id="{C316F840-511A-F00B-AD26-1C8AF49E0516}"/>
              </a:ext>
            </a:extLst>
          </p:cNvPr>
          <p:cNvSpPr>
            <a:spLocks noGrp="1"/>
          </p:cNvSpPr>
          <p:nvPr>
            <p:ph type="ftr" idx="14"/>
          </p:nvPr>
        </p:nvSpPr>
        <p:spPr>
          <a:xfrm>
            <a:off x="7240227" y="6476207"/>
            <a:ext cx="4246027" cy="180975"/>
          </a:xfrm>
        </p:spPr>
        <p:txBody>
          <a:bodyPr/>
          <a:lstStyle/>
          <a:p>
            <a:r>
              <a:rPr lang="en-GB" dirty="0"/>
              <a:t>Binita Gupta et al (Cisco Systems)</a:t>
            </a:r>
          </a:p>
        </p:txBody>
      </p:sp>
      <p:grpSp>
        <p:nvGrpSpPr>
          <p:cNvPr id="581" name="Group 580">
            <a:extLst>
              <a:ext uri="{FF2B5EF4-FFF2-40B4-BE49-F238E27FC236}">
                <a16:creationId xmlns:a16="http://schemas.microsoft.com/office/drawing/2014/main" id="{E885817B-A1F2-4629-B374-2C65B8233FC8}"/>
              </a:ext>
            </a:extLst>
          </p:cNvPr>
          <p:cNvGrpSpPr/>
          <p:nvPr/>
        </p:nvGrpSpPr>
        <p:grpSpPr>
          <a:xfrm>
            <a:off x="1194782" y="1690810"/>
            <a:ext cx="9802435" cy="3126018"/>
            <a:chOff x="794347" y="1628810"/>
            <a:chExt cx="10235603" cy="3377529"/>
          </a:xfrm>
        </p:grpSpPr>
        <p:sp>
          <p:nvSpPr>
            <p:cNvPr id="582" name="Rectangle 581">
              <a:extLst>
                <a:ext uri="{FF2B5EF4-FFF2-40B4-BE49-F238E27FC236}">
                  <a16:creationId xmlns:a16="http://schemas.microsoft.com/office/drawing/2014/main" id="{0EBEF4E3-616C-5658-E8AE-2D5993D5403F}"/>
                </a:ext>
              </a:extLst>
            </p:cNvPr>
            <p:cNvSpPr/>
            <p:nvPr/>
          </p:nvSpPr>
          <p:spPr>
            <a:xfrm>
              <a:off x="2603004" y="1772985"/>
              <a:ext cx="6969954" cy="687224"/>
            </a:xfrm>
            <a:prstGeom prst="rect">
              <a:avLst/>
            </a:prstGeom>
            <a:solidFill>
              <a:srgbClr val="4EA72E">
                <a:lumMod val="40000"/>
                <a:lumOff val="60000"/>
              </a:srgbClr>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83" name="Rectangle 582">
              <a:extLst>
                <a:ext uri="{FF2B5EF4-FFF2-40B4-BE49-F238E27FC236}">
                  <a16:creationId xmlns:a16="http://schemas.microsoft.com/office/drawing/2014/main" id="{1E289700-1940-69FE-444A-825E048D8358}"/>
                </a:ext>
              </a:extLst>
            </p:cNvPr>
            <p:cNvSpPr/>
            <p:nvPr/>
          </p:nvSpPr>
          <p:spPr>
            <a:xfrm>
              <a:off x="1083327" y="2683703"/>
              <a:ext cx="2847113" cy="2198839"/>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84" name="TextBox 583">
              <a:extLst>
                <a:ext uri="{FF2B5EF4-FFF2-40B4-BE49-F238E27FC236}">
                  <a16:creationId xmlns:a16="http://schemas.microsoft.com/office/drawing/2014/main" id="{AD919422-1C4F-C33D-0072-A070C21A4EB4}"/>
                </a:ext>
              </a:extLst>
            </p:cNvPr>
            <p:cNvSpPr txBox="1"/>
            <p:nvPr/>
          </p:nvSpPr>
          <p:spPr>
            <a:xfrm>
              <a:off x="1530955" y="2759149"/>
              <a:ext cx="1324302" cy="259177"/>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MLD1</a:t>
              </a:r>
            </a:p>
          </p:txBody>
        </p:sp>
        <p:sp>
          <p:nvSpPr>
            <p:cNvPr id="585" name="Rectangle 584">
              <a:extLst>
                <a:ext uri="{FF2B5EF4-FFF2-40B4-BE49-F238E27FC236}">
                  <a16:creationId xmlns:a16="http://schemas.microsoft.com/office/drawing/2014/main" id="{25F0DC2F-0228-BC1C-8DDF-6D4A9E95263A}"/>
                </a:ext>
              </a:extLst>
            </p:cNvPr>
            <p:cNvSpPr/>
            <p:nvPr/>
          </p:nvSpPr>
          <p:spPr>
            <a:xfrm>
              <a:off x="1276083" y="3781903"/>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86" name="Rectangle 585">
              <a:extLst>
                <a:ext uri="{FF2B5EF4-FFF2-40B4-BE49-F238E27FC236}">
                  <a16:creationId xmlns:a16="http://schemas.microsoft.com/office/drawing/2014/main" id="{B6A56590-D374-731A-4BE8-77FB5AE56EF9}"/>
                </a:ext>
              </a:extLst>
            </p:cNvPr>
            <p:cNvSpPr/>
            <p:nvPr/>
          </p:nvSpPr>
          <p:spPr>
            <a:xfrm>
              <a:off x="1375620" y="3860179"/>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87" name="Rectangle 586">
              <a:extLst>
                <a:ext uri="{FF2B5EF4-FFF2-40B4-BE49-F238E27FC236}">
                  <a16:creationId xmlns:a16="http://schemas.microsoft.com/office/drawing/2014/main" id="{19B726C9-4569-A80F-FE01-0A7F577CCD67}"/>
                </a:ext>
              </a:extLst>
            </p:cNvPr>
            <p:cNvSpPr/>
            <p:nvPr/>
          </p:nvSpPr>
          <p:spPr>
            <a:xfrm>
              <a:off x="1355985" y="4492319"/>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AP11</a:t>
              </a:r>
            </a:p>
          </p:txBody>
        </p:sp>
        <p:sp>
          <p:nvSpPr>
            <p:cNvPr id="588" name="Rectangle 587">
              <a:extLst>
                <a:ext uri="{FF2B5EF4-FFF2-40B4-BE49-F238E27FC236}">
                  <a16:creationId xmlns:a16="http://schemas.microsoft.com/office/drawing/2014/main" id="{07A89FC4-CEA0-9AED-3C23-D9B2EF428CE2}"/>
                </a:ext>
              </a:extLst>
            </p:cNvPr>
            <p:cNvSpPr/>
            <p:nvPr/>
          </p:nvSpPr>
          <p:spPr>
            <a:xfrm>
              <a:off x="1384399" y="4221828"/>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89" name="Rectangle 588">
              <a:extLst>
                <a:ext uri="{FF2B5EF4-FFF2-40B4-BE49-F238E27FC236}">
                  <a16:creationId xmlns:a16="http://schemas.microsoft.com/office/drawing/2014/main" id="{F1B6BB98-B8A1-8FB9-7A00-08BDBA0DCB98}"/>
                </a:ext>
              </a:extLst>
            </p:cNvPr>
            <p:cNvSpPr/>
            <p:nvPr/>
          </p:nvSpPr>
          <p:spPr>
            <a:xfrm>
              <a:off x="2598520" y="3781903"/>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90" name="Rectangle 589">
              <a:extLst>
                <a:ext uri="{FF2B5EF4-FFF2-40B4-BE49-F238E27FC236}">
                  <a16:creationId xmlns:a16="http://schemas.microsoft.com/office/drawing/2014/main" id="{6E587977-8E0B-CBA7-47D5-E1AB59120D09}"/>
                </a:ext>
              </a:extLst>
            </p:cNvPr>
            <p:cNvSpPr/>
            <p:nvPr/>
          </p:nvSpPr>
          <p:spPr>
            <a:xfrm>
              <a:off x="2698057" y="3860179"/>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91" name="Rectangle 590">
              <a:extLst>
                <a:ext uri="{FF2B5EF4-FFF2-40B4-BE49-F238E27FC236}">
                  <a16:creationId xmlns:a16="http://schemas.microsoft.com/office/drawing/2014/main" id="{AF11F169-8B97-0C1A-D96F-714A4E2A6B50}"/>
                </a:ext>
              </a:extLst>
            </p:cNvPr>
            <p:cNvSpPr/>
            <p:nvPr/>
          </p:nvSpPr>
          <p:spPr>
            <a:xfrm>
              <a:off x="2678422" y="4492319"/>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AP12</a:t>
              </a:r>
            </a:p>
          </p:txBody>
        </p:sp>
        <p:sp>
          <p:nvSpPr>
            <p:cNvPr id="592" name="Rectangle 591">
              <a:extLst>
                <a:ext uri="{FF2B5EF4-FFF2-40B4-BE49-F238E27FC236}">
                  <a16:creationId xmlns:a16="http://schemas.microsoft.com/office/drawing/2014/main" id="{673A62FD-0D3A-4EC1-A7CE-9F296CC509A7}"/>
                </a:ext>
              </a:extLst>
            </p:cNvPr>
            <p:cNvSpPr/>
            <p:nvPr/>
          </p:nvSpPr>
          <p:spPr>
            <a:xfrm>
              <a:off x="2696721" y="4236175"/>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93" name="Rectangle 592">
              <a:extLst>
                <a:ext uri="{FF2B5EF4-FFF2-40B4-BE49-F238E27FC236}">
                  <a16:creationId xmlns:a16="http://schemas.microsoft.com/office/drawing/2014/main" id="{3B19F8C0-A818-EE5D-3E7E-CF05A19B3242}"/>
                </a:ext>
              </a:extLst>
            </p:cNvPr>
            <p:cNvSpPr/>
            <p:nvPr/>
          </p:nvSpPr>
          <p:spPr>
            <a:xfrm>
              <a:off x="4534476" y="2694609"/>
              <a:ext cx="2847113" cy="2186866"/>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94" name="TextBox 593">
              <a:extLst>
                <a:ext uri="{FF2B5EF4-FFF2-40B4-BE49-F238E27FC236}">
                  <a16:creationId xmlns:a16="http://schemas.microsoft.com/office/drawing/2014/main" id="{E5143641-36D0-5D38-FA48-A60B7A7D88BF}"/>
                </a:ext>
              </a:extLst>
            </p:cNvPr>
            <p:cNvSpPr txBox="1"/>
            <p:nvPr/>
          </p:nvSpPr>
          <p:spPr>
            <a:xfrm>
              <a:off x="5146564" y="2762603"/>
              <a:ext cx="973895" cy="332540"/>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MLD2</a:t>
              </a:r>
            </a:p>
          </p:txBody>
        </p:sp>
        <p:sp>
          <p:nvSpPr>
            <p:cNvPr id="595" name="Rectangle 594">
              <a:extLst>
                <a:ext uri="{FF2B5EF4-FFF2-40B4-BE49-F238E27FC236}">
                  <a16:creationId xmlns:a16="http://schemas.microsoft.com/office/drawing/2014/main" id="{7F334BA3-125A-F3B1-D75A-074F846CE00A}"/>
                </a:ext>
              </a:extLst>
            </p:cNvPr>
            <p:cNvSpPr/>
            <p:nvPr/>
          </p:nvSpPr>
          <p:spPr>
            <a:xfrm>
              <a:off x="4727232"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96" name="Rectangle 595">
              <a:extLst>
                <a:ext uri="{FF2B5EF4-FFF2-40B4-BE49-F238E27FC236}">
                  <a16:creationId xmlns:a16="http://schemas.microsoft.com/office/drawing/2014/main" id="{664205C8-AD84-BBBB-7F5A-F120DF4DBD8F}"/>
                </a:ext>
              </a:extLst>
            </p:cNvPr>
            <p:cNvSpPr/>
            <p:nvPr/>
          </p:nvSpPr>
          <p:spPr>
            <a:xfrm>
              <a:off x="4826769"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97" name="Rectangle 596">
              <a:extLst>
                <a:ext uri="{FF2B5EF4-FFF2-40B4-BE49-F238E27FC236}">
                  <a16:creationId xmlns:a16="http://schemas.microsoft.com/office/drawing/2014/main" id="{AB1E75BC-BFF0-FEA4-C940-6B7AE851E0A1}"/>
                </a:ext>
              </a:extLst>
            </p:cNvPr>
            <p:cNvSpPr/>
            <p:nvPr/>
          </p:nvSpPr>
          <p:spPr>
            <a:xfrm>
              <a:off x="4807134"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AP21</a:t>
              </a:r>
            </a:p>
          </p:txBody>
        </p:sp>
        <p:sp>
          <p:nvSpPr>
            <p:cNvPr id="598" name="Rectangle 597">
              <a:extLst>
                <a:ext uri="{FF2B5EF4-FFF2-40B4-BE49-F238E27FC236}">
                  <a16:creationId xmlns:a16="http://schemas.microsoft.com/office/drawing/2014/main" id="{A7A38F3A-C63B-0668-3043-30E65E9CB893}"/>
                </a:ext>
              </a:extLst>
            </p:cNvPr>
            <p:cNvSpPr/>
            <p:nvPr/>
          </p:nvSpPr>
          <p:spPr>
            <a:xfrm>
              <a:off x="4826769" y="4231885"/>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99" name="Rectangle 598">
              <a:extLst>
                <a:ext uri="{FF2B5EF4-FFF2-40B4-BE49-F238E27FC236}">
                  <a16:creationId xmlns:a16="http://schemas.microsoft.com/office/drawing/2014/main" id="{6DE3A454-F95A-AA7B-0683-BF52B312F818}"/>
                </a:ext>
              </a:extLst>
            </p:cNvPr>
            <p:cNvSpPr/>
            <p:nvPr/>
          </p:nvSpPr>
          <p:spPr>
            <a:xfrm>
              <a:off x="6049669"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00" name="Rectangle 599">
              <a:extLst>
                <a:ext uri="{FF2B5EF4-FFF2-40B4-BE49-F238E27FC236}">
                  <a16:creationId xmlns:a16="http://schemas.microsoft.com/office/drawing/2014/main" id="{15616E0F-6754-BD4A-CE7A-2410873834D9}"/>
                </a:ext>
              </a:extLst>
            </p:cNvPr>
            <p:cNvSpPr/>
            <p:nvPr/>
          </p:nvSpPr>
          <p:spPr>
            <a:xfrm>
              <a:off x="6149206"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601" name="Rectangle 600">
              <a:extLst>
                <a:ext uri="{FF2B5EF4-FFF2-40B4-BE49-F238E27FC236}">
                  <a16:creationId xmlns:a16="http://schemas.microsoft.com/office/drawing/2014/main" id="{7B0BDE33-F522-CFE4-DD54-1A9E04EB68DB}"/>
                </a:ext>
              </a:extLst>
            </p:cNvPr>
            <p:cNvSpPr/>
            <p:nvPr/>
          </p:nvSpPr>
          <p:spPr>
            <a:xfrm>
              <a:off x="6129571"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AP22</a:t>
              </a:r>
            </a:p>
          </p:txBody>
        </p:sp>
        <p:sp>
          <p:nvSpPr>
            <p:cNvPr id="602" name="Rectangle 601">
              <a:extLst>
                <a:ext uri="{FF2B5EF4-FFF2-40B4-BE49-F238E27FC236}">
                  <a16:creationId xmlns:a16="http://schemas.microsoft.com/office/drawing/2014/main" id="{E7217C3A-42F5-655F-3A22-8911FB458043}"/>
                </a:ext>
              </a:extLst>
            </p:cNvPr>
            <p:cNvSpPr/>
            <p:nvPr/>
          </p:nvSpPr>
          <p:spPr>
            <a:xfrm>
              <a:off x="6149206" y="4221828"/>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603" name="Straight Arrow Connector 602">
              <a:extLst>
                <a:ext uri="{FF2B5EF4-FFF2-40B4-BE49-F238E27FC236}">
                  <a16:creationId xmlns:a16="http://schemas.microsoft.com/office/drawing/2014/main" id="{8DFD2627-9FCF-7CCF-B6FF-563AF32FFD95}"/>
                </a:ext>
              </a:extLst>
            </p:cNvPr>
            <p:cNvCxnSpPr>
              <a:cxnSpLocks/>
            </p:cNvCxnSpPr>
            <p:nvPr/>
          </p:nvCxnSpPr>
          <p:spPr>
            <a:xfrm>
              <a:off x="1656417" y="3618783"/>
              <a:ext cx="1550" cy="23446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04" name="Straight Arrow Connector 603">
              <a:extLst>
                <a:ext uri="{FF2B5EF4-FFF2-40B4-BE49-F238E27FC236}">
                  <a16:creationId xmlns:a16="http://schemas.microsoft.com/office/drawing/2014/main" id="{5DE2768D-D424-9AEB-3ADA-AAF090704804}"/>
                </a:ext>
              </a:extLst>
            </p:cNvPr>
            <p:cNvCxnSpPr>
              <a:cxnSpLocks/>
            </p:cNvCxnSpPr>
            <p:nvPr/>
          </p:nvCxnSpPr>
          <p:spPr>
            <a:xfrm flipH="1">
              <a:off x="2256206" y="3670513"/>
              <a:ext cx="574074" cy="181042"/>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05" name="Rectangle 604">
              <a:extLst>
                <a:ext uri="{FF2B5EF4-FFF2-40B4-BE49-F238E27FC236}">
                  <a16:creationId xmlns:a16="http://schemas.microsoft.com/office/drawing/2014/main" id="{B349D53E-4194-8CBA-6D86-2EE7841BB2C2}"/>
                </a:ext>
              </a:extLst>
            </p:cNvPr>
            <p:cNvSpPr/>
            <p:nvPr/>
          </p:nvSpPr>
          <p:spPr>
            <a:xfrm>
              <a:off x="1276083" y="3353730"/>
              <a:ext cx="1203940"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606" name="Straight Arrow Connector 605">
              <a:extLst>
                <a:ext uri="{FF2B5EF4-FFF2-40B4-BE49-F238E27FC236}">
                  <a16:creationId xmlns:a16="http://schemas.microsoft.com/office/drawing/2014/main" id="{ADA46681-6B8D-A71B-4438-0B106DAD1A8F}"/>
                </a:ext>
              </a:extLst>
            </p:cNvPr>
            <p:cNvCxnSpPr>
              <a:cxnSpLocks/>
            </p:cNvCxnSpPr>
            <p:nvPr/>
          </p:nvCxnSpPr>
          <p:spPr>
            <a:xfrm>
              <a:off x="2262003" y="3662890"/>
              <a:ext cx="568277" cy="188665"/>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07" name="Straight Arrow Connector 606">
              <a:extLst>
                <a:ext uri="{FF2B5EF4-FFF2-40B4-BE49-F238E27FC236}">
                  <a16:creationId xmlns:a16="http://schemas.microsoft.com/office/drawing/2014/main" id="{445B7AD2-664E-E9B0-4346-E59C7D4BDC33}"/>
                </a:ext>
              </a:extLst>
            </p:cNvPr>
            <p:cNvCxnSpPr>
              <a:cxnSpLocks/>
            </p:cNvCxnSpPr>
            <p:nvPr/>
          </p:nvCxnSpPr>
          <p:spPr>
            <a:xfrm>
              <a:off x="5168904" y="3641800"/>
              <a:ext cx="0" cy="2244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08" name="Straight Arrow Connector 607">
              <a:extLst>
                <a:ext uri="{FF2B5EF4-FFF2-40B4-BE49-F238E27FC236}">
                  <a16:creationId xmlns:a16="http://schemas.microsoft.com/office/drawing/2014/main" id="{A5A6B3B9-AD03-6A0A-1261-D2A76953758D}"/>
                </a:ext>
              </a:extLst>
            </p:cNvPr>
            <p:cNvCxnSpPr>
              <a:cxnSpLocks/>
            </p:cNvCxnSpPr>
            <p:nvPr/>
          </p:nvCxnSpPr>
          <p:spPr>
            <a:xfrm flipH="1">
              <a:off x="5765179" y="3618783"/>
              <a:ext cx="544787" cy="219409"/>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09" name="Rectangle 608">
              <a:extLst>
                <a:ext uri="{FF2B5EF4-FFF2-40B4-BE49-F238E27FC236}">
                  <a16:creationId xmlns:a16="http://schemas.microsoft.com/office/drawing/2014/main" id="{AC856177-BCF1-F65A-846E-078A521A55B1}"/>
                </a:ext>
              </a:extLst>
            </p:cNvPr>
            <p:cNvSpPr/>
            <p:nvPr/>
          </p:nvSpPr>
          <p:spPr>
            <a:xfrm>
              <a:off x="4713296" y="3343995"/>
              <a:ext cx="1235121"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610" name="Straight Arrow Connector 609">
              <a:extLst>
                <a:ext uri="{FF2B5EF4-FFF2-40B4-BE49-F238E27FC236}">
                  <a16:creationId xmlns:a16="http://schemas.microsoft.com/office/drawing/2014/main" id="{C8D0504B-158B-4A17-E212-88B1CE5519D5}"/>
                </a:ext>
              </a:extLst>
            </p:cNvPr>
            <p:cNvCxnSpPr>
              <a:cxnSpLocks/>
            </p:cNvCxnSpPr>
            <p:nvPr/>
          </p:nvCxnSpPr>
          <p:spPr>
            <a:xfrm>
              <a:off x="5704242" y="3641800"/>
              <a:ext cx="579388" cy="196392"/>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11" name="Straight Arrow Connector 610">
              <a:extLst>
                <a:ext uri="{FF2B5EF4-FFF2-40B4-BE49-F238E27FC236}">
                  <a16:creationId xmlns:a16="http://schemas.microsoft.com/office/drawing/2014/main" id="{4208D96D-CA4F-ECC9-071B-3581050160AA}"/>
                </a:ext>
              </a:extLst>
            </p:cNvPr>
            <p:cNvCxnSpPr>
              <a:cxnSpLocks/>
            </p:cNvCxnSpPr>
            <p:nvPr/>
          </p:nvCxnSpPr>
          <p:spPr>
            <a:xfrm>
              <a:off x="6796561" y="3269696"/>
              <a:ext cx="0" cy="607315"/>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12" name="Rectangle 611">
              <a:extLst>
                <a:ext uri="{FF2B5EF4-FFF2-40B4-BE49-F238E27FC236}">
                  <a16:creationId xmlns:a16="http://schemas.microsoft.com/office/drawing/2014/main" id="{5E45E2DA-FF67-1CD3-B0F4-62755DF1887F}"/>
                </a:ext>
              </a:extLst>
            </p:cNvPr>
            <p:cNvSpPr/>
            <p:nvPr/>
          </p:nvSpPr>
          <p:spPr>
            <a:xfrm>
              <a:off x="846437" y="1628810"/>
              <a:ext cx="10183513" cy="3377529"/>
            </a:xfrm>
            <a:prstGeom prst="rect">
              <a:avLst/>
            </a:prstGeom>
            <a:noFill/>
            <a:ln w="12700" cap="flat" cmpd="sng" algn="ctr">
              <a:solidFill>
                <a:srgbClr val="156082">
                  <a:shade val="15000"/>
                </a:srgbClr>
              </a:solidFill>
              <a:prstDash val="lgDash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ptos" panose="02110004020202020204"/>
                <a:ea typeface="+mn-ea"/>
                <a:cs typeface="+mn-cs"/>
              </a:endParaRPr>
            </a:p>
          </p:txBody>
        </p:sp>
        <p:sp>
          <p:nvSpPr>
            <p:cNvPr id="613" name="TextBox 612">
              <a:extLst>
                <a:ext uri="{FF2B5EF4-FFF2-40B4-BE49-F238E27FC236}">
                  <a16:creationId xmlns:a16="http://schemas.microsoft.com/office/drawing/2014/main" id="{BC4A843F-C961-24A7-6E7F-1B0E3DC592D6}"/>
                </a:ext>
              </a:extLst>
            </p:cNvPr>
            <p:cNvSpPr txBox="1"/>
            <p:nvPr/>
          </p:nvSpPr>
          <p:spPr>
            <a:xfrm>
              <a:off x="794347" y="1634680"/>
              <a:ext cx="907222" cy="285094"/>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black"/>
                  </a:solidFill>
                  <a:effectLst/>
                  <a:uLnTx/>
                  <a:uFillTx/>
                  <a:latin typeface="Aptos" panose="02110004020202020204"/>
                  <a:ea typeface="+mn-ea"/>
                </a:rPr>
                <a:t>SMD</a:t>
              </a:r>
              <a:endParaRPr kumimoji="0" lang="en-US" sz="1200" b="0" i="0" u="none" strike="noStrike" kern="0" cap="none" spc="0" normalizeH="0" baseline="0" noProof="0" dirty="0">
                <a:ln>
                  <a:noFill/>
                </a:ln>
                <a:solidFill>
                  <a:prstClr val="black"/>
                </a:solidFill>
                <a:effectLst/>
                <a:uLnTx/>
                <a:uFillTx/>
                <a:latin typeface="Aptos" panose="02110004020202020204"/>
                <a:ea typeface="+mn-ea"/>
              </a:endParaRPr>
            </a:p>
          </p:txBody>
        </p:sp>
        <p:sp>
          <p:nvSpPr>
            <p:cNvPr id="614" name="Rectangle 613">
              <a:extLst>
                <a:ext uri="{FF2B5EF4-FFF2-40B4-BE49-F238E27FC236}">
                  <a16:creationId xmlns:a16="http://schemas.microsoft.com/office/drawing/2014/main" id="{49D801D1-75FD-9AA5-5BFF-06C4108E5A99}"/>
                </a:ext>
              </a:extLst>
            </p:cNvPr>
            <p:cNvSpPr/>
            <p:nvPr/>
          </p:nvSpPr>
          <p:spPr>
            <a:xfrm>
              <a:off x="2590378" y="2979681"/>
              <a:ext cx="1198285" cy="667581"/>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cxnSp>
          <p:nvCxnSpPr>
            <p:cNvPr id="615" name="Straight Arrow Connector 614">
              <a:extLst>
                <a:ext uri="{FF2B5EF4-FFF2-40B4-BE49-F238E27FC236}">
                  <a16:creationId xmlns:a16="http://schemas.microsoft.com/office/drawing/2014/main" id="{DF37A56E-37F4-C414-A4C6-FF61F38F17CB}"/>
                </a:ext>
              </a:extLst>
            </p:cNvPr>
            <p:cNvCxnSpPr>
              <a:cxnSpLocks/>
            </p:cNvCxnSpPr>
            <p:nvPr/>
          </p:nvCxnSpPr>
          <p:spPr>
            <a:xfrm>
              <a:off x="3463142" y="3618783"/>
              <a:ext cx="0" cy="232772"/>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16" name="Rectangle 615">
              <a:extLst>
                <a:ext uri="{FF2B5EF4-FFF2-40B4-BE49-F238E27FC236}">
                  <a16:creationId xmlns:a16="http://schemas.microsoft.com/office/drawing/2014/main" id="{39E2C000-DCCC-753D-92A5-91E135C463A7}"/>
                </a:ext>
              </a:extLst>
            </p:cNvPr>
            <p:cNvSpPr/>
            <p:nvPr/>
          </p:nvSpPr>
          <p:spPr>
            <a:xfrm>
              <a:off x="7977862" y="2694609"/>
              <a:ext cx="2847113" cy="2186866"/>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617" name="TextBox 616">
              <a:extLst>
                <a:ext uri="{FF2B5EF4-FFF2-40B4-BE49-F238E27FC236}">
                  <a16:creationId xmlns:a16="http://schemas.microsoft.com/office/drawing/2014/main" id="{A1E7CDA1-1C6F-0809-2D80-A01D994D3BE0}"/>
                </a:ext>
              </a:extLst>
            </p:cNvPr>
            <p:cNvSpPr txBox="1"/>
            <p:nvPr/>
          </p:nvSpPr>
          <p:spPr>
            <a:xfrm>
              <a:off x="8582033" y="2800443"/>
              <a:ext cx="965939" cy="332540"/>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MLD3</a:t>
              </a:r>
            </a:p>
          </p:txBody>
        </p:sp>
        <p:sp>
          <p:nvSpPr>
            <p:cNvPr id="618" name="Rectangle 617">
              <a:extLst>
                <a:ext uri="{FF2B5EF4-FFF2-40B4-BE49-F238E27FC236}">
                  <a16:creationId xmlns:a16="http://schemas.microsoft.com/office/drawing/2014/main" id="{269C6CA8-452C-2506-B0B2-8F12B08484B1}"/>
                </a:ext>
              </a:extLst>
            </p:cNvPr>
            <p:cNvSpPr/>
            <p:nvPr/>
          </p:nvSpPr>
          <p:spPr>
            <a:xfrm>
              <a:off x="8170619"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19" name="Rectangle 618">
              <a:extLst>
                <a:ext uri="{FF2B5EF4-FFF2-40B4-BE49-F238E27FC236}">
                  <a16:creationId xmlns:a16="http://schemas.microsoft.com/office/drawing/2014/main" id="{7E0B6C21-04CE-CC5D-CAA4-FBF317167972}"/>
                </a:ext>
              </a:extLst>
            </p:cNvPr>
            <p:cNvSpPr/>
            <p:nvPr/>
          </p:nvSpPr>
          <p:spPr>
            <a:xfrm>
              <a:off x="8270156"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620" name="Rectangle 619">
              <a:extLst>
                <a:ext uri="{FF2B5EF4-FFF2-40B4-BE49-F238E27FC236}">
                  <a16:creationId xmlns:a16="http://schemas.microsoft.com/office/drawing/2014/main" id="{CBB6C31F-476A-C635-BECA-4672604D7779}"/>
                </a:ext>
              </a:extLst>
            </p:cNvPr>
            <p:cNvSpPr/>
            <p:nvPr/>
          </p:nvSpPr>
          <p:spPr>
            <a:xfrm>
              <a:off x="8250521"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AP31</a:t>
              </a:r>
            </a:p>
          </p:txBody>
        </p:sp>
        <p:sp>
          <p:nvSpPr>
            <p:cNvPr id="621" name="Rectangle 620">
              <a:extLst>
                <a:ext uri="{FF2B5EF4-FFF2-40B4-BE49-F238E27FC236}">
                  <a16:creationId xmlns:a16="http://schemas.microsoft.com/office/drawing/2014/main" id="{AE387FB4-3B4A-A474-829E-3CA4EE2EB31D}"/>
                </a:ext>
              </a:extLst>
            </p:cNvPr>
            <p:cNvSpPr/>
            <p:nvPr/>
          </p:nvSpPr>
          <p:spPr>
            <a:xfrm>
              <a:off x="8270156" y="4231885"/>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622" name="Rectangle 621">
              <a:extLst>
                <a:ext uri="{FF2B5EF4-FFF2-40B4-BE49-F238E27FC236}">
                  <a16:creationId xmlns:a16="http://schemas.microsoft.com/office/drawing/2014/main" id="{98E7D2D6-EBB9-22A4-9606-F77D20E652D7}"/>
                </a:ext>
              </a:extLst>
            </p:cNvPr>
            <p:cNvSpPr/>
            <p:nvPr/>
          </p:nvSpPr>
          <p:spPr>
            <a:xfrm>
              <a:off x="9493056"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23" name="Rectangle 622">
              <a:extLst>
                <a:ext uri="{FF2B5EF4-FFF2-40B4-BE49-F238E27FC236}">
                  <a16:creationId xmlns:a16="http://schemas.microsoft.com/office/drawing/2014/main" id="{1ED18A7E-403D-1C1A-1DDB-A7DD43FC7362}"/>
                </a:ext>
              </a:extLst>
            </p:cNvPr>
            <p:cNvSpPr/>
            <p:nvPr/>
          </p:nvSpPr>
          <p:spPr>
            <a:xfrm>
              <a:off x="9592592"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624" name="Rectangle 623">
              <a:extLst>
                <a:ext uri="{FF2B5EF4-FFF2-40B4-BE49-F238E27FC236}">
                  <a16:creationId xmlns:a16="http://schemas.microsoft.com/office/drawing/2014/main" id="{DA6AA15F-3825-B7BA-005A-60B7569CE43D}"/>
                </a:ext>
              </a:extLst>
            </p:cNvPr>
            <p:cNvSpPr/>
            <p:nvPr/>
          </p:nvSpPr>
          <p:spPr>
            <a:xfrm>
              <a:off x="9572958"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AP32</a:t>
              </a:r>
            </a:p>
          </p:txBody>
        </p:sp>
        <p:sp>
          <p:nvSpPr>
            <p:cNvPr id="625" name="Rectangle 624">
              <a:extLst>
                <a:ext uri="{FF2B5EF4-FFF2-40B4-BE49-F238E27FC236}">
                  <a16:creationId xmlns:a16="http://schemas.microsoft.com/office/drawing/2014/main" id="{A07854E4-2FB0-FCF3-CF61-BB3D2B2D07F4}"/>
                </a:ext>
              </a:extLst>
            </p:cNvPr>
            <p:cNvSpPr/>
            <p:nvPr/>
          </p:nvSpPr>
          <p:spPr>
            <a:xfrm>
              <a:off x="9592592" y="4221828"/>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626" name="Straight Arrow Connector 625">
              <a:extLst>
                <a:ext uri="{FF2B5EF4-FFF2-40B4-BE49-F238E27FC236}">
                  <a16:creationId xmlns:a16="http://schemas.microsoft.com/office/drawing/2014/main" id="{BA84756C-E7F4-4D87-EA21-B52FB708FEDC}"/>
                </a:ext>
              </a:extLst>
            </p:cNvPr>
            <p:cNvCxnSpPr>
              <a:cxnSpLocks/>
            </p:cNvCxnSpPr>
            <p:nvPr/>
          </p:nvCxnSpPr>
          <p:spPr>
            <a:xfrm>
              <a:off x="8612291" y="3641800"/>
              <a:ext cx="0" cy="2244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27" name="Straight Arrow Connector 626">
              <a:extLst>
                <a:ext uri="{FF2B5EF4-FFF2-40B4-BE49-F238E27FC236}">
                  <a16:creationId xmlns:a16="http://schemas.microsoft.com/office/drawing/2014/main" id="{041632F4-89B9-7FEF-F555-9BFA48A3F642}"/>
                </a:ext>
              </a:extLst>
            </p:cNvPr>
            <p:cNvCxnSpPr>
              <a:cxnSpLocks/>
            </p:cNvCxnSpPr>
            <p:nvPr/>
          </p:nvCxnSpPr>
          <p:spPr>
            <a:xfrm flipH="1">
              <a:off x="9208565" y="3618783"/>
              <a:ext cx="544787" cy="219409"/>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28" name="Rectangle 627">
              <a:extLst>
                <a:ext uri="{FF2B5EF4-FFF2-40B4-BE49-F238E27FC236}">
                  <a16:creationId xmlns:a16="http://schemas.microsoft.com/office/drawing/2014/main" id="{59089612-7D75-DFC7-AFED-5DCDC1347996}"/>
                </a:ext>
              </a:extLst>
            </p:cNvPr>
            <p:cNvSpPr/>
            <p:nvPr/>
          </p:nvSpPr>
          <p:spPr>
            <a:xfrm>
              <a:off x="8156683" y="3343995"/>
              <a:ext cx="1235121"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629" name="Straight Arrow Connector 628">
              <a:extLst>
                <a:ext uri="{FF2B5EF4-FFF2-40B4-BE49-F238E27FC236}">
                  <a16:creationId xmlns:a16="http://schemas.microsoft.com/office/drawing/2014/main" id="{E462A081-0F27-06A7-56F2-4383FCE1E208}"/>
                </a:ext>
              </a:extLst>
            </p:cNvPr>
            <p:cNvCxnSpPr>
              <a:cxnSpLocks/>
            </p:cNvCxnSpPr>
            <p:nvPr/>
          </p:nvCxnSpPr>
          <p:spPr>
            <a:xfrm>
              <a:off x="9147629" y="3641800"/>
              <a:ext cx="579388" cy="196392"/>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30" name="Straight Arrow Connector 629">
              <a:extLst>
                <a:ext uri="{FF2B5EF4-FFF2-40B4-BE49-F238E27FC236}">
                  <a16:creationId xmlns:a16="http://schemas.microsoft.com/office/drawing/2014/main" id="{7A2CD0FE-4387-BED2-82F8-9300BA981B2D}"/>
                </a:ext>
              </a:extLst>
            </p:cNvPr>
            <p:cNvCxnSpPr>
              <a:cxnSpLocks/>
            </p:cNvCxnSpPr>
            <p:nvPr/>
          </p:nvCxnSpPr>
          <p:spPr>
            <a:xfrm>
              <a:off x="10239947" y="3269696"/>
              <a:ext cx="0" cy="607315"/>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31" name="Rectangle 630">
              <a:extLst>
                <a:ext uri="{FF2B5EF4-FFF2-40B4-BE49-F238E27FC236}">
                  <a16:creationId xmlns:a16="http://schemas.microsoft.com/office/drawing/2014/main" id="{2DFE9F4E-1A15-1853-E4D0-4724B5BB2A40}"/>
                </a:ext>
              </a:extLst>
            </p:cNvPr>
            <p:cNvSpPr/>
            <p:nvPr/>
          </p:nvSpPr>
          <p:spPr>
            <a:xfrm>
              <a:off x="6055325" y="2973070"/>
              <a:ext cx="1198285" cy="667581"/>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632" name="Rectangle 631">
              <a:extLst>
                <a:ext uri="{FF2B5EF4-FFF2-40B4-BE49-F238E27FC236}">
                  <a16:creationId xmlns:a16="http://schemas.microsoft.com/office/drawing/2014/main" id="{A333640A-2B33-4C1B-FCC9-6C3A8F7FF51C}"/>
                </a:ext>
              </a:extLst>
            </p:cNvPr>
            <p:cNvSpPr/>
            <p:nvPr/>
          </p:nvSpPr>
          <p:spPr>
            <a:xfrm>
              <a:off x="9518135" y="2974229"/>
              <a:ext cx="1198285" cy="667581"/>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633" name="Rectangle 632">
              <a:extLst>
                <a:ext uri="{FF2B5EF4-FFF2-40B4-BE49-F238E27FC236}">
                  <a16:creationId xmlns:a16="http://schemas.microsoft.com/office/drawing/2014/main" id="{F14F0C74-E2CC-1605-96A5-98B8BCAE7808}"/>
                </a:ext>
              </a:extLst>
            </p:cNvPr>
            <p:cNvSpPr/>
            <p:nvPr/>
          </p:nvSpPr>
          <p:spPr>
            <a:xfrm>
              <a:off x="3753218" y="2019742"/>
              <a:ext cx="5008290" cy="345364"/>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SMD Upper MAC Part 2 </a:t>
              </a:r>
            </a:p>
          </p:txBody>
        </p:sp>
        <p:sp>
          <p:nvSpPr>
            <p:cNvPr id="634" name="TextBox 633">
              <a:extLst>
                <a:ext uri="{FF2B5EF4-FFF2-40B4-BE49-F238E27FC236}">
                  <a16:creationId xmlns:a16="http://schemas.microsoft.com/office/drawing/2014/main" id="{0BCE261D-D91E-2481-5A3F-5350315C7396}"/>
                </a:ext>
              </a:extLst>
            </p:cNvPr>
            <p:cNvSpPr txBox="1"/>
            <p:nvPr/>
          </p:nvSpPr>
          <p:spPr>
            <a:xfrm>
              <a:off x="2579852" y="1771756"/>
              <a:ext cx="1063399" cy="338554"/>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black"/>
                  </a:solidFill>
                  <a:effectLst/>
                  <a:uLnTx/>
                  <a:uFillTx/>
                  <a:latin typeface="Aptos" panose="02110004020202020204"/>
                  <a:ea typeface="+mn-ea"/>
                </a:rPr>
                <a:t>SMD-ME</a:t>
              </a:r>
              <a:endParaRPr kumimoji="0" lang="en-US" sz="1200" b="0" i="0" u="none" strike="noStrike" kern="0" cap="none" spc="0" normalizeH="0" baseline="0" noProof="0" dirty="0">
                <a:ln>
                  <a:noFill/>
                </a:ln>
                <a:solidFill>
                  <a:prstClr val="black"/>
                </a:solidFill>
                <a:effectLst/>
                <a:uLnTx/>
                <a:uFillTx/>
                <a:latin typeface="Aptos" panose="02110004020202020204"/>
                <a:ea typeface="+mn-ea"/>
              </a:endParaRPr>
            </a:p>
          </p:txBody>
        </p:sp>
        <p:sp>
          <p:nvSpPr>
            <p:cNvPr id="635" name="Terminator 634">
              <a:extLst>
                <a:ext uri="{FF2B5EF4-FFF2-40B4-BE49-F238E27FC236}">
                  <a16:creationId xmlns:a16="http://schemas.microsoft.com/office/drawing/2014/main" id="{34C57544-DAC5-3C62-CC82-4C7D2F6DA85B}"/>
                </a:ext>
              </a:extLst>
            </p:cNvPr>
            <p:cNvSpPr/>
            <p:nvPr/>
          </p:nvSpPr>
          <p:spPr>
            <a:xfrm>
              <a:off x="5756892" y="1919229"/>
              <a:ext cx="890975" cy="148146"/>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sp>
          <p:nvSpPr>
            <p:cNvPr id="636" name="Terminator 635">
              <a:extLst>
                <a:ext uri="{FF2B5EF4-FFF2-40B4-BE49-F238E27FC236}">
                  <a16:creationId xmlns:a16="http://schemas.microsoft.com/office/drawing/2014/main" id="{E66C2232-CF47-D037-C08C-6276D3DBE218}"/>
                </a:ext>
              </a:extLst>
            </p:cNvPr>
            <p:cNvSpPr/>
            <p:nvPr/>
          </p:nvSpPr>
          <p:spPr>
            <a:xfrm>
              <a:off x="1327512" y="2620327"/>
              <a:ext cx="890975" cy="14814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white">
                      <a:lumMod val="65000"/>
                    </a:prstClr>
                  </a:solidFill>
                  <a:effectLst/>
                  <a:uLnTx/>
                  <a:uFillTx/>
                  <a:latin typeface="Aptos" panose="02110004020202020204"/>
                  <a:ea typeface="+mn-ea"/>
                  <a:cs typeface="+mn-cs"/>
                </a:rPr>
                <a:t>MAC SAP</a:t>
              </a:r>
            </a:p>
          </p:txBody>
        </p:sp>
        <p:cxnSp>
          <p:nvCxnSpPr>
            <p:cNvPr id="637" name="Straight Arrow Connector 636">
              <a:extLst>
                <a:ext uri="{FF2B5EF4-FFF2-40B4-BE49-F238E27FC236}">
                  <a16:creationId xmlns:a16="http://schemas.microsoft.com/office/drawing/2014/main" id="{E0D25FE3-0688-A097-2BD4-3A879BD5F9D1}"/>
                </a:ext>
              </a:extLst>
            </p:cNvPr>
            <p:cNvCxnSpPr>
              <a:cxnSpLocks/>
            </p:cNvCxnSpPr>
            <p:nvPr/>
          </p:nvCxnSpPr>
          <p:spPr>
            <a:xfrm>
              <a:off x="1637911" y="2768473"/>
              <a:ext cx="0" cy="585257"/>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sp>
          <p:nvSpPr>
            <p:cNvPr id="638" name="Terminator 637">
              <a:extLst>
                <a:ext uri="{FF2B5EF4-FFF2-40B4-BE49-F238E27FC236}">
                  <a16:creationId xmlns:a16="http://schemas.microsoft.com/office/drawing/2014/main" id="{2FE53852-AC2A-4543-9FD9-C8300FB22BB5}"/>
                </a:ext>
              </a:extLst>
            </p:cNvPr>
            <p:cNvSpPr/>
            <p:nvPr/>
          </p:nvSpPr>
          <p:spPr>
            <a:xfrm>
              <a:off x="4719820" y="2603779"/>
              <a:ext cx="890975" cy="14814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white">
                      <a:lumMod val="65000"/>
                    </a:prstClr>
                  </a:solidFill>
                  <a:effectLst/>
                  <a:uLnTx/>
                  <a:uFillTx/>
                  <a:latin typeface="Aptos" panose="02110004020202020204"/>
                  <a:ea typeface="+mn-ea"/>
                  <a:cs typeface="+mn-cs"/>
                </a:rPr>
                <a:t>MAC SAP</a:t>
              </a:r>
            </a:p>
          </p:txBody>
        </p:sp>
        <p:cxnSp>
          <p:nvCxnSpPr>
            <p:cNvPr id="639" name="Straight Arrow Connector 638">
              <a:extLst>
                <a:ext uri="{FF2B5EF4-FFF2-40B4-BE49-F238E27FC236}">
                  <a16:creationId xmlns:a16="http://schemas.microsoft.com/office/drawing/2014/main" id="{BE5CA6FB-8EDE-C4C0-BAAF-623F810DFC89}"/>
                </a:ext>
              </a:extLst>
            </p:cNvPr>
            <p:cNvCxnSpPr>
              <a:cxnSpLocks/>
            </p:cNvCxnSpPr>
            <p:nvPr/>
          </p:nvCxnSpPr>
          <p:spPr>
            <a:xfrm>
              <a:off x="4999148" y="2762267"/>
              <a:ext cx="0" cy="585257"/>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sp>
          <p:nvSpPr>
            <p:cNvPr id="640" name="Terminator 639">
              <a:extLst>
                <a:ext uri="{FF2B5EF4-FFF2-40B4-BE49-F238E27FC236}">
                  <a16:creationId xmlns:a16="http://schemas.microsoft.com/office/drawing/2014/main" id="{4D3CAC33-B2BA-70CC-C09C-4A1F668A3741}"/>
                </a:ext>
              </a:extLst>
            </p:cNvPr>
            <p:cNvSpPr/>
            <p:nvPr/>
          </p:nvSpPr>
          <p:spPr>
            <a:xfrm>
              <a:off x="8190701" y="2633750"/>
              <a:ext cx="890975" cy="14814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white">
                      <a:lumMod val="65000"/>
                    </a:prstClr>
                  </a:solidFill>
                  <a:effectLst/>
                  <a:uLnTx/>
                  <a:uFillTx/>
                  <a:latin typeface="Aptos" panose="02110004020202020204"/>
                  <a:ea typeface="+mn-ea"/>
                  <a:cs typeface="+mn-cs"/>
                </a:rPr>
                <a:t>MAC SAP</a:t>
              </a:r>
            </a:p>
          </p:txBody>
        </p:sp>
        <p:cxnSp>
          <p:nvCxnSpPr>
            <p:cNvPr id="641" name="Straight Arrow Connector 640">
              <a:extLst>
                <a:ext uri="{FF2B5EF4-FFF2-40B4-BE49-F238E27FC236}">
                  <a16:creationId xmlns:a16="http://schemas.microsoft.com/office/drawing/2014/main" id="{289D708F-C9B4-B488-A6BE-021D7EB80BF5}"/>
                </a:ext>
              </a:extLst>
            </p:cNvPr>
            <p:cNvCxnSpPr>
              <a:cxnSpLocks/>
            </p:cNvCxnSpPr>
            <p:nvPr/>
          </p:nvCxnSpPr>
          <p:spPr>
            <a:xfrm flipH="1">
              <a:off x="8609882" y="2772785"/>
              <a:ext cx="2409" cy="570031"/>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42" name="Straight Arrow Connector 641">
              <a:extLst>
                <a:ext uri="{FF2B5EF4-FFF2-40B4-BE49-F238E27FC236}">
                  <a16:creationId xmlns:a16="http://schemas.microsoft.com/office/drawing/2014/main" id="{B5607FEF-8AD1-D587-0989-BF4467634E46}"/>
                </a:ext>
              </a:extLst>
            </p:cNvPr>
            <p:cNvCxnSpPr>
              <a:cxnSpLocks/>
            </p:cNvCxnSpPr>
            <p:nvPr/>
          </p:nvCxnSpPr>
          <p:spPr>
            <a:xfrm flipH="1">
              <a:off x="3601063" y="2361808"/>
              <a:ext cx="594045" cy="617622"/>
            </a:xfrm>
            <a:prstGeom prst="straightConnector1">
              <a:avLst/>
            </a:prstGeom>
            <a:noFill/>
            <a:ln w="9525" cap="flat" cmpd="sng" algn="ctr">
              <a:solidFill>
                <a:sysClr val="windowText" lastClr="000000"/>
              </a:solidFill>
              <a:prstDash val="solid"/>
              <a:miter lim="800000"/>
              <a:headEnd type="none" w="med" len="med"/>
              <a:tailEnd type="none" w="med" len="med"/>
            </a:ln>
            <a:effectLst/>
          </p:spPr>
        </p:cxnSp>
        <p:cxnSp>
          <p:nvCxnSpPr>
            <p:cNvPr id="643" name="Straight Arrow Connector 642">
              <a:extLst>
                <a:ext uri="{FF2B5EF4-FFF2-40B4-BE49-F238E27FC236}">
                  <a16:creationId xmlns:a16="http://schemas.microsoft.com/office/drawing/2014/main" id="{18437D72-4DE6-4524-A716-16E4FA89385C}"/>
                </a:ext>
              </a:extLst>
            </p:cNvPr>
            <p:cNvCxnSpPr>
              <a:cxnSpLocks/>
            </p:cNvCxnSpPr>
            <p:nvPr/>
          </p:nvCxnSpPr>
          <p:spPr>
            <a:xfrm>
              <a:off x="6511541" y="2368302"/>
              <a:ext cx="399889" cy="611379"/>
            </a:xfrm>
            <a:prstGeom prst="straightConnector1">
              <a:avLst/>
            </a:prstGeom>
            <a:noFill/>
            <a:ln w="9525" cap="flat" cmpd="sng" algn="ctr">
              <a:solidFill>
                <a:sysClr val="windowText" lastClr="000000"/>
              </a:solidFill>
              <a:prstDash val="solid"/>
              <a:miter lim="800000"/>
              <a:headEnd type="none" w="med" len="med"/>
              <a:tailEnd type="none" w="med" len="med"/>
            </a:ln>
            <a:effectLst/>
          </p:spPr>
        </p:cxnSp>
        <p:cxnSp>
          <p:nvCxnSpPr>
            <p:cNvPr id="644" name="Straight Arrow Connector 643">
              <a:extLst>
                <a:ext uri="{FF2B5EF4-FFF2-40B4-BE49-F238E27FC236}">
                  <a16:creationId xmlns:a16="http://schemas.microsoft.com/office/drawing/2014/main" id="{07F6D3FF-6AF5-C493-A3D9-48603E611759}"/>
                </a:ext>
              </a:extLst>
            </p:cNvPr>
            <p:cNvCxnSpPr>
              <a:cxnSpLocks/>
              <a:endCxn id="632" idx="0"/>
            </p:cNvCxnSpPr>
            <p:nvPr/>
          </p:nvCxnSpPr>
          <p:spPr>
            <a:xfrm>
              <a:off x="8593475" y="2375006"/>
              <a:ext cx="1523803" cy="599223"/>
            </a:xfrm>
            <a:prstGeom prst="straightConnector1">
              <a:avLst/>
            </a:prstGeom>
            <a:noFill/>
            <a:ln w="9525" cap="flat" cmpd="sng" algn="ctr">
              <a:solidFill>
                <a:sysClr val="windowText" lastClr="000000"/>
              </a:solidFill>
              <a:prstDash val="solid"/>
              <a:miter lim="800000"/>
              <a:headEnd type="none" w="med" len="med"/>
              <a:tailEnd type="none" w="med" len="med"/>
            </a:ln>
            <a:effectLst/>
          </p:spPr>
        </p:cxnSp>
      </p:grpSp>
      <p:cxnSp>
        <p:nvCxnSpPr>
          <p:cNvPr id="645" name="Straight Arrow Connector 644">
            <a:extLst>
              <a:ext uri="{FF2B5EF4-FFF2-40B4-BE49-F238E27FC236}">
                <a16:creationId xmlns:a16="http://schemas.microsoft.com/office/drawing/2014/main" id="{553C20CE-0B67-B685-AC75-C45E39B6EED7}"/>
              </a:ext>
            </a:extLst>
          </p:cNvPr>
          <p:cNvCxnSpPr>
            <a:cxnSpLocks/>
          </p:cNvCxnSpPr>
          <p:nvPr/>
        </p:nvCxnSpPr>
        <p:spPr>
          <a:xfrm flipH="1">
            <a:off x="3583757" y="2380963"/>
            <a:ext cx="593428" cy="604154"/>
          </a:xfrm>
          <a:prstGeom prst="straightConnector1">
            <a:avLst/>
          </a:prstGeom>
          <a:noFill/>
          <a:ln w="19050" cap="flat" cmpd="sng" algn="ctr">
            <a:solidFill>
              <a:srgbClr val="C00000"/>
            </a:solidFill>
            <a:prstDash val="solid"/>
            <a:miter lim="800000"/>
            <a:headEnd type="triangle"/>
            <a:tailEnd type="triangle"/>
          </a:ln>
          <a:effectLst/>
        </p:spPr>
      </p:cxnSp>
      <p:cxnSp>
        <p:nvCxnSpPr>
          <p:cNvPr id="646" name="Straight Arrow Connector 645">
            <a:extLst>
              <a:ext uri="{FF2B5EF4-FFF2-40B4-BE49-F238E27FC236}">
                <a16:creationId xmlns:a16="http://schemas.microsoft.com/office/drawing/2014/main" id="{A94A9840-FF44-6EDE-1FDA-034E8F9DE3E7}"/>
              </a:ext>
            </a:extLst>
          </p:cNvPr>
          <p:cNvCxnSpPr>
            <a:cxnSpLocks/>
          </p:cNvCxnSpPr>
          <p:nvPr/>
        </p:nvCxnSpPr>
        <p:spPr>
          <a:xfrm flipH="1" flipV="1">
            <a:off x="1246255" y="1464288"/>
            <a:ext cx="9796682" cy="8616"/>
          </a:xfrm>
          <a:prstGeom prst="straightConnector1">
            <a:avLst/>
          </a:prstGeom>
          <a:noFill/>
          <a:ln w="57150" cap="flat" cmpd="sng" algn="ctr">
            <a:solidFill>
              <a:sysClr val="windowText" lastClr="000000">
                <a:lumMod val="50000"/>
                <a:lumOff val="50000"/>
              </a:sysClr>
            </a:solidFill>
            <a:prstDash val="solid"/>
            <a:miter lim="800000"/>
            <a:headEnd type="none" w="med" len="med"/>
            <a:tailEnd type="none" w="med" len="med"/>
          </a:ln>
          <a:effectLst/>
        </p:spPr>
      </p:cxnSp>
      <p:sp>
        <p:nvSpPr>
          <p:cNvPr id="647" name="TextBox 646">
            <a:extLst>
              <a:ext uri="{FF2B5EF4-FFF2-40B4-BE49-F238E27FC236}">
                <a16:creationId xmlns:a16="http://schemas.microsoft.com/office/drawing/2014/main" id="{691B53CB-36B5-F42E-8189-6EE01D8D6E9C}"/>
              </a:ext>
            </a:extLst>
          </p:cNvPr>
          <p:cNvSpPr txBox="1"/>
          <p:nvPr/>
        </p:nvSpPr>
        <p:spPr>
          <a:xfrm>
            <a:off x="5124291" y="1231029"/>
            <a:ext cx="2539208" cy="233259"/>
          </a:xfrm>
          <a:prstGeom prst="rect">
            <a:avLst/>
          </a:prstGeom>
          <a:noFill/>
          <a:ln>
            <a:noFill/>
          </a:ln>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DS (Distribution System) </a:t>
            </a:r>
          </a:p>
        </p:txBody>
      </p:sp>
      <p:grpSp>
        <p:nvGrpSpPr>
          <p:cNvPr id="648" name="Group 647">
            <a:extLst>
              <a:ext uri="{FF2B5EF4-FFF2-40B4-BE49-F238E27FC236}">
                <a16:creationId xmlns:a16="http://schemas.microsoft.com/office/drawing/2014/main" id="{62D1B9AA-7AD0-1731-A7FD-4EF526F7F402}"/>
              </a:ext>
            </a:extLst>
          </p:cNvPr>
          <p:cNvGrpSpPr/>
          <p:nvPr/>
        </p:nvGrpSpPr>
        <p:grpSpPr>
          <a:xfrm>
            <a:off x="2582496" y="5074104"/>
            <a:ext cx="2093973" cy="754336"/>
            <a:chOff x="2748640" y="5134876"/>
            <a:chExt cx="2093973" cy="754336"/>
          </a:xfrm>
        </p:grpSpPr>
        <p:sp>
          <p:nvSpPr>
            <p:cNvPr id="649" name="Rectangle 648">
              <a:extLst>
                <a:ext uri="{FF2B5EF4-FFF2-40B4-BE49-F238E27FC236}">
                  <a16:creationId xmlns:a16="http://schemas.microsoft.com/office/drawing/2014/main" id="{A782EA08-B2C3-6EEE-C1B3-4E0F18B6B41F}"/>
                </a:ext>
              </a:extLst>
            </p:cNvPr>
            <p:cNvSpPr/>
            <p:nvPr/>
          </p:nvSpPr>
          <p:spPr>
            <a:xfrm>
              <a:off x="2748640" y="5134876"/>
              <a:ext cx="2093973" cy="74995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50" name="TextBox 649">
              <a:extLst>
                <a:ext uri="{FF2B5EF4-FFF2-40B4-BE49-F238E27FC236}">
                  <a16:creationId xmlns:a16="http://schemas.microsoft.com/office/drawing/2014/main" id="{1DB89827-58D3-D1AF-B9AA-5C5022AF3F4B}"/>
                </a:ext>
              </a:extLst>
            </p:cNvPr>
            <p:cNvSpPr txBox="1"/>
            <p:nvPr/>
          </p:nvSpPr>
          <p:spPr>
            <a:xfrm>
              <a:off x="2900245" y="5325983"/>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1</a:t>
              </a:r>
            </a:p>
          </p:txBody>
        </p:sp>
        <p:sp>
          <p:nvSpPr>
            <p:cNvPr id="651" name="TextBox 650">
              <a:extLst>
                <a:ext uri="{FF2B5EF4-FFF2-40B4-BE49-F238E27FC236}">
                  <a16:creationId xmlns:a16="http://schemas.microsoft.com/office/drawing/2014/main" id="{5EA9641C-280B-BE78-2341-D9A08B07D28A}"/>
                </a:ext>
              </a:extLst>
            </p:cNvPr>
            <p:cNvSpPr txBox="1"/>
            <p:nvPr/>
          </p:nvSpPr>
          <p:spPr>
            <a:xfrm>
              <a:off x="3173939" y="5612213"/>
              <a:ext cx="1219198" cy="276999"/>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Non-AP MLD </a:t>
              </a:r>
            </a:p>
          </p:txBody>
        </p:sp>
        <p:sp>
          <p:nvSpPr>
            <p:cNvPr id="652" name="TextBox 651">
              <a:extLst>
                <a:ext uri="{FF2B5EF4-FFF2-40B4-BE49-F238E27FC236}">
                  <a16:creationId xmlns:a16="http://schemas.microsoft.com/office/drawing/2014/main" id="{7931B7C2-2728-0E0D-D594-8B46B27F306F}"/>
                </a:ext>
              </a:extLst>
            </p:cNvPr>
            <p:cNvSpPr txBox="1"/>
            <p:nvPr/>
          </p:nvSpPr>
          <p:spPr>
            <a:xfrm>
              <a:off x="3946530" y="5320216"/>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2</a:t>
              </a:r>
            </a:p>
          </p:txBody>
        </p:sp>
      </p:grpSp>
      <p:cxnSp>
        <p:nvCxnSpPr>
          <p:cNvPr id="654" name="Straight Connector 653">
            <a:extLst>
              <a:ext uri="{FF2B5EF4-FFF2-40B4-BE49-F238E27FC236}">
                <a16:creationId xmlns:a16="http://schemas.microsoft.com/office/drawing/2014/main" id="{01C630D5-DF98-2CAD-CED8-647DE75CED56}"/>
              </a:ext>
            </a:extLst>
          </p:cNvPr>
          <p:cNvCxnSpPr>
            <a:cxnSpLocks/>
          </p:cNvCxnSpPr>
          <p:nvPr/>
        </p:nvCxnSpPr>
        <p:spPr bwMode="auto">
          <a:xfrm>
            <a:off x="3200400" y="4616713"/>
            <a:ext cx="176912" cy="637945"/>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cxnSp>
        <p:nvCxnSpPr>
          <p:cNvPr id="655" name="Straight Connector 654">
            <a:extLst>
              <a:ext uri="{FF2B5EF4-FFF2-40B4-BE49-F238E27FC236}">
                <a16:creationId xmlns:a16="http://schemas.microsoft.com/office/drawing/2014/main" id="{3CC3774F-9298-ACBE-6643-EEACDF5972D2}"/>
              </a:ext>
            </a:extLst>
          </p:cNvPr>
          <p:cNvCxnSpPr>
            <a:cxnSpLocks/>
          </p:cNvCxnSpPr>
          <p:nvPr/>
        </p:nvCxnSpPr>
        <p:spPr bwMode="auto">
          <a:xfrm flipH="1">
            <a:off x="4325656" y="4616713"/>
            <a:ext cx="886809" cy="637945"/>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cxnSp>
        <p:nvCxnSpPr>
          <p:cNvPr id="656" name="Straight Arrow Connector 655">
            <a:extLst>
              <a:ext uri="{FF2B5EF4-FFF2-40B4-BE49-F238E27FC236}">
                <a16:creationId xmlns:a16="http://schemas.microsoft.com/office/drawing/2014/main" id="{6724F6A1-5221-B8E7-5CCB-A1A368A98C14}"/>
              </a:ext>
            </a:extLst>
          </p:cNvPr>
          <p:cNvCxnSpPr>
            <a:cxnSpLocks/>
          </p:cNvCxnSpPr>
          <p:nvPr/>
        </p:nvCxnSpPr>
        <p:spPr>
          <a:xfrm>
            <a:off x="6875755" y="2351549"/>
            <a:ext cx="358094" cy="591448"/>
          </a:xfrm>
          <a:prstGeom prst="straightConnector1">
            <a:avLst/>
          </a:prstGeom>
          <a:noFill/>
          <a:ln w="19050" cap="flat" cmpd="sng" algn="ctr">
            <a:solidFill>
              <a:srgbClr val="C00000"/>
            </a:solidFill>
            <a:prstDash val="solid"/>
            <a:miter lim="800000"/>
            <a:headEnd type="triangle"/>
            <a:tailEnd type="triangle"/>
          </a:ln>
          <a:effectLst/>
        </p:spPr>
      </p:cxnSp>
      <p:sp>
        <p:nvSpPr>
          <p:cNvPr id="674" name="TextBox 673">
            <a:extLst>
              <a:ext uri="{FF2B5EF4-FFF2-40B4-BE49-F238E27FC236}">
                <a16:creationId xmlns:a16="http://schemas.microsoft.com/office/drawing/2014/main" id="{F5655B29-7DCC-5AE5-1A4A-E02C41D54DFC}"/>
              </a:ext>
            </a:extLst>
          </p:cNvPr>
          <p:cNvSpPr txBox="1"/>
          <p:nvPr/>
        </p:nvSpPr>
        <p:spPr>
          <a:xfrm>
            <a:off x="3897503" y="5805760"/>
            <a:ext cx="3334614" cy="646331"/>
          </a:xfrm>
          <a:prstGeom prst="rect">
            <a:avLst/>
          </a:prstGeom>
          <a:noFill/>
          <a:ln>
            <a:noFill/>
          </a:ln>
        </p:spPr>
        <p:txBody>
          <a:bodyPr wrap="square" rtlCol="0">
            <a:spAutoFit/>
          </a:bodyPr>
          <a:lstStyle/>
          <a:p>
            <a:pP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2. Non-AP MLD is in roaming transition to AP MLD2. UL and DL are enabled through AP MLD1 and AP MLD2 during roaming transition.</a:t>
            </a:r>
          </a:p>
        </p:txBody>
      </p:sp>
      <p:cxnSp>
        <p:nvCxnSpPr>
          <p:cNvPr id="678" name="Straight Arrow Connector 677">
            <a:extLst>
              <a:ext uri="{FF2B5EF4-FFF2-40B4-BE49-F238E27FC236}">
                <a16:creationId xmlns:a16="http://schemas.microsoft.com/office/drawing/2014/main" id="{564D3B70-E80E-5FCB-43D9-BBD40D045EB9}"/>
              </a:ext>
            </a:extLst>
          </p:cNvPr>
          <p:cNvCxnSpPr>
            <a:cxnSpLocks/>
          </p:cNvCxnSpPr>
          <p:nvPr/>
        </p:nvCxnSpPr>
        <p:spPr>
          <a:xfrm>
            <a:off x="6351304" y="1472904"/>
            <a:ext cx="0" cy="487751"/>
          </a:xfrm>
          <a:prstGeom prst="straightConnector1">
            <a:avLst/>
          </a:prstGeom>
          <a:noFill/>
          <a:ln w="19050" cap="flat" cmpd="sng" algn="ctr">
            <a:solidFill>
              <a:srgbClr val="C00000"/>
            </a:solidFill>
            <a:prstDash val="solid"/>
            <a:miter lim="800000"/>
            <a:headEnd type="triangle"/>
            <a:tailEnd type="triangle"/>
          </a:ln>
          <a:effectLst/>
        </p:spPr>
      </p:cxnSp>
    </p:spTree>
    <p:extLst>
      <p:ext uri="{BB962C8B-B14F-4D97-AF65-F5344CB8AC3E}">
        <p14:creationId xmlns:p14="http://schemas.microsoft.com/office/powerpoint/2010/main" val="95695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AC6F9D-5202-F158-334D-CE02CC0C2CF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4F58E3B-3FFA-B5FF-1AF4-3A18C55C855E}"/>
              </a:ext>
            </a:extLst>
          </p:cNvPr>
          <p:cNvSpPr>
            <a:spLocks noGrp="1"/>
          </p:cNvSpPr>
          <p:nvPr>
            <p:ph type="title"/>
          </p:nvPr>
        </p:nvSpPr>
        <p:spPr>
          <a:xfrm>
            <a:off x="353286" y="579823"/>
            <a:ext cx="11485428" cy="500892"/>
          </a:xfrm>
        </p:spPr>
        <p:txBody>
          <a:bodyPr/>
          <a:lstStyle/>
          <a:p>
            <a:r>
              <a:rPr lang="en-US" sz="2400" dirty="0"/>
              <a:t> Case 2: </a:t>
            </a:r>
            <a:r>
              <a:rPr lang="en-US" sz="2400" kern="0" dirty="0"/>
              <a:t>SR </a:t>
            </a:r>
            <a:r>
              <a:rPr lang="en-US" sz="2400" dirty="0"/>
              <a:t>with SMD exposing single MAC-SAP (3)</a:t>
            </a:r>
          </a:p>
        </p:txBody>
      </p:sp>
      <p:sp>
        <p:nvSpPr>
          <p:cNvPr id="4" name="Slide Number Placeholder 3">
            <a:extLst>
              <a:ext uri="{FF2B5EF4-FFF2-40B4-BE49-F238E27FC236}">
                <a16:creationId xmlns:a16="http://schemas.microsoft.com/office/drawing/2014/main" id="{39555BEB-467B-72B2-0FD3-0DF5DE54E697}"/>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6" name="Date Placeholder 5">
            <a:extLst>
              <a:ext uri="{FF2B5EF4-FFF2-40B4-BE49-F238E27FC236}">
                <a16:creationId xmlns:a16="http://schemas.microsoft.com/office/drawing/2014/main" id="{84E0F7A6-F125-914B-3972-D9E76DD6EAF4}"/>
              </a:ext>
            </a:extLst>
          </p:cNvPr>
          <p:cNvSpPr>
            <a:spLocks noGrp="1"/>
          </p:cNvSpPr>
          <p:nvPr>
            <p:ph type="dt" idx="15"/>
          </p:nvPr>
        </p:nvSpPr>
        <p:spPr/>
        <p:txBody>
          <a:bodyPr/>
          <a:lstStyle/>
          <a:p>
            <a:r>
              <a:rPr lang="en-US"/>
              <a:t>January 2025</a:t>
            </a:r>
            <a:endParaRPr lang="en-GB" dirty="0"/>
          </a:p>
        </p:txBody>
      </p:sp>
      <p:sp>
        <p:nvSpPr>
          <p:cNvPr id="383" name="Footer Placeholder 4">
            <a:extLst>
              <a:ext uri="{FF2B5EF4-FFF2-40B4-BE49-F238E27FC236}">
                <a16:creationId xmlns:a16="http://schemas.microsoft.com/office/drawing/2014/main" id="{918FF204-7F4D-936C-AF55-22E883076F0A}"/>
              </a:ext>
            </a:extLst>
          </p:cNvPr>
          <p:cNvSpPr>
            <a:spLocks noGrp="1"/>
          </p:cNvSpPr>
          <p:nvPr>
            <p:ph type="ftr" idx="14"/>
          </p:nvPr>
        </p:nvSpPr>
        <p:spPr>
          <a:xfrm>
            <a:off x="7240227" y="6476207"/>
            <a:ext cx="4246027" cy="180975"/>
          </a:xfrm>
        </p:spPr>
        <p:txBody>
          <a:bodyPr/>
          <a:lstStyle/>
          <a:p>
            <a:r>
              <a:rPr lang="en-GB" dirty="0"/>
              <a:t>Binita Gupta et al (Cisco Systems)</a:t>
            </a:r>
          </a:p>
        </p:txBody>
      </p:sp>
      <p:grpSp>
        <p:nvGrpSpPr>
          <p:cNvPr id="581" name="Group 580">
            <a:extLst>
              <a:ext uri="{FF2B5EF4-FFF2-40B4-BE49-F238E27FC236}">
                <a16:creationId xmlns:a16="http://schemas.microsoft.com/office/drawing/2014/main" id="{BEA26AB6-2D56-C301-76C0-FB8910DC6B6A}"/>
              </a:ext>
            </a:extLst>
          </p:cNvPr>
          <p:cNvGrpSpPr/>
          <p:nvPr/>
        </p:nvGrpSpPr>
        <p:grpSpPr>
          <a:xfrm>
            <a:off x="1194782" y="1690810"/>
            <a:ext cx="9802435" cy="3126018"/>
            <a:chOff x="794347" y="1628810"/>
            <a:chExt cx="10235603" cy="3377529"/>
          </a:xfrm>
        </p:grpSpPr>
        <p:sp>
          <p:nvSpPr>
            <p:cNvPr id="582" name="Rectangle 581">
              <a:extLst>
                <a:ext uri="{FF2B5EF4-FFF2-40B4-BE49-F238E27FC236}">
                  <a16:creationId xmlns:a16="http://schemas.microsoft.com/office/drawing/2014/main" id="{A2F4764F-FBE5-21E1-B31B-9C131A01C42E}"/>
                </a:ext>
              </a:extLst>
            </p:cNvPr>
            <p:cNvSpPr/>
            <p:nvPr/>
          </p:nvSpPr>
          <p:spPr>
            <a:xfrm>
              <a:off x="2603004" y="1772985"/>
              <a:ext cx="6969954" cy="687224"/>
            </a:xfrm>
            <a:prstGeom prst="rect">
              <a:avLst/>
            </a:prstGeom>
            <a:solidFill>
              <a:srgbClr val="4EA72E">
                <a:lumMod val="40000"/>
                <a:lumOff val="60000"/>
              </a:srgbClr>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83" name="Rectangle 582">
              <a:extLst>
                <a:ext uri="{FF2B5EF4-FFF2-40B4-BE49-F238E27FC236}">
                  <a16:creationId xmlns:a16="http://schemas.microsoft.com/office/drawing/2014/main" id="{A413F1E1-A187-DE48-2F89-7DACD6A15CF6}"/>
                </a:ext>
              </a:extLst>
            </p:cNvPr>
            <p:cNvSpPr/>
            <p:nvPr/>
          </p:nvSpPr>
          <p:spPr>
            <a:xfrm>
              <a:off x="1083327" y="2683703"/>
              <a:ext cx="2847113" cy="2198839"/>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84" name="TextBox 583">
              <a:extLst>
                <a:ext uri="{FF2B5EF4-FFF2-40B4-BE49-F238E27FC236}">
                  <a16:creationId xmlns:a16="http://schemas.microsoft.com/office/drawing/2014/main" id="{CC45B683-D419-40B5-1897-7961C18AA020}"/>
                </a:ext>
              </a:extLst>
            </p:cNvPr>
            <p:cNvSpPr txBox="1"/>
            <p:nvPr/>
          </p:nvSpPr>
          <p:spPr>
            <a:xfrm>
              <a:off x="1530955" y="2759149"/>
              <a:ext cx="1324302" cy="259177"/>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MLD1</a:t>
              </a:r>
            </a:p>
          </p:txBody>
        </p:sp>
        <p:sp>
          <p:nvSpPr>
            <p:cNvPr id="585" name="Rectangle 584">
              <a:extLst>
                <a:ext uri="{FF2B5EF4-FFF2-40B4-BE49-F238E27FC236}">
                  <a16:creationId xmlns:a16="http://schemas.microsoft.com/office/drawing/2014/main" id="{18CDA8C7-41C2-7C2D-2C75-8DA8A3469B4A}"/>
                </a:ext>
              </a:extLst>
            </p:cNvPr>
            <p:cNvSpPr/>
            <p:nvPr/>
          </p:nvSpPr>
          <p:spPr>
            <a:xfrm>
              <a:off x="1276083" y="3781903"/>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86" name="Rectangle 585">
              <a:extLst>
                <a:ext uri="{FF2B5EF4-FFF2-40B4-BE49-F238E27FC236}">
                  <a16:creationId xmlns:a16="http://schemas.microsoft.com/office/drawing/2014/main" id="{EB5671E2-03B7-5223-917B-F89C56A0E378}"/>
                </a:ext>
              </a:extLst>
            </p:cNvPr>
            <p:cNvSpPr/>
            <p:nvPr/>
          </p:nvSpPr>
          <p:spPr>
            <a:xfrm>
              <a:off x="1375620" y="3860179"/>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87" name="Rectangle 586">
              <a:extLst>
                <a:ext uri="{FF2B5EF4-FFF2-40B4-BE49-F238E27FC236}">
                  <a16:creationId xmlns:a16="http://schemas.microsoft.com/office/drawing/2014/main" id="{A82D31A7-DC88-5A5B-350B-796A3FF82DE8}"/>
                </a:ext>
              </a:extLst>
            </p:cNvPr>
            <p:cNvSpPr/>
            <p:nvPr/>
          </p:nvSpPr>
          <p:spPr>
            <a:xfrm>
              <a:off x="1355985" y="4492319"/>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AP11</a:t>
              </a:r>
            </a:p>
          </p:txBody>
        </p:sp>
        <p:sp>
          <p:nvSpPr>
            <p:cNvPr id="588" name="Rectangle 587">
              <a:extLst>
                <a:ext uri="{FF2B5EF4-FFF2-40B4-BE49-F238E27FC236}">
                  <a16:creationId xmlns:a16="http://schemas.microsoft.com/office/drawing/2014/main" id="{D67B0AD9-32BD-65A5-ADED-79AD53891052}"/>
                </a:ext>
              </a:extLst>
            </p:cNvPr>
            <p:cNvSpPr/>
            <p:nvPr/>
          </p:nvSpPr>
          <p:spPr>
            <a:xfrm>
              <a:off x="1384399" y="4221828"/>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89" name="Rectangle 588">
              <a:extLst>
                <a:ext uri="{FF2B5EF4-FFF2-40B4-BE49-F238E27FC236}">
                  <a16:creationId xmlns:a16="http://schemas.microsoft.com/office/drawing/2014/main" id="{0C1A4461-E84E-2920-1D59-D98C0242845C}"/>
                </a:ext>
              </a:extLst>
            </p:cNvPr>
            <p:cNvSpPr/>
            <p:nvPr/>
          </p:nvSpPr>
          <p:spPr>
            <a:xfrm>
              <a:off x="2598520" y="3781903"/>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90" name="Rectangle 589">
              <a:extLst>
                <a:ext uri="{FF2B5EF4-FFF2-40B4-BE49-F238E27FC236}">
                  <a16:creationId xmlns:a16="http://schemas.microsoft.com/office/drawing/2014/main" id="{92D1852F-0DAD-9E00-07BA-E022F77C6880}"/>
                </a:ext>
              </a:extLst>
            </p:cNvPr>
            <p:cNvSpPr/>
            <p:nvPr/>
          </p:nvSpPr>
          <p:spPr>
            <a:xfrm>
              <a:off x="2698057" y="3860179"/>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91" name="Rectangle 590">
              <a:extLst>
                <a:ext uri="{FF2B5EF4-FFF2-40B4-BE49-F238E27FC236}">
                  <a16:creationId xmlns:a16="http://schemas.microsoft.com/office/drawing/2014/main" id="{4468EEA0-DCC4-8A59-6C38-CC0B505CF36B}"/>
                </a:ext>
              </a:extLst>
            </p:cNvPr>
            <p:cNvSpPr/>
            <p:nvPr/>
          </p:nvSpPr>
          <p:spPr>
            <a:xfrm>
              <a:off x="2678422" y="4492319"/>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AP12</a:t>
              </a:r>
            </a:p>
          </p:txBody>
        </p:sp>
        <p:sp>
          <p:nvSpPr>
            <p:cNvPr id="592" name="Rectangle 591">
              <a:extLst>
                <a:ext uri="{FF2B5EF4-FFF2-40B4-BE49-F238E27FC236}">
                  <a16:creationId xmlns:a16="http://schemas.microsoft.com/office/drawing/2014/main" id="{5F43590C-84D1-DCEE-7802-42B43F5B60FE}"/>
                </a:ext>
              </a:extLst>
            </p:cNvPr>
            <p:cNvSpPr/>
            <p:nvPr/>
          </p:nvSpPr>
          <p:spPr>
            <a:xfrm>
              <a:off x="2696721" y="4236175"/>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93" name="Rectangle 592">
              <a:extLst>
                <a:ext uri="{FF2B5EF4-FFF2-40B4-BE49-F238E27FC236}">
                  <a16:creationId xmlns:a16="http://schemas.microsoft.com/office/drawing/2014/main" id="{0F7FFB1C-8CB5-62CA-5125-B820B17348B2}"/>
                </a:ext>
              </a:extLst>
            </p:cNvPr>
            <p:cNvSpPr/>
            <p:nvPr/>
          </p:nvSpPr>
          <p:spPr>
            <a:xfrm>
              <a:off x="4534476" y="2694609"/>
              <a:ext cx="2847113" cy="2186866"/>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94" name="TextBox 593">
              <a:extLst>
                <a:ext uri="{FF2B5EF4-FFF2-40B4-BE49-F238E27FC236}">
                  <a16:creationId xmlns:a16="http://schemas.microsoft.com/office/drawing/2014/main" id="{A51E0C84-01DC-C727-1C30-DE969543EA5C}"/>
                </a:ext>
              </a:extLst>
            </p:cNvPr>
            <p:cNvSpPr txBox="1"/>
            <p:nvPr/>
          </p:nvSpPr>
          <p:spPr>
            <a:xfrm>
              <a:off x="5146564" y="2762603"/>
              <a:ext cx="973895" cy="332540"/>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MLD2</a:t>
              </a:r>
            </a:p>
          </p:txBody>
        </p:sp>
        <p:sp>
          <p:nvSpPr>
            <p:cNvPr id="595" name="Rectangle 594">
              <a:extLst>
                <a:ext uri="{FF2B5EF4-FFF2-40B4-BE49-F238E27FC236}">
                  <a16:creationId xmlns:a16="http://schemas.microsoft.com/office/drawing/2014/main" id="{2E3D26D6-EFCB-D4C9-A8FA-4AB0F168A893}"/>
                </a:ext>
              </a:extLst>
            </p:cNvPr>
            <p:cNvSpPr/>
            <p:nvPr/>
          </p:nvSpPr>
          <p:spPr>
            <a:xfrm>
              <a:off x="4727232"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96" name="Rectangle 595">
              <a:extLst>
                <a:ext uri="{FF2B5EF4-FFF2-40B4-BE49-F238E27FC236}">
                  <a16:creationId xmlns:a16="http://schemas.microsoft.com/office/drawing/2014/main" id="{42EFFE80-C98C-7FB6-57B4-F7301675C5AC}"/>
                </a:ext>
              </a:extLst>
            </p:cNvPr>
            <p:cNvSpPr/>
            <p:nvPr/>
          </p:nvSpPr>
          <p:spPr>
            <a:xfrm>
              <a:off x="4826769"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97" name="Rectangle 596">
              <a:extLst>
                <a:ext uri="{FF2B5EF4-FFF2-40B4-BE49-F238E27FC236}">
                  <a16:creationId xmlns:a16="http://schemas.microsoft.com/office/drawing/2014/main" id="{F0D5CDD5-4F9F-6637-930B-4234BC40856F}"/>
                </a:ext>
              </a:extLst>
            </p:cNvPr>
            <p:cNvSpPr/>
            <p:nvPr/>
          </p:nvSpPr>
          <p:spPr>
            <a:xfrm>
              <a:off x="4807134"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AP21</a:t>
              </a:r>
            </a:p>
          </p:txBody>
        </p:sp>
        <p:sp>
          <p:nvSpPr>
            <p:cNvPr id="598" name="Rectangle 597">
              <a:extLst>
                <a:ext uri="{FF2B5EF4-FFF2-40B4-BE49-F238E27FC236}">
                  <a16:creationId xmlns:a16="http://schemas.microsoft.com/office/drawing/2014/main" id="{21A313B9-6DFC-DCB0-93E1-C645E37383E3}"/>
                </a:ext>
              </a:extLst>
            </p:cNvPr>
            <p:cNvSpPr/>
            <p:nvPr/>
          </p:nvSpPr>
          <p:spPr>
            <a:xfrm>
              <a:off x="4826769" y="4231885"/>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99" name="Rectangle 598">
              <a:extLst>
                <a:ext uri="{FF2B5EF4-FFF2-40B4-BE49-F238E27FC236}">
                  <a16:creationId xmlns:a16="http://schemas.microsoft.com/office/drawing/2014/main" id="{96D6E3B0-B2D9-C02D-200E-E7DBFC196D03}"/>
                </a:ext>
              </a:extLst>
            </p:cNvPr>
            <p:cNvSpPr/>
            <p:nvPr/>
          </p:nvSpPr>
          <p:spPr>
            <a:xfrm>
              <a:off x="6049669"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00" name="Rectangle 599">
              <a:extLst>
                <a:ext uri="{FF2B5EF4-FFF2-40B4-BE49-F238E27FC236}">
                  <a16:creationId xmlns:a16="http://schemas.microsoft.com/office/drawing/2014/main" id="{9F203DA8-1BAA-C7CC-9F02-C13EDBABA647}"/>
                </a:ext>
              </a:extLst>
            </p:cNvPr>
            <p:cNvSpPr/>
            <p:nvPr/>
          </p:nvSpPr>
          <p:spPr>
            <a:xfrm>
              <a:off x="6149206"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601" name="Rectangle 600">
              <a:extLst>
                <a:ext uri="{FF2B5EF4-FFF2-40B4-BE49-F238E27FC236}">
                  <a16:creationId xmlns:a16="http://schemas.microsoft.com/office/drawing/2014/main" id="{326692EA-1FE7-4AB1-3D5E-44C4A3A4AD29}"/>
                </a:ext>
              </a:extLst>
            </p:cNvPr>
            <p:cNvSpPr/>
            <p:nvPr/>
          </p:nvSpPr>
          <p:spPr>
            <a:xfrm>
              <a:off x="6129571"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AP22</a:t>
              </a:r>
            </a:p>
          </p:txBody>
        </p:sp>
        <p:sp>
          <p:nvSpPr>
            <p:cNvPr id="602" name="Rectangle 601">
              <a:extLst>
                <a:ext uri="{FF2B5EF4-FFF2-40B4-BE49-F238E27FC236}">
                  <a16:creationId xmlns:a16="http://schemas.microsoft.com/office/drawing/2014/main" id="{6D54B905-C424-9903-5DC0-E53B1768D737}"/>
                </a:ext>
              </a:extLst>
            </p:cNvPr>
            <p:cNvSpPr/>
            <p:nvPr/>
          </p:nvSpPr>
          <p:spPr>
            <a:xfrm>
              <a:off x="6149206" y="4221828"/>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603" name="Straight Arrow Connector 602">
              <a:extLst>
                <a:ext uri="{FF2B5EF4-FFF2-40B4-BE49-F238E27FC236}">
                  <a16:creationId xmlns:a16="http://schemas.microsoft.com/office/drawing/2014/main" id="{2CE0E922-B4BA-E01B-F245-9D719668D0BF}"/>
                </a:ext>
              </a:extLst>
            </p:cNvPr>
            <p:cNvCxnSpPr>
              <a:cxnSpLocks/>
            </p:cNvCxnSpPr>
            <p:nvPr/>
          </p:nvCxnSpPr>
          <p:spPr>
            <a:xfrm>
              <a:off x="1656417" y="3618783"/>
              <a:ext cx="1550" cy="23446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04" name="Straight Arrow Connector 603">
              <a:extLst>
                <a:ext uri="{FF2B5EF4-FFF2-40B4-BE49-F238E27FC236}">
                  <a16:creationId xmlns:a16="http://schemas.microsoft.com/office/drawing/2014/main" id="{ACF9C920-33A7-65C6-5373-9FD0A4750709}"/>
                </a:ext>
              </a:extLst>
            </p:cNvPr>
            <p:cNvCxnSpPr>
              <a:cxnSpLocks/>
            </p:cNvCxnSpPr>
            <p:nvPr/>
          </p:nvCxnSpPr>
          <p:spPr>
            <a:xfrm flipH="1">
              <a:off x="2256206" y="3670513"/>
              <a:ext cx="574074" cy="181042"/>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05" name="Rectangle 604">
              <a:extLst>
                <a:ext uri="{FF2B5EF4-FFF2-40B4-BE49-F238E27FC236}">
                  <a16:creationId xmlns:a16="http://schemas.microsoft.com/office/drawing/2014/main" id="{A7BF3BB0-BF5F-4544-C981-13DA25427F9F}"/>
                </a:ext>
              </a:extLst>
            </p:cNvPr>
            <p:cNvSpPr/>
            <p:nvPr/>
          </p:nvSpPr>
          <p:spPr>
            <a:xfrm>
              <a:off x="1276083" y="3353730"/>
              <a:ext cx="1203940"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606" name="Straight Arrow Connector 605">
              <a:extLst>
                <a:ext uri="{FF2B5EF4-FFF2-40B4-BE49-F238E27FC236}">
                  <a16:creationId xmlns:a16="http://schemas.microsoft.com/office/drawing/2014/main" id="{4A35A904-D28E-47D2-8200-6047B061DF15}"/>
                </a:ext>
              </a:extLst>
            </p:cNvPr>
            <p:cNvCxnSpPr>
              <a:cxnSpLocks/>
            </p:cNvCxnSpPr>
            <p:nvPr/>
          </p:nvCxnSpPr>
          <p:spPr>
            <a:xfrm>
              <a:off x="2262003" y="3662890"/>
              <a:ext cx="568277" cy="188665"/>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07" name="Straight Arrow Connector 606">
              <a:extLst>
                <a:ext uri="{FF2B5EF4-FFF2-40B4-BE49-F238E27FC236}">
                  <a16:creationId xmlns:a16="http://schemas.microsoft.com/office/drawing/2014/main" id="{91C088A2-8AC1-9D37-4031-93401E0E4698}"/>
                </a:ext>
              </a:extLst>
            </p:cNvPr>
            <p:cNvCxnSpPr>
              <a:cxnSpLocks/>
            </p:cNvCxnSpPr>
            <p:nvPr/>
          </p:nvCxnSpPr>
          <p:spPr>
            <a:xfrm>
              <a:off x="5168904" y="3641800"/>
              <a:ext cx="0" cy="2244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08" name="Straight Arrow Connector 607">
              <a:extLst>
                <a:ext uri="{FF2B5EF4-FFF2-40B4-BE49-F238E27FC236}">
                  <a16:creationId xmlns:a16="http://schemas.microsoft.com/office/drawing/2014/main" id="{1CFAEEDA-59A9-ED5A-83CE-50816BEA80A2}"/>
                </a:ext>
              </a:extLst>
            </p:cNvPr>
            <p:cNvCxnSpPr>
              <a:cxnSpLocks/>
            </p:cNvCxnSpPr>
            <p:nvPr/>
          </p:nvCxnSpPr>
          <p:spPr>
            <a:xfrm flipH="1">
              <a:off x="5765179" y="3618783"/>
              <a:ext cx="544787" cy="219409"/>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09" name="Rectangle 608">
              <a:extLst>
                <a:ext uri="{FF2B5EF4-FFF2-40B4-BE49-F238E27FC236}">
                  <a16:creationId xmlns:a16="http://schemas.microsoft.com/office/drawing/2014/main" id="{4C77E2E3-54C0-94C3-5306-920233454A35}"/>
                </a:ext>
              </a:extLst>
            </p:cNvPr>
            <p:cNvSpPr/>
            <p:nvPr/>
          </p:nvSpPr>
          <p:spPr>
            <a:xfrm>
              <a:off x="4713296" y="3343995"/>
              <a:ext cx="1235121"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610" name="Straight Arrow Connector 609">
              <a:extLst>
                <a:ext uri="{FF2B5EF4-FFF2-40B4-BE49-F238E27FC236}">
                  <a16:creationId xmlns:a16="http://schemas.microsoft.com/office/drawing/2014/main" id="{35AA3133-6853-E086-C48E-0E58CCB8DE16}"/>
                </a:ext>
              </a:extLst>
            </p:cNvPr>
            <p:cNvCxnSpPr>
              <a:cxnSpLocks/>
            </p:cNvCxnSpPr>
            <p:nvPr/>
          </p:nvCxnSpPr>
          <p:spPr>
            <a:xfrm>
              <a:off x="5704242" y="3641800"/>
              <a:ext cx="579388" cy="196392"/>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11" name="Straight Arrow Connector 610">
              <a:extLst>
                <a:ext uri="{FF2B5EF4-FFF2-40B4-BE49-F238E27FC236}">
                  <a16:creationId xmlns:a16="http://schemas.microsoft.com/office/drawing/2014/main" id="{3AE70C27-EFF9-3204-E09F-1E24EDC66E41}"/>
                </a:ext>
              </a:extLst>
            </p:cNvPr>
            <p:cNvCxnSpPr>
              <a:cxnSpLocks/>
            </p:cNvCxnSpPr>
            <p:nvPr/>
          </p:nvCxnSpPr>
          <p:spPr>
            <a:xfrm>
              <a:off x="6796561" y="3269696"/>
              <a:ext cx="0" cy="607315"/>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12" name="Rectangle 611">
              <a:extLst>
                <a:ext uri="{FF2B5EF4-FFF2-40B4-BE49-F238E27FC236}">
                  <a16:creationId xmlns:a16="http://schemas.microsoft.com/office/drawing/2014/main" id="{DB7CF097-D960-220B-0D74-17EED26E7E0A}"/>
                </a:ext>
              </a:extLst>
            </p:cNvPr>
            <p:cNvSpPr/>
            <p:nvPr/>
          </p:nvSpPr>
          <p:spPr>
            <a:xfrm>
              <a:off x="846437" y="1628810"/>
              <a:ext cx="10183513" cy="3377529"/>
            </a:xfrm>
            <a:prstGeom prst="rect">
              <a:avLst/>
            </a:prstGeom>
            <a:noFill/>
            <a:ln w="12700" cap="flat" cmpd="sng" algn="ctr">
              <a:solidFill>
                <a:srgbClr val="156082">
                  <a:shade val="15000"/>
                </a:srgbClr>
              </a:solidFill>
              <a:prstDash val="lgDash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ptos" panose="02110004020202020204"/>
                <a:ea typeface="+mn-ea"/>
                <a:cs typeface="+mn-cs"/>
              </a:endParaRPr>
            </a:p>
          </p:txBody>
        </p:sp>
        <p:sp>
          <p:nvSpPr>
            <p:cNvPr id="613" name="TextBox 612">
              <a:extLst>
                <a:ext uri="{FF2B5EF4-FFF2-40B4-BE49-F238E27FC236}">
                  <a16:creationId xmlns:a16="http://schemas.microsoft.com/office/drawing/2014/main" id="{F9E1321F-E1B2-CDC5-D44F-AEBE7C6DC0BD}"/>
                </a:ext>
              </a:extLst>
            </p:cNvPr>
            <p:cNvSpPr txBox="1"/>
            <p:nvPr/>
          </p:nvSpPr>
          <p:spPr>
            <a:xfrm>
              <a:off x="794347" y="1634680"/>
              <a:ext cx="907222" cy="285094"/>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black"/>
                  </a:solidFill>
                  <a:effectLst/>
                  <a:uLnTx/>
                  <a:uFillTx/>
                  <a:latin typeface="Aptos" panose="02110004020202020204"/>
                  <a:ea typeface="+mn-ea"/>
                </a:rPr>
                <a:t>SMD</a:t>
              </a:r>
              <a:endParaRPr kumimoji="0" lang="en-US" sz="1200" b="0" i="0" u="none" strike="noStrike" kern="0" cap="none" spc="0" normalizeH="0" baseline="0" noProof="0" dirty="0">
                <a:ln>
                  <a:noFill/>
                </a:ln>
                <a:solidFill>
                  <a:prstClr val="black"/>
                </a:solidFill>
                <a:effectLst/>
                <a:uLnTx/>
                <a:uFillTx/>
                <a:latin typeface="Aptos" panose="02110004020202020204"/>
                <a:ea typeface="+mn-ea"/>
              </a:endParaRPr>
            </a:p>
          </p:txBody>
        </p:sp>
        <p:sp>
          <p:nvSpPr>
            <p:cNvPr id="614" name="Rectangle 613">
              <a:extLst>
                <a:ext uri="{FF2B5EF4-FFF2-40B4-BE49-F238E27FC236}">
                  <a16:creationId xmlns:a16="http://schemas.microsoft.com/office/drawing/2014/main" id="{FB4D7FA5-7D70-1AA8-249A-A96DAFDEF168}"/>
                </a:ext>
              </a:extLst>
            </p:cNvPr>
            <p:cNvSpPr/>
            <p:nvPr/>
          </p:nvSpPr>
          <p:spPr>
            <a:xfrm>
              <a:off x="2590378" y="2979681"/>
              <a:ext cx="1198285" cy="667581"/>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cxnSp>
          <p:nvCxnSpPr>
            <p:cNvPr id="615" name="Straight Arrow Connector 614">
              <a:extLst>
                <a:ext uri="{FF2B5EF4-FFF2-40B4-BE49-F238E27FC236}">
                  <a16:creationId xmlns:a16="http://schemas.microsoft.com/office/drawing/2014/main" id="{B262D3C4-F292-95E5-85ED-8511B5995CB6}"/>
                </a:ext>
              </a:extLst>
            </p:cNvPr>
            <p:cNvCxnSpPr>
              <a:cxnSpLocks/>
            </p:cNvCxnSpPr>
            <p:nvPr/>
          </p:nvCxnSpPr>
          <p:spPr>
            <a:xfrm>
              <a:off x="3463142" y="3618783"/>
              <a:ext cx="0" cy="232772"/>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16" name="Rectangle 615">
              <a:extLst>
                <a:ext uri="{FF2B5EF4-FFF2-40B4-BE49-F238E27FC236}">
                  <a16:creationId xmlns:a16="http://schemas.microsoft.com/office/drawing/2014/main" id="{914282A5-3ACA-99B5-A70E-7CAEB0C5D297}"/>
                </a:ext>
              </a:extLst>
            </p:cNvPr>
            <p:cNvSpPr/>
            <p:nvPr/>
          </p:nvSpPr>
          <p:spPr>
            <a:xfrm>
              <a:off x="7977862" y="2694609"/>
              <a:ext cx="2847113" cy="2186866"/>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617" name="TextBox 616">
              <a:extLst>
                <a:ext uri="{FF2B5EF4-FFF2-40B4-BE49-F238E27FC236}">
                  <a16:creationId xmlns:a16="http://schemas.microsoft.com/office/drawing/2014/main" id="{5E6B56D1-2C23-EF98-DDB7-9D2A03CA2993}"/>
                </a:ext>
              </a:extLst>
            </p:cNvPr>
            <p:cNvSpPr txBox="1"/>
            <p:nvPr/>
          </p:nvSpPr>
          <p:spPr>
            <a:xfrm>
              <a:off x="8582033" y="2800443"/>
              <a:ext cx="965939" cy="332540"/>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MLD3</a:t>
              </a:r>
            </a:p>
          </p:txBody>
        </p:sp>
        <p:sp>
          <p:nvSpPr>
            <p:cNvPr id="618" name="Rectangle 617">
              <a:extLst>
                <a:ext uri="{FF2B5EF4-FFF2-40B4-BE49-F238E27FC236}">
                  <a16:creationId xmlns:a16="http://schemas.microsoft.com/office/drawing/2014/main" id="{709393C0-C9C2-D9EA-4015-49E4CB375563}"/>
                </a:ext>
              </a:extLst>
            </p:cNvPr>
            <p:cNvSpPr/>
            <p:nvPr/>
          </p:nvSpPr>
          <p:spPr>
            <a:xfrm>
              <a:off x="8170619"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19" name="Rectangle 618">
              <a:extLst>
                <a:ext uri="{FF2B5EF4-FFF2-40B4-BE49-F238E27FC236}">
                  <a16:creationId xmlns:a16="http://schemas.microsoft.com/office/drawing/2014/main" id="{B667D837-B58B-23A8-9E36-927BD8629969}"/>
                </a:ext>
              </a:extLst>
            </p:cNvPr>
            <p:cNvSpPr/>
            <p:nvPr/>
          </p:nvSpPr>
          <p:spPr>
            <a:xfrm>
              <a:off x="8270156"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620" name="Rectangle 619">
              <a:extLst>
                <a:ext uri="{FF2B5EF4-FFF2-40B4-BE49-F238E27FC236}">
                  <a16:creationId xmlns:a16="http://schemas.microsoft.com/office/drawing/2014/main" id="{D6621C7A-8FB8-E2CA-3286-B34815A9AD8C}"/>
                </a:ext>
              </a:extLst>
            </p:cNvPr>
            <p:cNvSpPr/>
            <p:nvPr/>
          </p:nvSpPr>
          <p:spPr>
            <a:xfrm>
              <a:off x="8250521"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AP31</a:t>
              </a:r>
            </a:p>
          </p:txBody>
        </p:sp>
        <p:sp>
          <p:nvSpPr>
            <p:cNvPr id="621" name="Rectangle 620">
              <a:extLst>
                <a:ext uri="{FF2B5EF4-FFF2-40B4-BE49-F238E27FC236}">
                  <a16:creationId xmlns:a16="http://schemas.microsoft.com/office/drawing/2014/main" id="{1E0B40CE-8B50-00AF-D51D-D9288B47DEFD}"/>
                </a:ext>
              </a:extLst>
            </p:cNvPr>
            <p:cNvSpPr/>
            <p:nvPr/>
          </p:nvSpPr>
          <p:spPr>
            <a:xfrm>
              <a:off x="8270156" y="4231885"/>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622" name="Rectangle 621">
              <a:extLst>
                <a:ext uri="{FF2B5EF4-FFF2-40B4-BE49-F238E27FC236}">
                  <a16:creationId xmlns:a16="http://schemas.microsoft.com/office/drawing/2014/main" id="{4E98C913-CFD1-217D-8355-F9ED07D44BF7}"/>
                </a:ext>
              </a:extLst>
            </p:cNvPr>
            <p:cNvSpPr/>
            <p:nvPr/>
          </p:nvSpPr>
          <p:spPr>
            <a:xfrm>
              <a:off x="9493056" y="3780835"/>
              <a:ext cx="1203941" cy="1008220"/>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23" name="Rectangle 622">
              <a:extLst>
                <a:ext uri="{FF2B5EF4-FFF2-40B4-BE49-F238E27FC236}">
                  <a16:creationId xmlns:a16="http://schemas.microsoft.com/office/drawing/2014/main" id="{100C6864-75F2-924D-D51D-814FDB0FC7F1}"/>
                </a:ext>
              </a:extLst>
            </p:cNvPr>
            <p:cNvSpPr/>
            <p:nvPr/>
          </p:nvSpPr>
          <p:spPr>
            <a:xfrm>
              <a:off x="9592592" y="3859111"/>
              <a:ext cx="1023824"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624" name="Rectangle 623">
              <a:extLst>
                <a:ext uri="{FF2B5EF4-FFF2-40B4-BE49-F238E27FC236}">
                  <a16:creationId xmlns:a16="http://schemas.microsoft.com/office/drawing/2014/main" id="{0A23A040-20D6-A0F5-18C5-BB188460F6D5}"/>
                </a:ext>
              </a:extLst>
            </p:cNvPr>
            <p:cNvSpPr/>
            <p:nvPr/>
          </p:nvSpPr>
          <p:spPr>
            <a:xfrm>
              <a:off x="9572958" y="4491250"/>
              <a:ext cx="1023824" cy="297805"/>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AP32</a:t>
              </a:r>
            </a:p>
          </p:txBody>
        </p:sp>
        <p:sp>
          <p:nvSpPr>
            <p:cNvPr id="625" name="Rectangle 624">
              <a:extLst>
                <a:ext uri="{FF2B5EF4-FFF2-40B4-BE49-F238E27FC236}">
                  <a16:creationId xmlns:a16="http://schemas.microsoft.com/office/drawing/2014/main" id="{1820C835-8255-B69F-23C3-BE1FE0CF1034}"/>
                </a:ext>
              </a:extLst>
            </p:cNvPr>
            <p:cNvSpPr/>
            <p:nvPr/>
          </p:nvSpPr>
          <p:spPr>
            <a:xfrm>
              <a:off x="9592592" y="4221828"/>
              <a:ext cx="1023824" cy="232892"/>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626" name="Straight Arrow Connector 625">
              <a:extLst>
                <a:ext uri="{FF2B5EF4-FFF2-40B4-BE49-F238E27FC236}">
                  <a16:creationId xmlns:a16="http://schemas.microsoft.com/office/drawing/2014/main" id="{56E965B6-562E-77F5-1FF1-2E115952C16C}"/>
                </a:ext>
              </a:extLst>
            </p:cNvPr>
            <p:cNvCxnSpPr>
              <a:cxnSpLocks/>
            </p:cNvCxnSpPr>
            <p:nvPr/>
          </p:nvCxnSpPr>
          <p:spPr>
            <a:xfrm>
              <a:off x="8612291" y="3641800"/>
              <a:ext cx="0" cy="2244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27" name="Straight Arrow Connector 626">
              <a:extLst>
                <a:ext uri="{FF2B5EF4-FFF2-40B4-BE49-F238E27FC236}">
                  <a16:creationId xmlns:a16="http://schemas.microsoft.com/office/drawing/2014/main" id="{F365C81D-2BDE-449E-8629-8F9567E5EDC2}"/>
                </a:ext>
              </a:extLst>
            </p:cNvPr>
            <p:cNvCxnSpPr>
              <a:cxnSpLocks/>
            </p:cNvCxnSpPr>
            <p:nvPr/>
          </p:nvCxnSpPr>
          <p:spPr>
            <a:xfrm flipH="1">
              <a:off x="9208565" y="3618783"/>
              <a:ext cx="544787" cy="219409"/>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28" name="Rectangle 627">
              <a:extLst>
                <a:ext uri="{FF2B5EF4-FFF2-40B4-BE49-F238E27FC236}">
                  <a16:creationId xmlns:a16="http://schemas.microsoft.com/office/drawing/2014/main" id="{232FBF36-7738-5F68-3801-5039A4920711}"/>
                </a:ext>
              </a:extLst>
            </p:cNvPr>
            <p:cNvSpPr/>
            <p:nvPr/>
          </p:nvSpPr>
          <p:spPr>
            <a:xfrm>
              <a:off x="8156683" y="3343995"/>
              <a:ext cx="1235121" cy="297805"/>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629" name="Straight Arrow Connector 628">
              <a:extLst>
                <a:ext uri="{FF2B5EF4-FFF2-40B4-BE49-F238E27FC236}">
                  <a16:creationId xmlns:a16="http://schemas.microsoft.com/office/drawing/2014/main" id="{7E3398AC-E389-E24B-2662-3E97528CC187}"/>
                </a:ext>
              </a:extLst>
            </p:cNvPr>
            <p:cNvCxnSpPr>
              <a:cxnSpLocks/>
            </p:cNvCxnSpPr>
            <p:nvPr/>
          </p:nvCxnSpPr>
          <p:spPr>
            <a:xfrm>
              <a:off x="9147629" y="3641800"/>
              <a:ext cx="579388" cy="196392"/>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30" name="Straight Arrow Connector 629">
              <a:extLst>
                <a:ext uri="{FF2B5EF4-FFF2-40B4-BE49-F238E27FC236}">
                  <a16:creationId xmlns:a16="http://schemas.microsoft.com/office/drawing/2014/main" id="{4E742F17-9148-D789-78EE-583C4F86BB5A}"/>
                </a:ext>
              </a:extLst>
            </p:cNvPr>
            <p:cNvCxnSpPr>
              <a:cxnSpLocks/>
            </p:cNvCxnSpPr>
            <p:nvPr/>
          </p:nvCxnSpPr>
          <p:spPr>
            <a:xfrm>
              <a:off x="10239947" y="3269696"/>
              <a:ext cx="0" cy="607315"/>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631" name="Rectangle 630">
              <a:extLst>
                <a:ext uri="{FF2B5EF4-FFF2-40B4-BE49-F238E27FC236}">
                  <a16:creationId xmlns:a16="http://schemas.microsoft.com/office/drawing/2014/main" id="{E78071B5-5310-2B10-409B-25DCD546BD9A}"/>
                </a:ext>
              </a:extLst>
            </p:cNvPr>
            <p:cNvSpPr/>
            <p:nvPr/>
          </p:nvSpPr>
          <p:spPr>
            <a:xfrm>
              <a:off x="6055325" y="2973070"/>
              <a:ext cx="1198285" cy="667581"/>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632" name="Rectangle 631">
              <a:extLst>
                <a:ext uri="{FF2B5EF4-FFF2-40B4-BE49-F238E27FC236}">
                  <a16:creationId xmlns:a16="http://schemas.microsoft.com/office/drawing/2014/main" id="{9C576778-161C-4B30-7992-76B1432A5D50}"/>
                </a:ext>
              </a:extLst>
            </p:cNvPr>
            <p:cNvSpPr/>
            <p:nvPr/>
          </p:nvSpPr>
          <p:spPr>
            <a:xfrm>
              <a:off x="9518135" y="2974229"/>
              <a:ext cx="1198285" cy="667581"/>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633" name="Rectangle 632">
              <a:extLst>
                <a:ext uri="{FF2B5EF4-FFF2-40B4-BE49-F238E27FC236}">
                  <a16:creationId xmlns:a16="http://schemas.microsoft.com/office/drawing/2014/main" id="{9DD7D6EE-0CA0-A05D-3041-02C16C583C92}"/>
                </a:ext>
              </a:extLst>
            </p:cNvPr>
            <p:cNvSpPr/>
            <p:nvPr/>
          </p:nvSpPr>
          <p:spPr>
            <a:xfrm>
              <a:off x="3753218" y="2019742"/>
              <a:ext cx="5008290" cy="345364"/>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SMD Upper MAC Part 2 </a:t>
              </a:r>
            </a:p>
          </p:txBody>
        </p:sp>
        <p:sp>
          <p:nvSpPr>
            <p:cNvPr id="634" name="TextBox 633">
              <a:extLst>
                <a:ext uri="{FF2B5EF4-FFF2-40B4-BE49-F238E27FC236}">
                  <a16:creationId xmlns:a16="http://schemas.microsoft.com/office/drawing/2014/main" id="{16D31504-0630-E6A7-8E1C-420F544AA30F}"/>
                </a:ext>
              </a:extLst>
            </p:cNvPr>
            <p:cNvSpPr txBox="1"/>
            <p:nvPr/>
          </p:nvSpPr>
          <p:spPr>
            <a:xfrm>
              <a:off x="2579852" y="1771756"/>
              <a:ext cx="1063399" cy="338554"/>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black"/>
                  </a:solidFill>
                  <a:effectLst/>
                  <a:uLnTx/>
                  <a:uFillTx/>
                  <a:latin typeface="Aptos" panose="02110004020202020204"/>
                  <a:ea typeface="+mn-ea"/>
                </a:rPr>
                <a:t>SMD-ME</a:t>
              </a:r>
              <a:endParaRPr kumimoji="0" lang="en-US" sz="1200" b="0" i="0" u="none" strike="noStrike" kern="0" cap="none" spc="0" normalizeH="0" baseline="0" noProof="0" dirty="0">
                <a:ln>
                  <a:noFill/>
                </a:ln>
                <a:solidFill>
                  <a:prstClr val="black"/>
                </a:solidFill>
                <a:effectLst/>
                <a:uLnTx/>
                <a:uFillTx/>
                <a:latin typeface="Aptos" panose="02110004020202020204"/>
                <a:ea typeface="+mn-ea"/>
              </a:endParaRPr>
            </a:p>
          </p:txBody>
        </p:sp>
        <p:sp>
          <p:nvSpPr>
            <p:cNvPr id="635" name="Terminator 634">
              <a:extLst>
                <a:ext uri="{FF2B5EF4-FFF2-40B4-BE49-F238E27FC236}">
                  <a16:creationId xmlns:a16="http://schemas.microsoft.com/office/drawing/2014/main" id="{372DA19D-8444-6BAF-4228-5A1D4D0A0591}"/>
                </a:ext>
              </a:extLst>
            </p:cNvPr>
            <p:cNvSpPr/>
            <p:nvPr/>
          </p:nvSpPr>
          <p:spPr>
            <a:xfrm>
              <a:off x="5756892" y="1919229"/>
              <a:ext cx="890975" cy="148146"/>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sp>
          <p:nvSpPr>
            <p:cNvPr id="636" name="Terminator 635">
              <a:extLst>
                <a:ext uri="{FF2B5EF4-FFF2-40B4-BE49-F238E27FC236}">
                  <a16:creationId xmlns:a16="http://schemas.microsoft.com/office/drawing/2014/main" id="{575A0F12-E947-B52B-1D8D-934EF8B5D685}"/>
                </a:ext>
              </a:extLst>
            </p:cNvPr>
            <p:cNvSpPr/>
            <p:nvPr/>
          </p:nvSpPr>
          <p:spPr>
            <a:xfrm>
              <a:off x="1327512" y="2620327"/>
              <a:ext cx="890975" cy="14814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white">
                      <a:lumMod val="65000"/>
                    </a:prstClr>
                  </a:solidFill>
                  <a:effectLst/>
                  <a:uLnTx/>
                  <a:uFillTx/>
                  <a:latin typeface="Aptos" panose="02110004020202020204"/>
                  <a:ea typeface="+mn-ea"/>
                  <a:cs typeface="+mn-cs"/>
                </a:rPr>
                <a:t>MAC SAP</a:t>
              </a:r>
            </a:p>
          </p:txBody>
        </p:sp>
        <p:cxnSp>
          <p:nvCxnSpPr>
            <p:cNvPr id="637" name="Straight Arrow Connector 636">
              <a:extLst>
                <a:ext uri="{FF2B5EF4-FFF2-40B4-BE49-F238E27FC236}">
                  <a16:creationId xmlns:a16="http://schemas.microsoft.com/office/drawing/2014/main" id="{7990C5E0-92A6-9060-22C6-6124211263D9}"/>
                </a:ext>
              </a:extLst>
            </p:cNvPr>
            <p:cNvCxnSpPr>
              <a:cxnSpLocks/>
            </p:cNvCxnSpPr>
            <p:nvPr/>
          </p:nvCxnSpPr>
          <p:spPr>
            <a:xfrm>
              <a:off x="1637911" y="2768473"/>
              <a:ext cx="0" cy="585257"/>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sp>
          <p:nvSpPr>
            <p:cNvPr id="638" name="Terminator 637">
              <a:extLst>
                <a:ext uri="{FF2B5EF4-FFF2-40B4-BE49-F238E27FC236}">
                  <a16:creationId xmlns:a16="http://schemas.microsoft.com/office/drawing/2014/main" id="{11DC24B1-F8A6-F01E-8D1B-9A41100378E9}"/>
                </a:ext>
              </a:extLst>
            </p:cNvPr>
            <p:cNvSpPr/>
            <p:nvPr/>
          </p:nvSpPr>
          <p:spPr>
            <a:xfrm>
              <a:off x="4719820" y="2603779"/>
              <a:ext cx="890975" cy="14814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white">
                      <a:lumMod val="65000"/>
                    </a:prstClr>
                  </a:solidFill>
                  <a:effectLst/>
                  <a:uLnTx/>
                  <a:uFillTx/>
                  <a:latin typeface="Aptos" panose="02110004020202020204"/>
                  <a:ea typeface="+mn-ea"/>
                  <a:cs typeface="+mn-cs"/>
                </a:rPr>
                <a:t>MAC SAP</a:t>
              </a:r>
            </a:p>
          </p:txBody>
        </p:sp>
        <p:cxnSp>
          <p:nvCxnSpPr>
            <p:cNvPr id="639" name="Straight Arrow Connector 638">
              <a:extLst>
                <a:ext uri="{FF2B5EF4-FFF2-40B4-BE49-F238E27FC236}">
                  <a16:creationId xmlns:a16="http://schemas.microsoft.com/office/drawing/2014/main" id="{12C1E916-C0C2-9ACC-480E-2C2FD366347C}"/>
                </a:ext>
              </a:extLst>
            </p:cNvPr>
            <p:cNvCxnSpPr>
              <a:cxnSpLocks/>
            </p:cNvCxnSpPr>
            <p:nvPr/>
          </p:nvCxnSpPr>
          <p:spPr>
            <a:xfrm>
              <a:off x="4999148" y="2762267"/>
              <a:ext cx="0" cy="585257"/>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sp>
          <p:nvSpPr>
            <p:cNvPr id="640" name="Terminator 639">
              <a:extLst>
                <a:ext uri="{FF2B5EF4-FFF2-40B4-BE49-F238E27FC236}">
                  <a16:creationId xmlns:a16="http://schemas.microsoft.com/office/drawing/2014/main" id="{7ECCC894-A261-FE17-1D63-EEC655EC242A}"/>
                </a:ext>
              </a:extLst>
            </p:cNvPr>
            <p:cNvSpPr/>
            <p:nvPr/>
          </p:nvSpPr>
          <p:spPr>
            <a:xfrm>
              <a:off x="8190701" y="2633750"/>
              <a:ext cx="890975" cy="14814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white">
                      <a:lumMod val="65000"/>
                    </a:prstClr>
                  </a:solidFill>
                  <a:effectLst/>
                  <a:uLnTx/>
                  <a:uFillTx/>
                  <a:latin typeface="Aptos" panose="02110004020202020204"/>
                  <a:ea typeface="+mn-ea"/>
                  <a:cs typeface="+mn-cs"/>
                </a:rPr>
                <a:t>MAC SAP</a:t>
              </a:r>
            </a:p>
          </p:txBody>
        </p:sp>
        <p:cxnSp>
          <p:nvCxnSpPr>
            <p:cNvPr id="641" name="Straight Arrow Connector 640">
              <a:extLst>
                <a:ext uri="{FF2B5EF4-FFF2-40B4-BE49-F238E27FC236}">
                  <a16:creationId xmlns:a16="http://schemas.microsoft.com/office/drawing/2014/main" id="{7D8819F5-6283-C8B8-1D48-5173DC931292}"/>
                </a:ext>
              </a:extLst>
            </p:cNvPr>
            <p:cNvCxnSpPr>
              <a:cxnSpLocks/>
            </p:cNvCxnSpPr>
            <p:nvPr/>
          </p:nvCxnSpPr>
          <p:spPr>
            <a:xfrm flipH="1">
              <a:off x="8609882" y="2772785"/>
              <a:ext cx="2409" cy="570031"/>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642" name="Straight Arrow Connector 641">
              <a:extLst>
                <a:ext uri="{FF2B5EF4-FFF2-40B4-BE49-F238E27FC236}">
                  <a16:creationId xmlns:a16="http://schemas.microsoft.com/office/drawing/2014/main" id="{1F3F35C1-F7DB-10AA-8AC2-8E56F1D32747}"/>
                </a:ext>
              </a:extLst>
            </p:cNvPr>
            <p:cNvCxnSpPr>
              <a:cxnSpLocks/>
            </p:cNvCxnSpPr>
            <p:nvPr/>
          </p:nvCxnSpPr>
          <p:spPr>
            <a:xfrm flipH="1">
              <a:off x="3601063" y="2361808"/>
              <a:ext cx="594045" cy="617622"/>
            </a:xfrm>
            <a:prstGeom prst="straightConnector1">
              <a:avLst/>
            </a:prstGeom>
            <a:noFill/>
            <a:ln w="9525" cap="flat" cmpd="sng" algn="ctr">
              <a:solidFill>
                <a:sysClr val="windowText" lastClr="000000"/>
              </a:solidFill>
              <a:prstDash val="solid"/>
              <a:miter lim="800000"/>
              <a:headEnd type="none" w="med" len="med"/>
              <a:tailEnd type="none" w="med" len="med"/>
            </a:ln>
            <a:effectLst/>
          </p:spPr>
        </p:cxnSp>
        <p:cxnSp>
          <p:nvCxnSpPr>
            <p:cNvPr id="643" name="Straight Arrow Connector 642">
              <a:extLst>
                <a:ext uri="{FF2B5EF4-FFF2-40B4-BE49-F238E27FC236}">
                  <a16:creationId xmlns:a16="http://schemas.microsoft.com/office/drawing/2014/main" id="{37BDABA8-979B-12F7-C293-62D94337851B}"/>
                </a:ext>
              </a:extLst>
            </p:cNvPr>
            <p:cNvCxnSpPr>
              <a:cxnSpLocks/>
            </p:cNvCxnSpPr>
            <p:nvPr/>
          </p:nvCxnSpPr>
          <p:spPr>
            <a:xfrm>
              <a:off x="6511541" y="2368302"/>
              <a:ext cx="399889" cy="611379"/>
            </a:xfrm>
            <a:prstGeom prst="straightConnector1">
              <a:avLst/>
            </a:prstGeom>
            <a:noFill/>
            <a:ln w="9525" cap="flat" cmpd="sng" algn="ctr">
              <a:solidFill>
                <a:sysClr val="windowText" lastClr="000000"/>
              </a:solidFill>
              <a:prstDash val="solid"/>
              <a:miter lim="800000"/>
              <a:headEnd type="none" w="med" len="med"/>
              <a:tailEnd type="none" w="med" len="med"/>
            </a:ln>
            <a:effectLst/>
          </p:spPr>
        </p:cxnSp>
        <p:cxnSp>
          <p:nvCxnSpPr>
            <p:cNvPr id="644" name="Straight Arrow Connector 643">
              <a:extLst>
                <a:ext uri="{FF2B5EF4-FFF2-40B4-BE49-F238E27FC236}">
                  <a16:creationId xmlns:a16="http://schemas.microsoft.com/office/drawing/2014/main" id="{330A232B-9AE9-AB24-785A-698AA9CB841B}"/>
                </a:ext>
              </a:extLst>
            </p:cNvPr>
            <p:cNvCxnSpPr>
              <a:cxnSpLocks/>
              <a:endCxn id="632" idx="0"/>
            </p:cNvCxnSpPr>
            <p:nvPr/>
          </p:nvCxnSpPr>
          <p:spPr>
            <a:xfrm>
              <a:off x="8593475" y="2375006"/>
              <a:ext cx="1523803" cy="599223"/>
            </a:xfrm>
            <a:prstGeom prst="straightConnector1">
              <a:avLst/>
            </a:prstGeom>
            <a:noFill/>
            <a:ln w="9525" cap="flat" cmpd="sng" algn="ctr">
              <a:solidFill>
                <a:sysClr val="windowText" lastClr="000000"/>
              </a:solidFill>
              <a:prstDash val="solid"/>
              <a:miter lim="800000"/>
              <a:headEnd type="none" w="med" len="med"/>
              <a:tailEnd type="none" w="med" len="med"/>
            </a:ln>
            <a:effectLst/>
          </p:spPr>
        </p:cxnSp>
      </p:grpSp>
      <p:cxnSp>
        <p:nvCxnSpPr>
          <p:cNvPr id="646" name="Straight Arrow Connector 645">
            <a:extLst>
              <a:ext uri="{FF2B5EF4-FFF2-40B4-BE49-F238E27FC236}">
                <a16:creationId xmlns:a16="http://schemas.microsoft.com/office/drawing/2014/main" id="{6AB4369A-223C-9EC1-BA35-48351E554304}"/>
              </a:ext>
            </a:extLst>
          </p:cNvPr>
          <p:cNvCxnSpPr>
            <a:cxnSpLocks/>
          </p:cNvCxnSpPr>
          <p:nvPr/>
        </p:nvCxnSpPr>
        <p:spPr>
          <a:xfrm flipH="1" flipV="1">
            <a:off x="1246255" y="1464288"/>
            <a:ext cx="9796682" cy="8616"/>
          </a:xfrm>
          <a:prstGeom prst="straightConnector1">
            <a:avLst/>
          </a:prstGeom>
          <a:noFill/>
          <a:ln w="57150" cap="flat" cmpd="sng" algn="ctr">
            <a:solidFill>
              <a:sysClr val="windowText" lastClr="000000">
                <a:lumMod val="50000"/>
                <a:lumOff val="50000"/>
              </a:sysClr>
            </a:solidFill>
            <a:prstDash val="solid"/>
            <a:miter lim="800000"/>
            <a:headEnd type="none" w="med" len="med"/>
            <a:tailEnd type="none" w="med" len="med"/>
          </a:ln>
          <a:effectLst/>
        </p:spPr>
      </p:cxnSp>
      <p:sp>
        <p:nvSpPr>
          <p:cNvPr id="647" name="TextBox 646">
            <a:extLst>
              <a:ext uri="{FF2B5EF4-FFF2-40B4-BE49-F238E27FC236}">
                <a16:creationId xmlns:a16="http://schemas.microsoft.com/office/drawing/2014/main" id="{6334BA8A-D50A-D019-36DB-6E2695DA8C62}"/>
              </a:ext>
            </a:extLst>
          </p:cNvPr>
          <p:cNvSpPr txBox="1"/>
          <p:nvPr/>
        </p:nvSpPr>
        <p:spPr>
          <a:xfrm>
            <a:off x="5124291" y="1231029"/>
            <a:ext cx="2539208" cy="233259"/>
          </a:xfrm>
          <a:prstGeom prst="rect">
            <a:avLst/>
          </a:prstGeom>
          <a:noFill/>
          <a:ln>
            <a:noFill/>
          </a:ln>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DS (Distribution System) </a:t>
            </a:r>
          </a:p>
        </p:txBody>
      </p:sp>
      <p:cxnSp>
        <p:nvCxnSpPr>
          <p:cNvPr id="656" name="Straight Arrow Connector 655">
            <a:extLst>
              <a:ext uri="{FF2B5EF4-FFF2-40B4-BE49-F238E27FC236}">
                <a16:creationId xmlns:a16="http://schemas.microsoft.com/office/drawing/2014/main" id="{F7712F57-C152-7EAF-EC17-AA136FE4B3A1}"/>
              </a:ext>
            </a:extLst>
          </p:cNvPr>
          <p:cNvCxnSpPr>
            <a:cxnSpLocks/>
          </p:cNvCxnSpPr>
          <p:nvPr/>
        </p:nvCxnSpPr>
        <p:spPr>
          <a:xfrm>
            <a:off x="6875755" y="2351549"/>
            <a:ext cx="358094" cy="591448"/>
          </a:xfrm>
          <a:prstGeom prst="straightConnector1">
            <a:avLst/>
          </a:prstGeom>
          <a:noFill/>
          <a:ln w="19050" cap="flat" cmpd="sng" algn="ctr">
            <a:solidFill>
              <a:srgbClr val="C00000"/>
            </a:solidFill>
            <a:prstDash val="solid"/>
            <a:miter lim="800000"/>
            <a:headEnd type="triangle"/>
            <a:tailEnd type="triangle"/>
          </a:ln>
          <a:effectLst/>
        </p:spPr>
      </p:cxnSp>
      <p:grpSp>
        <p:nvGrpSpPr>
          <p:cNvPr id="658" name="Group 657">
            <a:extLst>
              <a:ext uri="{FF2B5EF4-FFF2-40B4-BE49-F238E27FC236}">
                <a16:creationId xmlns:a16="http://schemas.microsoft.com/office/drawing/2014/main" id="{3D386A3A-6201-1019-0380-E07A8B674F09}"/>
              </a:ext>
            </a:extLst>
          </p:cNvPr>
          <p:cNvGrpSpPr/>
          <p:nvPr/>
        </p:nvGrpSpPr>
        <p:grpSpPr>
          <a:xfrm>
            <a:off x="5850719" y="5074104"/>
            <a:ext cx="2093973" cy="754336"/>
            <a:chOff x="2748640" y="5134876"/>
            <a:chExt cx="2093973" cy="754336"/>
          </a:xfrm>
        </p:grpSpPr>
        <p:sp>
          <p:nvSpPr>
            <p:cNvPr id="659" name="Rectangle 658">
              <a:extLst>
                <a:ext uri="{FF2B5EF4-FFF2-40B4-BE49-F238E27FC236}">
                  <a16:creationId xmlns:a16="http://schemas.microsoft.com/office/drawing/2014/main" id="{16925DCC-7E26-8EFA-A5FE-07A61F9464FA}"/>
                </a:ext>
              </a:extLst>
            </p:cNvPr>
            <p:cNvSpPr/>
            <p:nvPr/>
          </p:nvSpPr>
          <p:spPr>
            <a:xfrm>
              <a:off x="2748640" y="5134876"/>
              <a:ext cx="2093973" cy="74995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660" name="TextBox 659">
              <a:extLst>
                <a:ext uri="{FF2B5EF4-FFF2-40B4-BE49-F238E27FC236}">
                  <a16:creationId xmlns:a16="http://schemas.microsoft.com/office/drawing/2014/main" id="{11A437DD-11F5-4E5E-85CB-631A0D74ED91}"/>
                </a:ext>
              </a:extLst>
            </p:cNvPr>
            <p:cNvSpPr txBox="1"/>
            <p:nvPr/>
          </p:nvSpPr>
          <p:spPr>
            <a:xfrm>
              <a:off x="2900245" y="5325983"/>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1</a:t>
              </a:r>
            </a:p>
          </p:txBody>
        </p:sp>
        <p:sp>
          <p:nvSpPr>
            <p:cNvPr id="661" name="TextBox 660">
              <a:extLst>
                <a:ext uri="{FF2B5EF4-FFF2-40B4-BE49-F238E27FC236}">
                  <a16:creationId xmlns:a16="http://schemas.microsoft.com/office/drawing/2014/main" id="{765395EB-31BC-609E-38C8-FB16399AED23}"/>
                </a:ext>
              </a:extLst>
            </p:cNvPr>
            <p:cNvSpPr txBox="1"/>
            <p:nvPr/>
          </p:nvSpPr>
          <p:spPr>
            <a:xfrm>
              <a:off x="3173939" y="5612213"/>
              <a:ext cx="1219198" cy="276999"/>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Non-AP MLD </a:t>
              </a:r>
            </a:p>
          </p:txBody>
        </p:sp>
        <p:sp>
          <p:nvSpPr>
            <p:cNvPr id="662" name="TextBox 661">
              <a:extLst>
                <a:ext uri="{FF2B5EF4-FFF2-40B4-BE49-F238E27FC236}">
                  <a16:creationId xmlns:a16="http://schemas.microsoft.com/office/drawing/2014/main" id="{1DCEDA99-1239-ADD8-98DA-ADF97E9A80A4}"/>
                </a:ext>
              </a:extLst>
            </p:cNvPr>
            <p:cNvSpPr txBox="1"/>
            <p:nvPr/>
          </p:nvSpPr>
          <p:spPr>
            <a:xfrm>
              <a:off x="3946530" y="5320216"/>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2</a:t>
              </a:r>
            </a:p>
          </p:txBody>
        </p:sp>
      </p:grpSp>
      <p:cxnSp>
        <p:nvCxnSpPr>
          <p:cNvPr id="663" name="Straight Connector 662">
            <a:extLst>
              <a:ext uri="{FF2B5EF4-FFF2-40B4-BE49-F238E27FC236}">
                <a16:creationId xmlns:a16="http://schemas.microsoft.com/office/drawing/2014/main" id="{9B409576-5638-57F2-F605-17FDFD15D6F9}"/>
              </a:ext>
            </a:extLst>
          </p:cNvPr>
          <p:cNvCxnSpPr>
            <a:cxnSpLocks/>
          </p:cNvCxnSpPr>
          <p:nvPr/>
        </p:nvCxnSpPr>
        <p:spPr bwMode="auto">
          <a:xfrm>
            <a:off x="5589655" y="4616713"/>
            <a:ext cx="587756" cy="642731"/>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cxnSp>
        <p:nvCxnSpPr>
          <p:cNvPr id="664" name="Straight Connector 663">
            <a:extLst>
              <a:ext uri="{FF2B5EF4-FFF2-40B4-BE49-F238E27FC236}">
                <a16:creationId xmlns:a16="http://schemas.microsoft.com/office/drawing/2014/main" id="{E2C96D39-9160-2B9F-1AAB-AE6BAB78DCA5}"/>
              </a:ext>
            </a:extLst>
          </p:cNvPr>
          <p:cNvCxnSpPr>
            <a:cxnSpLocks/>
            <a:stCxn id="599" idx="2"/>
            <a:endCxn id="662" idx="0"/>
          </p:cNvCxnSpPr>
          <p:nvPr/>
        </p:nvCxnSpPr>
        <p:spPr bwMode="auto">
          <a:xfrm>
            <a:off x="6804196" y="4615724"/>
            <a:ext cx="607331" cy="643720"/>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sp>
        <p:nvSpPr>
          <p:cNvPr id="675" name="TextBox 674">
            <a:extLst>
              <a:ext uri="{FF2B5EF4-FFF2-40B4-BE49-F238E27FC236}">
                <a16:creationId xmlns:a16="http://schemas.microsoft.com/office/drawing/2014/main" id="{AC9F502C-6976-847E-ED2E-77E2B0247012}"/>
              </a:ext>
            </a:extLst>
          </p:cNvPr>
          <p:cNvSpPr txBox="1"/>
          <p:nvPr/>
        </p:nvSpPr>
        <p:spPr>
          <a:xfrm>
            <a:off x="5829153" y="5825770"/>
            <a:ext cx="3423759" cy="461665"/>
          </a:xfrm>
          <a:prstGeom prst="rect">
            <a:avLst/>
          </a:prstGeom>
          <a:noFill/>
          <a:ln>
            <a:noFill/>
          </a:ln>
        </p:spPr>
        <p:txBody>
          <a:bodyPr wrap="square" rtlCol="0">
            <a:spAutoFit/>
          </a:bodyPr>
          <a:lstStyle/>
          <a:p>
            <a:pP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3. Non-AP MLD has completed roaming and is connected to DS through the links of AP MLD2.</a:t>
            </a:r>
          </a:p>
        </p:txBody>
      </p:sp>
      <p:cxnSp>
        <p:nvCxnSpPr>
          <p:cNvPr id="678" name="Straight Arrow Connector 677">
            <a:extLst>
              <a:ext uri="{FF2B5EF4-FFF2-40B4-BE49-F238E27FC236}">
                <a16:creationId xmlns:a16="http://schemas.microsoft.com/office/drawing/2014/main" id="{B1A6A35D-5CAE-D395-C314-9EA686912865}"/>
              </a:ext>
            </a:extLst>
          </p:cNvPr>
          <p:cNvCxnSpPr>
            <a:cxnSpLocks/>
          </p:cNvCxnSpPr>
          <p:nvPr/>
        </p:nvCxnSpPr>
        <p:spPr>
          <a:xfrm>
            <a:off x="6351304" y="1472904"/>
            <a:ext cx="0" cy="487751"/>
          </a:xfrm>
          <a:prstGeom prst="straightConnector1">
            <a:avLst/>
          </a:prstGeom>
          <a:noFill/>
          <a:ln w="19050" cap="flat" cmpd="sng" algn="ctr">
            <a:solidFill>
              <a:srgbClr val="C00000"/>
            </a:solidFill>
            <a:prstDash val="solid"/>
            <a:miter lim="800000"/>
            <a:headEnd type="triangle"/>
            <a:tailEnd type="triangle"/>
          </a:ln>
          <a:effectLst/>
        </p:spPr>
      </p:cxnSp>
    </p:spTree>
    <p:extLst>
      <p:ext uri="{BB962C8B-B14F-4D97-AF65-F5344CB8AC3E}">
        <p14:creationId xmlns:p14="http://schemas.microsoft.com/office/powerpoint/2010/main" val="105761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FAC81-0138-3D2D-B567-87FC234BE1B6}"/>
              </a:ext>
            </a:extLst>
          </p:cNvPr>
          <p:cNvSpPr>
            <a:spLocks noGrp="1"/>
          </p:cNvSpPr>
          <p:nvPr>
            <p:ph type="title"/>
          </p:nvPr>
        </p:nvSpPr>
        <p:spPr>
          <a:xfrm>
            <a:off x="914401" y="685801"/>
            <a:ext cx="10361084" cy="533399"/>
          </a:xfrm>
        </p:spPr>
        <p:txBody>
          <a:bodyPr/>
          <a:lstStyle/>
          <a:p>
            <a:r>
              <a:rPr lang="en-US" dirty="0"/>
              <a:t>Hierarchical SMD Architecture </a:t>
            </a:r>
          </a:p>
        </p:txBody>
      </p:sp>
      <p:sp>
        <p:nvSpPr>
          <p:cNvPr id="4" name="Slide Number Placeholder 3">
            <a:extLst>
              <a:ext uri="{FF2B5EF4-FFF2-40B4-BE49-F238E27FC236}">
                <a16:creationId xmlns:a16="http://schemas.microsoft.com/office/drawing/2014/main" id="{7DC23CDF-9E50-7CE8-9E8C-785D6D4C4879}"/>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4D599B82-6837-226F-6425-A005C2AE8C82}"/>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6EF83263-64D3-EB64-DDAB-75BF57261218}"/>
              </a:ext>
            </a:extLst>
          </p:cNvPr>
          <p:cNvSpPr>
            <a:spLocks noGrp="1"/>
          </p:cNvSpPr>
          <p:nvPr>
            <p:ph type="dt" idx="15"/>
          </p:nvPr>
        </p:nvSpPr>
        <p:spPr/>
        <p:txBody>
          <a:bodyPr/>
          <a:lstStyle/>
          <a:p>
            <a:r>
              <a:rPr lang="en-US"/>
              <a:t>November 2024</a:t>
            </a:r>
            <a:endParaRPr lang="en-GB" dirty="0"/>
          </a:p>
        </p:txBody>
      </p:sp>
      <p:pic>
        <p:nvPicPr>
          <p:cNvPr id="80" name="Picture 79">
            <a:extLst>
              <a:ext uri="{FF2B5EF4-FFF2-40B4-BE49-F238E27FC236}">
                <a16:creationId xmlns:a16="http://schemas.microsoft.com/office/drawing/2014/main" id="{D7E7AB87-C0EE-36CD-7CB7-0EA00DBCED84}"/>
              </a:ext>
            </a:extLst>
          </p:cNvPr>
          <p:cNvPicPr>
            <a:picLocks noChangeAspect="1"/>
          </p:cNvPicPr>
          <p:nvPr/>
        </p:nvPicPr>
        <p:blipFill>
          <a:blip r:embed="rId3"/>
          <a:stretch>
            <a:fillRect/>
          </a:stretch>
        </p:blipFill>
        <p:spPr>
          <a:xfrm>
            <a:off x="2895600" y="3186112"/>
            <a:ext cx="6665384" cy="3151189"/>
          </a:xfrm>
          <a:prstGeom prst="rect">
            <a:avLst/>
          </a:prstGeom>
        </p:spPr>
      </p:pic>
      <p:sp>
        <p:nvSpPr>
          <p:cNvPr id="83" name="Content Placeholder 2">
            <a:extLst>
              <a:ext uri="{FF2B5EF4-FFF2-40B4-BE49-F238E27FC236}">
                <a16:creationId xmlns:a16="http://schemas.microsoft.com/office/drawing/2014/main" id="{E71E8582-2659-FEB0-C833-6F315B9AEA6A}"/>
              </a:ext>
            </a:extLst>
          </p:cNvPr>
          <p:cNvSpPr>
            <a:spLocks noGrp="1"/>
          </p:cNvSpPr>
          <p:nvPr>
            <p:ph idx="1"/>
          </p:nvPr>
        </p:nvSpPr>
        <p:spPr>
          <a:xfrm>
            <a:off x="494767" y="1297262"/>
            <a:ext cx="10597102" cy="1750738"/>
          </a:xfrm>
        </p:spPr>
        <p:txBody>
          <a:bodyPr/>
          <a:lstStyle/>
          <a:p>
            <a:pPr>
              <a:lnSpc>
                <a:spcPct val="90000"/>
              </a:lnSpc>
              <a:spcBef>
                <a:spcPts val="400"/>
              </a:spcBef>
              <a:buFont typeface="Arial" panose="020B0604020202020204" pitchFamily="34" charset="0"/>
              <a:buChar char="•"/>
            </a:pPr>
            <a:r>
              <a:rPr lang="en-US" sz="1600" b="0" dirty="0"/>
              <a:t>In some deployments, there can be SMD with single MAC SAP deployed for smaller/targeted areas to provide improved reliability of connecting over links of multiple AP MLDs (e.g. in </a:t>
            </a:r>
            <a:r>
              <a:rPr lang="en-US" sz="1600" b="0" dirty="0" err="1"/>
              <a:t>IIoT</a:t>
            </a:r>
            <a:r>
              <a:rPr lang="en-US" sz="1600" b="0" dirty="0"/>
              <a:t>). Other areas may have AP MLDs deployed. </a:t>
            </a:r>
          </a:p>
          <a:p>
            <a:pPr>
              <a:lnSpc>
                <a:spcPct val="90000"/>
              </a:lnSpc>
              <a:spcBef>
                <a:spcPts val="400"/>
              </a:spcBef>
              <a:buFont typeface="Arial" panose="020B0604020202020204" pitchFamily="34" charset="0"/>
              <a:buChar char="•"/>
            </a:pPr>
            <a:r>
              <a:rPr lang="en-US" sz="1600" b="0" dirty="0"/>
              <a:t>For such deployments, a higher level SMD (SMD-H) can provide seamless roaming across a lower level SMD with single MAC SAP (SMD-L) and other AP MLDs, leading to a hierarchical SMD deployment with SMD of (AP MLDs + lower level SMD(s) with single MAC SAP)</a:t>
            </a:r>
          </a:p>
          <a:p>
            <a:pPr>
              <a:lnSpc>
                <a:spcPct val="90000"/>
              </a:lnSpc>
              <a:spcBef>
                <a:spcPts val="400"/>
              </a:spcBef>
              <a:buFont typeface="Arial" panose="020B0604020202020204" pitchFamily="34" charset="0"/>
              <a:buChar char="•"/>
            </a:pPr>
            <a:r>
              <a:rPr lang="en-US" sz="1600" b="0" dirty="0"/>
              <a:t>Here, PMKSA and PTKSA can be established at SMD-H level and used for SMD-L and other AP MLDs</a:t>
            </a:r>
          </a:p>
          <a:p>
            <a:pPr>
              <a:lnSpc>
                <a:spcPct val="90000"/>
              </a:lnSpc>
              <a:spcBef>
                <a:spcPts val="400"/>
              </a:spcBef>
              <a:buFont typeface="Arial" panose="020B0604020202020204" pitchFamily="34" charset="0"/>
              <a:buChar char="•"/>
            </a:pPr>
            <a:r>
              <a:rPr lang="en-US" sz="1600" b="0" dirty="0"/>
              <a:t>Client would perform seamless roaming between an AP MLD 2 (in SMD-L) and another AP MLD3 in SMD-H</a:t>
            </a:r>
          </a:p>
        </p:txBody>
      </p:sp>
    </p:spTree>
    <p:extLst>
      <p:ext uri="{BB962C8B-B14F-4D97-AF65-F5344CB8AC3E}">
        <p14:creationId xmlns:p14="http://schemas.microsoft.com/office/powerpoint/2010/main" val="3007946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0AC21F-3F73-4604-8234-4A2B858A20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F3697A4-EFAD-CA1D-63EE-81E4B38A7488}"/>
              </a:ext>
            </a:extLst>
          </p:cNvPr>
          <p:cNvSpPr>
            <a:spLocks noGrp="1"/>
          </p:cNvSpPr>
          <p:nvPr>
            <p:ph type="title"/>
          </p:nvPr>
        </p:nvSpPr>
        <p:spPr>
          <a:xfrm>
            <a:off x="914401" y="606425"/>
            <a:ext cx="10361084" cy="765967"/>
          </a:xfrm>
        </p:spPr>
        <p:txBody>
          <a:bodyPr/>
          <a:lstStyle/>
          <a:p>
            <a:r>
              <a:rPr lang="en-US" dirty="0"/>
              <a:t>Conclusion</a:t>
            </a:r>
          </a:p>
        </p:txBody>
      </p:sp>
      <p:sp>
        <p:nvSpPr>
          <p:cNvPr id="3" name="Content Placeholder 2">
            <a:extLst>
              <a:ext uri="{FF2B5EF4-FFF2-40B4-BE49-F238E27FC236}">
                <a16:creationId xmlns:a16="http://schemas.microsoft.com/office/drawing/2014/main" id="{B8DE9C7C-96CB-80C2-99BB-5535C410873E}"/>
              </a:ext>
            </a:extLst>
          </p:cNvPr>
          <p:cNvSpPr>
            <a:spLocks noGrp="1"/>
          </p:cNvSpPr>
          <p:nvPr>
            <p:ph idx="1"/>
          </p:nvPr>
        </p:nvSpPr>
        <p:spPr>
          <a:xfrm>
            <a:off x="685801" y="1616867"/>
            <a:ext cx="10820400" cy="4250533"/>
          </a:xfrm>
        </p:spPr>
        <p:txBody>
          <a:bodyPr/>
          <a:lstStyle/>
          <a:p>
            <a:pPr>
              <a:buFont typeface="Arial" panose="020B0604020202020204" pitchFamily="34" charset="0"/>
              <a:buChar char="•"/>
            </a:pPr>
            <a:r>
              <a:rPr lang="en-US" sz="1800" b="0" dirty="0"/>
              <a:t>We covered a common SMD roaming framework to support both variants of SMD roaming arch.</a:t>
            </a:r>
          </a:p>
          <a:p>
            <a:pPr marL="800100" lvl="1" indent="-3429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SMD roaming with separate MAC-SAP per AP MLD of the SMD</a:t>
            </a:r>
          </a:p>
          <a:p>
            <a:pPr marL="800100" lvl="1" indent="-3429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SMD roaming with a single MAC-SAP for the SMD</a:t>
            </a:r>
            <a:endParaRPr lang="en-GB" sz="18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In the </a:t>
            </a:r>
            <a:r>
              <a:rPr lang="en-US" sz="1800" b="0" i="0" u="none" strike="noStrike" dirty="0">
                <a:solidFill>
                  <a:srgbClr val="212121"/>
                </a:solidFill>
                <a:effectLst/>
                <a:latin typeface="Aptos" panose="020B0004020202020204" pitchFamily="34" charset="0"/>
              </a:rPr>
              <a:t>case of </a:t>
            </a:r>
            <a:r>
              <a:rPr lang="en-US" sz="1800" b="0" dirty="0"/>
              <a:t>separate MAC-SAP per AP MLD architecture, </a:t>
            </a:r>
            <a:r>
              <a:rPr lang="en-US" sz="1800" b="0" i="0" u="none" strike="noStrike" dirty="0">
                <a:solidFill>
                  <a:srgbClr val="212121"/>
                </a:solidFill>
                <a:effectLst/>
                <a:latin typeface="Aptos" panose="020B0004020202020204" pitchFamily="34" charset="0"/>
              </a:rPr>
              <a:t>the 802.1X Authenticator in the SMD-ME </a:t>
            </a:r>
            <a:r>
              <a:rPr lang="en-US" sz="1800" b="0" kern="0" dirty="0"/>
              <a:t>manages blocking and unblocking of 802.1X Controlled ports </a:t>
            </a:r>
            <a:r>
              <a:rPr lang="en-US" sz="1800" b="0" dirty="0"/>
              <a:t>for the non-AP MLD </a:t>
            </a:r>
            <a:r>
              <a:rPr lang="en-US" sz="1800" b="0" kern="0" dirty="0"/>
              <a:t>at the AP MLDs, as the non-AP MLD roams within the SMD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SMD-ME supports upper MAC functionality </a:t>
            </a:r>
            <a:r>
              <a:rPr lang="en-US" sz="1600" b="0" kern="0" dirty="0"/>
              <a:t>for authentication, association and security association (PMKSA, PTKSA)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kern="0" dirty="0"/>
              <a:t>In the case of single MAC-SAP per SMD, the 802.1X Authenticator in the SMD-ME manages the blocking and unblocking of 802.1X Controlled ports for the non-AP MLD at the SMD-ME level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SMD-ME supports upper MAC data path functionality</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kern="0" dirty="0"/>
              <a:t>Split of u</a:t>
            </a:r>
            <a:r>
              <a:rPr lang="en-US" sz="1600" kern="0" dirty="0"/>
              <a:t>pper MAC data path functionality between AP MLD and SMD-ME </a:t>
            </a:r>
            <a:r>
              <a:rPr lang="en-US" sz="1600" dirty="0"/>
              <a:t>can be</a:t>
            </a:r>
            <a:r>
              <a:rPr lang="en-US" sz="1600" kern="0" dirty="0"/>
              <a:t> implementation dependent</a:t>
            </a:r>
            <a:endParaRPr lang="en-US" sz="1600" b="0" kern="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A hierarchical SMD architecture can enable SR in hybrid deployments of these two variants</a:t>
            </a:r>
            <a:endParaRPr lang="en-US" sz="18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kern="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b="0" dirty="0"/>
          </a:p>
        </p:txBody>
      </p:sp>
      <p:sp>
        <p:nvSpPr>
          <p:cNvPr id="4" name="Slide Number Placeholder 3">
            <a:extLst>
              <a:ext uri="{FF2B5EF4-FFF2-40B4-BE49-F238E27FC236}">
                <a16:creationId xmlns:a16="http://schemas.microsoft.com/office/drawing/2014/main" id="{36AFE575-2348-E8D4-C1EE-8101E4024E9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31D70ED8-0EAB-2CC6-0754-8CA2C528B841}"/>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75F44671-E0D0-E724-D0BC-995A60C2591A}"/>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4939060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428884-6CC3-7E89-D632-ABFD79D0BE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35A312-D44F-4A6A-C03D-37F7254598EF}"/>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506E28BE-54E6-39FC-E126-2242C2958F26}"/>
              </a:ext>
            </a:extLst>
          </p:cNvPr>
          <p:cNvSpPr>
            <a:spLocks noGrp="1"/>
          </p:cNvSpPr>
          <p:nvPr>
            <p:ph idx="1"/>
          </p:nvPr>
        </p:nvSpPr>
        <p:spPr>
          <a:xfrm>
            <a:off x="914401" y="1777290"/>
            <a:ext cx="10210800" cy="4113213"/>
          </a:xfrm>
        </p:spPr>
        <p:txBody>
          <a:bodyPr/>
          <a:lstStyle/>
          <a:p>
            <a:pPr marL="0" marR="0" algn="l"/>
            <a:r>
              <a:rPr lang="en-US" sz="2000" b="0" i="0" u="none" strike="noStrike" dirty="0">
                <a:solidFill>
                  <a:srgbClr val="212121"/>
                </a:solidFill>
                <a:effectLst/>
                <a:latin typeface="Aptos" panose="020B0004020202020204" pitchFamily="34" charset="0"/>
              </a:rPr>
              <a:t>Do you support that for a Seamless Mobility Domain (SMD), the SMD and the 802.1X Authenticator component in the corresponding SMD-ME are uniquely identified by an SMD Identifier that is a MAC Address?</a:t>
            </a:r>
          </a:p>
          <a:p>
            <a:pPr marL="285750" marR="0" indent="-285750" algn="l">
              <a:buFont typeface="Arial" panose="020B0604020202020204" pitchFamily="34" charset="0"/>
              <a:buChar char="•"/>
            </a:pPr>
            <a:r>
              <a:rPr lang="en-US" sz="2000" b="0" i="0" u="none" strike="noStrike" dirty="0">
                <a:solidFill>
                  <a:srgbClr val="212121"/>
                </a:solidFill>
                <a:effectLst/>
                <a:latin typeface="Aptos" panose="020B0004020202020204" pitchFamily="34" charset="0"/>
              </a:rPr>
              <a:t>The SMD Identifier is used for PMKSA and PTKSA key generation for a non-AP MLD that associates with the SMD-ME</a:t>
            </a:r>
          </a:p>
          <a:p>
            <a:pPr marL="285750" indent="-285750">
              <a:spcBef>
                <a:spcPts val="400"/>
              </a:spcBef>
              <a:buFont typeface="Arial" panose="020B0604020202020204" pitchFamily="34" charset="0"/>
              <a:buChar char="•"/>
            </a:pPr>
            <a:endParaRPr lang="en-US" sz="1600" b="0" kern="0" dirty="0"/>
          </a:p>
        </p:txBody>
      </p:sp>
      <p:sp>
        <p:nvSpPr>
          <p:cNvPr id="4" name="Slide Number Placeholder 3">
            <a:extLst>
              <a:ext uri="{FF2B5EF4-FFF2-40B4-BE49-F238E27FC236}">
                <a16:creationId xmlns:a16="http://schemas.microsoft.com/office/drawing/2014/main" id="{DE7E5BDF-9C6A-A37B-FC34-E48AA34E7E3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5DD2AA7F-873E-914C-6F1E-3F222BCB880C}"/>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519F234C-8D7F-65D2-CC55-544E215B71AE}"/>
              </a:ext>
            </a:extLst>
          </p:cNvPr>
          <p:cNvSpPr>
            <a:spLocks noGrp="1"/>
          </p:cNvSpPr>
          <p:nvPr>
            <p:ph type="dt" idx="15"/>
          </p:nvPr>
        </p:nvSpPr>
        <p:spPr/>
        <p:txBody>
          <a:bodyPr/>
          <a:lstStyle/>
          <a:p>
            <a:r>
              <a:rPr lang="en-US"/>
              <a:t>Deccember 2024</a:t>
            </a:r>
            <a:endParaRPr lang="en-GB" dirty="0"/>
          </a:p>
        </p:txBody>
      </p:sp>
    </p:spTree>
    <p:extLst>
      <p:ext uri="{BB962C8B-B14F-4D97-AF65-F5344CB8AC3E}">
        <p14:creationId xmlns:p14="http://schemas.microsoft.com/office/powerpoint/2010/main" val="23381262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821D88-1635-9DEF-0E13-32121CD7B33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F1BB1D-2AE3-B523-2374-114278D036E4}"/>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07984373-618E-8541-F277-20FDA7827143}"/>
              </a:ext>
            </a:extLst>
          </p:cNvPr>
          <p:cNvSpPr>
            <a:spLocks noGrp="1"/>
          </p:cNvSpPr>
          <p:nvPr>
            <p:ph idx="1"/>
          </p:nvPr>
        </p:nvSpPr>
        <p:spPr>
          <a:xfrm>
            <a:off x="914401" y="1777290"/>
            <a:ext cx="10210800" cy="4113213"/>
          </a:xfrm>
        </p:spPr>
        <p:txBody>
          <a:bodyPr/>
          <a:lstStyle/>
          <a:p>
            <a:pPr marL="0" marR="0" algn="l"/>
            <a:r>
              <a:rPr lang="en-US" sz="2000" b="0" i="0" u="none" strike="noStrike" dirty="0">
                <a:solidFill>
                  <a:srgbClr val="212121"/>
                </a:solidFill>
                <a:effectLst/>
                <a:latin typeface="Aptos" panose="020B0004020202020204" pitchFamily="34" charset="0"/>
              </a:rPr>
              <a:t>Do you support that for a Seamless Mobility Domain (SMD), in the case of </a:t>
            </a:r>
            <a:r>
              <a:rPr lang="en-US" sz="2000" b="0" dirty="0"/>
              <a:t>a separate MAC-SAP per AP MLD architecture, </a:t>
            </a:r>
            <a:r>
              <a:rPr lang="en-US" sz="2000" b="0" i="0" u="none" strike="noStrike" dirty="0">
                <a:solidFill>
                  <a:srgbClr val="212121"/>
                </a:solidFill>
                <a:effectLst/>
                <a:latin typeface="Aptos" panose="020B0004020202020204" pitchFamily="34" charset="0"/>
              </a:rPr>
              <a:t>the 802.1X Authenticator in the SMD-ME </a:t>
            </a:r>
            <a:r>
              <a:rPr lang="en-US" sz="2000" b="0" kern="0" dirty="0"/>
              <a:t>manages the blocking and unblocking of 802.1X Controlled ports </a:t>
            </a:r>
            <a:r>
              <a:rPr lang="en-US" sz="2000" b="0" dirty="0"/>
              <a:t>for the non-AP MLD </a:t>
            </a:r>
            <a:r>
              <a:rPr lang="en-US" sz="2000" b="0" kern="0" dirty="0"/>
              <a:t>at the AP MLDs of the SMD, as the non-AP MLD roams within the SMD?</a:t>
            </a:r>
          </a:p>
          <a:p>
            <a:pPr marL="285750" indent="-285750">
              <a:spcBef>
                <a:spcPts val="400"/>
              </a:spcBef>
              <a:buFont typeface="Arial" panose="020B0604020202020204" pitchFamily="34" charset="0"/>
              <a:buChar char="•"/>
            </a:pPr>
            <a:r>
              <a:rPr lang="en-US" sz="1800" b="0" kern="0" dirty="0"/>
              <a:t>At initial SMD association through an AP MLD1, the 802.1X Authenticator unblocks Controlled Port at AP MLD1 for the non-AP MLD</a:t>
            </a:r>
          </a:p>
          <a:p>
            <a:pPr marL="285750" indent="-285750">
              <a:spcBef>
                <a:spcPts val="400"/>
              </a:spcBef>
              <a:buFont typeface="Arial" panose="020B0604020202020204" pitchFamily="34" charset="0"/>
              <a:buChar char="•"/>
            </a:pPr>
            <a:r>
              <a:rPr lang="en-US" sz="1800" b="0" kern="0" dirty="0"/>
              <a:t>During seamless roaming execution, 802.1X Authenticator blocks Controlled port at the current AP </a:t>
            </a:r>
            <a:r>
              <a:rPr lang="en-US" sz="1800" b="0" dirty="0"/>
              <a:t>MLD1 for UL direction and unblocks Controlled </a:t>
            </a:r>
            <a:r>
              <a:rPr lang="en-US" sz="1800" b="0" kern="0" dirty="0"/>
              <a:t>port at </a:t>
            </a:r>
            <a:r>
              <a:rPr lang="en-US" sz="1800" b="0" dirty="0"/>
              <a:t>the</a:t>
            </a:r>
            <a:r>
              <a:rPr lang="en-US" sz="1800" b="0" kern="0" dirty="0"/>
              <a:t> target AP MLD2, after the DS mapping change is initiated at the </a:t>
            </a:r>
            <a:r>
              <a:rPr lang="en-US" sz="1800" b="0" dirty="0"/>
              <a:t>target AP MLD </a:t>
            </a:r>
            <a:r>
              <a:rPr lang="en-US" sz="1800" b="0" kern="0" dirty="0"/>
              <a:t>for the non-AP MLD </a:t>
            </a:r>
          </a:p>
          <a:p>
            <a:pPr marL="285750" indent="-285750">
              <a:spcBef>
                <a:spcPts val="400"/>
              </a:spcBef>
              <a:buFont typeface="Arial" panose="020B0604020202020204" pitchFamily="34" charset="0"/>
              <a:buChar char="•"/>
            </a:pPr>
            <a:r>
              <a:rPr lang="en-US" sz="1800" b="0" kern="0" dirty="0"/>
              <a:t>Access to DS for a non-AP MLD via the Controlled port is enabled only through MAC-SAP of one of the AP MLDs of the SMD at a time</a:t>
            </a:r>
          </a:p>
          <a:p>
            <a:pPr marL="285750" indent="-285750">
              <a:spcBef>
                <a:spcPts val="400"/>
              </a:spcBef>
              <a:buFont typeface="Arial" panose="020B0604020202020204" pitchFamily="34" charset="0"/>
              <a:buChar char="•"/>
            </a:pPr>
            <a:endParaRPr lang="en-US" sz="1800" b="0" dirty="0"/>
          </a:p>
          <a:p>
            <a:pPr marL="0" indent="0">
              <a:spcBef>
                <a:spcPts val="400"/>
              </a:spcBef>
            </a:pPr>
            <a:endParaRPr lang="en-US" sz="1800" b="0" kern="0" dirty="0"/>
          </a:p>
          <a:p>
            <a:pPr marL="285750" indent="-285750">
              <a:spcBef>
                <a:spcPts val="400"/>
              </a:spcBef>
              <a:buFont typeface="Arial" panose="020B0604020202020204" pitchFamily="34" charset="0"/>
              <a:buChar char="•"/>
            </a:pPr>
            <a:endParaRPr lang="en-US" sz="1600" b="0" kern="0" dirty="0"/>
          </a:p>
        </p:txBody>
      </p:sp>
      <p:sp>
        <p:nvSpPr>
          <p:cNvPr id="4" name="Slide Number Placeholder 3">
            <a:extLst>
              <a:ext uri="{FF2B5EF4-FFF2-40B4-BE49-F238E27FC236}">
                <a16:creationId xmlns:a16="http://schemas.microsoft.com/office/drawing/2014/main" id="{1AC6AF0B-6F03-7948-FFAA-72388B975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992AB5B-B767-4444-74CD-E157FB498A20}"/>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8D2FB7E1-5247-7D9B-1121-315CA66AD8B9}"/>
              </a:ext>
            </a:extLst>
          </p:cNvPr>
          <p:cNvSpPr>
            <a:spLocks noGrp="1"/>
          </p:cNvSpPr>
          <p:nvPr>
            <p:ph type="dt" idx="15"/>
          </p:nvPr>
        </p:nvSpPr>
        <p:spPr/>
        <p:txBody>
          <a:bodyPr/>
          <a:lstStyle/>
          <a:p>
            <a:r>
              <a:rPr lang="en-US"/>
              <a:t>Deccember 2024</a:t>
            </a:r>
            <a:endParaRPr lang="en-GB" dirty="0"/>
          </a:p>
        </p:txBody>
      </p:sp>
    </p:spTree>
    <p:extLst>
      <p:ext uri="{BB962C8B-B14F-4D97-AF65-F5344CB8AC3E}">
        <p14:creationId xmlns:p14="http://schemas.microsoft.com/office/powerpoint/2010/main" val="3535330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F5D799-C8FB-7E5B-6CB5-D42FCE278944}"/>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7932023C-A7E6-7E98-4D24-1D974851E7BD}"/>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 </a:t>
            </a:r>
          </a:p>
        </p:txBody>
      </p:sp>
      <p:sp>
        <p:nvSpPr>
          <p:cNvPr id="4098" name="Rectangle 2">
            <a:extLst>
              <a:ext uri="{FF2B5EF4-FFF2-40B4-BE49-F238E27FC236}">
                <a16:creationId xmlns:a16="http://schemas.microsoft.com/office/drawing/2014/main" id="{274B61C4-3763-32D5-6283-8CDA4924E63C}"/>
              </a:ext>
            </a:extLst>
          </p:cNvPr>
          <p:cNvSpPr>
            <a:spLocks noGrp="1" noChangeArrowheads="1"/>
          </p:cNvSpPr>
          <p:nvPr>
            <p:ph idx="1"/>
          </p:nvPr>
        </p:nvSpPr>
        <p:spPr>
          <a:xfrm>
            <a:off x="914401" y="1600200"/>
            <a:ext cx="10896599" cy="47244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err="1"/>
              <a:t>TGbn</a:t>
            </a:r>
            <a:r>
              <a:rPr lang="en-US" sz="2000" b="0" dirty="0"/>
              <a:t> SFD Motion 279 defines a logical SMD-ME (SMD management entity) that provides SMD level association, authentication and RSNA key management (PMKSA and PTKSA) functions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SFD Motion 280 defines support for following two SMD roaming architectures: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1" dirty="0"/>
              <a:t>SMD arch with separate MAC-SAP per AP MLD </a:t>
            </a:r>
            <a:r>
              <a:rPr lang="en-GB" dirty="0"/>
              <a:t>– this enables roaming between AP MLDs of an SMD, where each AP MLD exposes its own MAC-SAP to the DS for data path within the SMD.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1" dirty="0"/>
              <a:t>SMD arch with a single MAC-SAP for the SMD </a:t>
            </a:r>
            <a:r>
              <a:rPr lang="en-GB" dirty="0"/>
              <a:t>– this enables roaming within AP MLDs of an SMD covering multiple non-collocated AP MLDs, where a single MAC-SAP is exposed to the DS across all AP MLDs for the data path within the SMD.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In this presentation we consider a common SMD framework that would support both variants of SMD roaming architecture</a:t>
            </a:r>
          </a:p>
        </p:txBody>
      </p:sp>
      <p:sp>
        <p:nvSpPr>
          <p:cNvPr id="6" name="Slide Number Placeholder 5">
            <a:extLst>
              <a:ext uri="{FF2B5EF4-FFF2-40B4-BE49-F238E27FC236}">
                <a16:creationId xmlns:a16="http://schemas.microsoft.com/office/drawing/2014/main" id="{B95E2D86-A824-ECD5-D381-D73377E9DF59}"/>
              </a:ext>
            </a:extLst>
          </p:cNvPr>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a:extLst>
              <a:ext uri="{FF2B5EF4-FFF2-40B4-BE49-F238E27FC236}">
                <a16:creationId xmlns:a16="http://schemas.microsoft.com/office/drawing/2014/main" id="{4E3E5F13-D621-13EF-5C0D-BACC98BEE071}"/>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8C0A3199-776A-7DF5-1D09-2612D92D305A}"/>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52450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C4B53A-8D4E-139B-6D62-B8834D8E5CC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73C32EA-8C25-D64E-24C8-FBBA344C2F62}"/>
              </a:ext>
            </a:extLst>
          </p:cNvPr>
          <p:cNvSpPr>
            <a:spLocks noGrp="1"/>
          </p:cNvSpPr>
          <p:nvPr>
            <p:ph type="title"/>
          </p:nvPr>
        </p:nvSpPr>
        <p:spPr>
          <a:xfrm>
            <a:off x="914401" y="685801"/>
            <a:ext cx="10361084" cy="533399"/>
          </a:xfrm>
        </p:spPr>
        <p:txBody>
          <a:bodyPr/>
          <a:lstStyle/>
          <a:p>
            <a:r>
              <a:rPr lang="en-US" dirty="0"/>
              <a:t>SMD Architecture (1)</a:t>
            </a:r>
          </a:p>
        </p:txBody>
      </p:sp>
      <p:sp>
        <p:nvSpPr>
          <p:cNvPr id="4" name="Slide Number Placeholder 3">
            <a:extLst>
              <a:ext uri="{FF2B5EF4-FFF2-40B4-BE49-F238E27FC236}">
                <a16:creationId xmlns:a16="http://schemas.microsoft.com/office/drawing/2014/main" id="{4AD895F3-F5DB-CBC6-DA03-FCC721529C4B}"/>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9EC5B602-D2B0-35A8-2A30-71227F8F1C6A}"/>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2215EF84-B55D-FC65-75BC-249667763EB9}"/>
              </a:ext>
            </a:extLst>
          </p:cNvPr>
          <p:cNvSpPr>
            <a:spLocks noGrp="1"/>
          </p:cNvSpPr>
          <p:nvPr>
            <p:ph type="dt" idx="15"/>
          </p:nvPr>
        </p:nvSpPr>
        <p:spPr/>
        <p:txBody>
          <a:bodyPr/>
          <a:lstStyle/>
          <a:p>
            <a:r>
              <a:rPr lang="en-US"/>
              <a:t>November 2024</a:t>
            </a:r>
            <a:endParaRPr lang="en-GB" dirty="0"/>
          </a:p>
        </p:txBody>
      </p:sp>
      <p:sp>
        <p:nvSpPr>
          <p:cNvPr id="10" name="Content Placeholder 2">
            <a:extLst>
              <a:ext uri="{FF2B5EF4-FFF2-40B4-BE49-F238E27FC236}">
                <a16:creationId xmlns:a16="http://schemas.microsoft.com/office/drawing/2014/main" id="{C2A83099-BE4C-9DCA-B02C-6C34C1E400F4}"/>
              </a:ext>
            </a:extLst>
          </p:cNvPr>
          <p:cNvSpPr txBox="1">
            <a:spLocks/>
          </p:cNvSpPr>
          <p:nvPr/>
        </p:nvSpPr>
        <p:spPr bwMode="auto">
          <a:xfrm>
            <a:off x="914401" y="1249968"/>
            <a:ext cx="10604022" cy="217903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400"/>
              </a:spcBef>
              <a:buFont typeface="Arial" panose="020B0604020202020204" pitchFamily="34" charset="0"/>
              <a:buChar char="•"/>
            </a:pPr>
            <a:r>
              <a:rPr lang="en-US" sz="1600" b="0" kern="0" dirty="0"/>
              <a:t>SMD defines a set of AP MLDs across which a non-AP MLD can perform seamless roaming</a:t>
            </a:r>
          </a:p>
          <a:p>
            <a:pPr>
              <a:spcBef>
                <a:spcPts val="400"/>
              </a:spcBef>
              <a:buFont typeface="Arial" panose="020B0604020202020204" pitchFamily="34" charset="0"/>
              <a:buChar char="•"/>
            </a:pPr>
            <a:r>
              <a:rPr lang="en-US" sz="1600" b="0" kern="0" dirty="0"/>
              <a:t>The logical SMD management entity (SMD-ME) provides single anchor point for management functions that include IEEE 802.1X authenticator, RSNA Key </a:t>
            </a:r>
            <a:r>
              <a:rPr lang="en-US" sz="1600" b="0" kern="0" dirty="0" err="1"/>
              <a:t>Mgmt</a:t>
            </a:r>
            <a:r>
              <a:rPr lang="en-US" sz="1600" b="0" kern="0" dirty="0"/>
              <a:t> and Association, across all AP MLDs of the SMD. </a:t>
            </a:r>
          </a:p>
          <a:p>
            <a:pPr lvl="1">
              <a:spcBef>
                <a:spcPts val="400"/>
              </a:spcBef>
              <a:buFont typeface="Arial" panose="020B0604020202020204" pitchFamily="34" charset="0"/>
              <a:buChar char="•"/>
            </a:pPr>
            <a:r>
              <a:rPr lang="en-US" sz="1400" b="0" kern="0" dirty="0"/>
              <a:t>SMD-ME has a </a:t>
            </a:r>
            <a:r>
              <a:rPr lang="en-US" sz="1400" kern="0" dirty="0"/>
              <a:t>unique identifier (e.g. an </a:t>
            </a:r>
            <a:r>
              <a:rPr lang="en-US" sz="1400" b="0" kern="0" dirty="0"/>
              <a:t>SMD MAC Address), which is also the 802.1X authenticator address (AA) of the SMD-ME</a:t>
            </a:r>
          </a:p>
          <a:p>
            <a:pPr lvl="1">
              <a:spcBef>
                <a:spcPts val="400"/>
              </a:spcBef>
              <a:buFont typeface="Arial" panose="020B0604020202020204" pitchFamily="34" charset="0"/>
              <a:buChar char="•"/>
            </a:pPr>
            <a:r>
              <a:rPr lang="en-US" sz="1400" kern="0" dirty="0"/>
              <a:t>PMKSA and PTKSA are generated between 802.1X Authenticator address (AA) and non-AP MLD MAC address (SPA)</a:t>
            </a:r>
            <a:endParaRPr lang="en-US" sz="1400" b="0" kern="0" dirty="0"/>
          </a:p>
          <a:p>
            <a:pPr>
              <a:spcBef>
                <a:spcPts val="400"/>
              </a:spcBef>
              <a:buFont typeface="Arial" panose="020B0604020202020204" pitchFamily="34" charset="0"/>
              <a:buChar char="•"/>
            </a:pPr>
            <a:r>
              <a:rPr lang="en-US" sz="1600" b="0" kern="0" dirty="0"/>
              <a:t>Upper MAC functions at SMD-ME include at a minimum authentication, association and security association mgmt. </a:t>
            </a:r>
          </a:p>
          <a:p>
            <a:pPr lvl="1">
              <a:spcBef>
                <a:spcPts val="400"/>
              </a:spcBef>
              <a:buFont typeface="Arial" panose="020B0604020202020204" pitchFamily="34" charset="0"/>
              <a:buChar char="•"/>
            </a:pPr>
            <a:r>
              <a:rPr lang="en-US" sz="1400" kern="0" dirty="0"/>
              <a:t>Split of other upper MAC functions between SMD-ME and AP MLDs is based on distributed vs centralized SMD roaming arch.</a:t>
            </a:r>
          </a:p>
          <a:p>
            <a:pPr lvl="1">
              <a:spcBef>
                <a:spcPts val="400"/>
              </a:spcBef>
              <a:buFont typeface="Arial" panose="020B0604020202020204" pitchFamily="34" charset="0"/>
              <a:buChar char="•"/>
            </a:pPr>
            <a:r>
              <a:rPr lang="en-US" sz="1400" kern="0" dirty="0"/>
              <a:t>AP MLDs interface with each other for context transfer (in distributed mode)</a:t>
            </a:r>
          </a:p>
        </p:txBody>
      </p:sp>
      <p:pic>
        <p:nvPicPr>
          <p:cNvPr id="3" name="Picture 2">
            <a:extLst>
              <a:ext uri="{FF2B5EF4-FFF2-40B4-BE49-F238E27FC236}">
                <a16:creationId xmlns:a16="http://schemas.microsoft.com/office/drawing/2014/main" id="{E422CD2E-C752-D274-8BF4-1B35D86399EE}"/>
              </a:ext>
            </a:extLst>
          </p:cNvPr>
          <p:cNvPicPr>
            <a:picLocks noChangeAspect="1"/>
          </p:cNvPicPr>
          <p:nvPr/>
        </p:nvPicPr>
        <p:blipFill>
          <a:blip r:embed="rId2"/>
          <a:stretch>
            <a:fillRect/>
          </a:stretch>
        </p:blipFill>
        <p:spPr>
          <a:xfrm>
            <a:off x="990600" y="3553928"/>
            <a:ext cx="6477000" cy="2796557"/>
          </a:xfrm>
          <a:prstGeom prst="rect">
            <a:avLst/>
          </a:prstGeom>
        </p:spPr>
      </p:pic>
      <p:pic>
        <p:nvPicPr>
          <p:cNvPr id="7" name="Picture 6">
            <a:extLst>
              <a:ext uri="{FF2B5EF4-FFF2-40B4-BE49-F238E27FC236}">
                <a16:creationId xmlns:a16="http://schemas.microsoft.com/office/drawing/2014/main" id="{21E1502A-C1EC-2357-8C2F-9C6A7C6F0D56}"/>
              </a:ext>
            </a:extLst>
          </p:cNvPr>
          <p:cNvPicPr>
            <a:picLocks noChangeAspect="1"/>
          </p:cNvPicPr>
          <p:nvPr/>
        </p:nvPicPr>
        <p:blipFill>
          <a:blip r:embed="rId3"/>
          <a:stretch>
            <a:fillRect/>
          </a:stretch>
        </p:blipFill>
        <p:spPr>
          <a:xfrm>
            <a:off x="7609431" y="4093871"/>
            <a:ext cx="4582569" cy="490228"/>
          </a:xfrm>
          <a:prstGeom prst="rect">
            <a:avLst/>
          </a:prstGeom>
        </p:spPr>
      </p:pic>
      <p:sp>
        <p:nvSpPr>
          <p:cNvPr id="8" name="TextBox 7">
            <a:extLst>
              <a:ext uri="{FF2B5EF4-FFF2-40B4-BE49-F238E27FC236}">
                <a16:creationId xmlns:a16="http://schemas.microsoft.com/office/drawing/2014/main" id="{7C0449DB-BBCC-8C3D-CAFF-085D73911405}"/>
              </a:ext>
            </a:extLst>
          </p:cNvPr>
          <p:cNvSpPr txBox="1"/>
          <p:nvPr/>
        </p:nvSpPr>
        <p:spPr>
          <a:xfrm>
            <a:off x="7467600" y="3754407"/>
            <a:ext cx="3406510" cy="276999"/>
          </a:xfrm>
          <a:prstGeom prst="rect">
            <a:avLst/>
          </a:prstGeom>
          <a:noFill/>
        </p:spPr>
        <p:txBody>
          <a:bodyPr wrap="none" rtlCol="0">
            <a:spAutoFit/>
          </a:bodyPr>
          <a:lstStyle/>
          <a:p>
            <a:r>
              <a:rPr lang="en-US" sz="1200" i="1" dirty="0">
                <a:solidFill>
                  <a:schemeClr val="tx1"/>
                </a:solidFill>
              </a:rPr>
              <a:t>(11be D7.0: 5.1.5.1a MLD MAC sublayer functions)</a:t>
            </a:r>
          </a:p>
        </p:txBody>
      </p:sp>
    </p:spTree>
    <p:extLst>
      <p:ext uri="{BB962C8B-B14F-4D97-AF65-F5344CB8AC3E}">
        <p14:creationId xmlns:p14="http://schemas.microsoft.com/office/powerpoint/2010/main" val="3324263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8AB78A-E864-8C20-3BC2-11BF75B9500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DBF895C-A61B-F21D-DEDC-8B1DC5F307CB}"/>
              </a:ext>
            </a:extLst>
          </p:cNvPr>
          <p:cNvSpPr>
            <a:spLocks noGrp="1"/>
          </p:cNvSpPr>
          <p:nvPr>
            <p:ph type="title"/>
          </p:nvPr>
        </p:nvSpPr>
        <p:spPr>
          <a:xfrm>
            <a:off x="914401" y="685801"/>
            <a:ext cx="10361084" cy="533399"/>
          </a:xfrm>
        </p:spPr>
        <p:txBody>
          <a:bodyPr/>
          <a:lstStyle/>
          <a:p>
            <a:r>
              <a:rPr lang="en-US" dirty="0"/>
              <a:t>SMD Architecture (2)</a:t>
            </a:r>
          </a:p>
        </p:txBody>
      </p:sp>
      <p:sp>
        <p:nvSpPr>
          <p:cNvPr id="4" name="Slide Number Placeholder 3">
            <a:extLst>
              <a:ext uri="{FF2B5EF4-FFF2-40B4-BE49-F238E27FC236}">
                <a16:creationId xmlns:a16="http://schemas.microsoft.com/office/drawing/2014/main" id="{18BF1AC6-6C76-6AC7-37D3-30DF87521ECB}"/>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9017807A-3B6F-3D97-49A0-5EC346D5A5F6}"/>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2C823D4B-6203-5FC8-21DC-6FDD72400ADD}"/>
              </a:ext>
            </a:extLst>
          </p:cNvPr>
          <p:cNvSpPr>
            <a:spLocks noGrp="1"/>
          </p:cNvSpPr>
          <p:nvPr>
            <p:ph type="dt" idx="15"/>
          </p:nvPr>
        </p:nvSpPr>
        <p:spPr/>
        <p:txBody>
          <a:bodyPr/>
          <a:lstStyle/>
          <a:p>
            <a:r>
              <a:rPr lang="en-US"/>
              <a:t>November 2024</a:t>
            </a:r>
            <a:endParaRPr lang="en-GB" dirty="0"/>
          </a:p>
        </p:txBody>
      </p:sp>
      <p:sp>
        <p:nvSpPr>
          <p:cNvPr id="10" name="Content Placeholder 2">
            <a:extLst>
              <a:ext uri="{FF2B5EF4-FFF2-40B4-BE49-F238E27FC236}">
                <a16:creationId xmlns:a16="http://schemas.microsoft.com/office/drawing/2014/main" id="{4CA41CB0-EF70-7C8A-E92A-C84CC61FD54B}"/>
              </a:ext>
            </a:extLst>
          </p:cNvPr>
          <p:cNvSpPr txBox="1">
            <a:spLocks/>
          </p:cNvSpPr>
          <p:nvPr/>
        </p:nvSpPr>
        <p:spPr bwMode="auto">
          <a:xfrm>
            <a:off x="533401" y="1513029"/>
            <a:ext cx="5035114" cy="741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85750" indent="-285750">
              <a:spcBef>
                <a:spcPts val="400"/>
              </a:spcBef>
              <a:buFont typeface="Arial" panose="020B0604020202020204" pitchFamily="34" charset="0"/>
              <a:buChar char="•"/>
            </a:pPr>
            <a:r>
              <a:rPr lang="en-US" sz="1600" b="0" kern="0" dirty="0"/>
              <a:t>Logical SMD-ME can be hosted on a centralized controller/WLC or on individual AP MLDs of the SMD</a:t>
            </a:r>
          </a:p>
          <a:p>
            <a:pPr>
              <a:spcBef>
                <a:spcPts val="400"/>
              </a:spcBef>
              <a:buFont typeface="Arial" panose="020B0604020202020204" pitchFamily="34" charset="0"/>
              <a:buChar char="•"/>
            </a:pPr>
            <a:endParaRPr lang="en-US" sz="1600" b="0" kern="0" dirty="0"/>
          </a:p>
        </p:txBody>
      </p:sp>
      <p:sp>
        <p:nvSpPr>
          <p:cNvPr id="8" name="Content Placeholder 2">
            <a:extLst>
              <a:ext uri="{FF2B5EF4-FFF2-40B4-BE49-F238E27FC236}">
                <a16:creationId xmlns:a16="http://schemas.microsoft.com/office/drawing/2014/main" id="{EB31CD3A-F9BA-D542-159C-644364542DF9}"/>
              </a:ext>
            </a:extLst>
          </p:cNvPr>
          <p:cNvSpPr txBox="1">
            <a:spLocks/>
          </p:cNvSpPr>
          <p:nvPr/>
        </p:nvSpPr>
        <p:spPr bwMode="auto">
          <a:xfrm>
            <a:off x="689950" y="2533706"/>
            <a:ext cx="5103368" cy="15335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defPPr>
              <a:defRPr lang="en-GB"/>
            </a:defPPr>
            <a:lvl1pPr marL="0" indent="0" algn="ctr" eaLnBrk="1" hangingPunct="1">
              <a:spcBef>
                <a:spcPts val="400"/>
              </a:spcBef>
              <a:defRPr sz="1600" b="1" kern="0">
                <a:solidFill>
                  <a:srgbClr val="000000"/>
                </a:solidFill>
                <a:latin typeface="+mn-lt"/>
                <a:ea typeface="+mn-ea"/>
              </a:defRPr>
            </a:lvl1pPr>
            <a:lvl2pPr eaLnBrk="1" hangingPunct="1">
              <a:spcBef>
                <a:spcPts val="500"/>
              </a:spcBef>
              <a:defRPr sz="2000">
                <a:solidFill>
                  <a:srgbClr val="000000"/>
                </a:solidFill>
                <a:latin typeface="+mn-lt"/>
                <a:ea typeface="+mn-ea"/>
              </a:defRPr>
            </a:lvl2pPr>
            <a:lvl3pPr eaLnBrk="1" hangingPunct="1">
              <a:spcBef>
                <a:spcPts val="450"/>
              </a:spcBef>
              <a:defRPr>
                <a:solidFill>
                  <a:srgbClr val="000000"/>
                </a:solidFill>
                <a:latin typeface="+mn-lt"/>
                <a:ea typeface="+mn-ea"/>
              </a:defRPr>
            </a:lvl3pPr>
            <a:lvl4pPr eaLnBrk="1" hangingPunct="1">
              <a:spcBef>
                <a:spcPts val="400"/>
              </a:spcBef>
              <a:defRPr sz="1600">
                <a:solidFill>
                  <a:srgbClr val="000000"/>
                </a:solidFill>
                <a:latin typeface="+mn-lt"/>
                <a:ea typeface="+mn-ea"/>
              </a:defRPr>
            </a:lvl4pPr>
            <a:lvl5pPr eaLnBrk="1" hangingPunct="1">
              <a:spcBef>
                <a:spcPts val="400"/>
              </a:spcBef>
              <a:defRPr sz="1600">
                <a:solidFill>
                  <a:srgbClr val="000000"/>
                </a:solidFill>
                <a:latin typeface="+mn-lt"/>
                <a:ea typeface="+mn-ea"/>
              </a:defRPr>
            </a:lvl5pPr>
            <a:lvl6pPr marL="2514600" indent="-228600" defTabSz="449263" fontAlgn="base">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defTabSz="449263" fontAlgn="base">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defTabSz="449263" fontAlgn="base">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defTabSz="449263" fontAlgn="base">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l"/>
            <a:r>
              <a:rPr lang="en-US" dirty="0"/>
              <a:t>SMD-ME hosted on a WLC:</a:t>
            </a:r>
          </a:p>
          <a:p>
            <a:pPr marL="285750" indent="-285750" algn="l">
              <a:buFont typeface="Arial" panose="020B0604020202020204" pitchFamily="34" charset="0"/>
              <a:buChar char="•"/>
            </a:pPr>
            <a:r>
              <a:rPr lang="en-US" sz="1400" b="0" dirty="0"/>
              <a:t>WLC provides the SMD level 802.1X authenticator, association and RSNA key management functions for non-AP MLDs </a:t>
            </a:r>
          </a:p>
          <a:p>
            <a:pPr marL="285750" indent="-285750" algn="l">
              <a:buFont typeface="Arial" panose="020B0604020202020204" pitchFamily="34" charset="0"/>
              <a:buChar char="•"/>
            </a:pPr>
            <a:r>
              <a:rPr lang="en-US" sz="1400" b="0" dirty="0"/>
              <a:t>Context related to a non-AP MLD is transferred between AP MLDs when SMD-ME is not exposing a single MAC-SAP</a:t>
            </a:r>
          </a:p>
          <a:p>
            <a:pPr algn="l"/>
            <a:endParaRPr lang="en-US" dirty="0"/>
          </a:p>
          <a:p>
            <a:pPr algn="l"/>
            <a:endParaRPr lang="en-US" dirty="0"/>
          </a:p>
          <a:p>
            <a:pPr algn="l"/>
            <a:endParaRPr lang="en-US" dirty="0"/>
          </a:p>
        </p:txBody>
      </p:sp>
      <p:sp>
        <p:nvSpPr>
          <p:cNvPr id="9" name="Content Placeholder 2">
            <a:extLst>
              <a:ext uri="{FF2B5EF4-FFF2-40B4-BE49-F238E27FC236}">
                <a16:creationId xmlns:a16="http://schemas.microsoft.com/office/drawing/2014/main" id="{448E0EB5-AEDB-08A8-E910-DBDBAF470E15}"/>
              </a:ext>
            </a:extLst>
          </p:cNvPr>
          <p:cNvSpPr txBox="1">
            <a:spLocks/>
          </p:cNvSpPr>
          <p:nvPr/>
        </p:nvSpPr>
        <p:spPr bwMode="auto">
          <a:xfrm>
            <a:off x="689950" y="4495799"/>
            <a:ext cx="5035114" cy="15335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spcBef>
                <a:spcPts val="400"/>
              </a:spcBef>
            </a:pPr>
            <a:r>
              <a:rPr lang="en-US" sz="1600" kern="0" dirty="0"/>
              <a:t>SMD-ME hosted on AP MLDs:</a:t>
            </a:r>
          </a:p>
          <a:p>
            <a:pPr marL="285750" indent="-285750">
              <a:spcBef>
                <a:spcPts val="400"/>
              </a:spcBef>
              <a:buFont typeface="Arial" panose="020B0604020202020204" pitchFamily="34" charset="0"/>
              <a:buChar char="•"/>
            </a:pPr>
            <a:r>
              <a:rPr lang="en-US" sz="1400" b="0" kern="0" dirty="0"/>
              <a:t>SMD level </a:t>
            </a:r>
            <a:r>
              <a:rPr lang="en-US" sz="1400" b="0" dirty="0"/>
              <a:t>802.1X authenticator, association and RSNA key management functions for non-AP MLDs are hosted in a distributed manner on AP MLDs (distributed mode)</a:t>
            </a:r>
          </a:p>
          <a:p>
            <a:pPr marL="285750" indent="-285750">
              <a:spcBef>
                <a:spcPts val="400"/>
              </a:spcBef>
              <a:buFont typeface="Arial" panose="020B0604020202020204" pitchFamily="34" charset="0"/>
              <a:buChar char="•"/>
            </a:pPr>
            <a:r>
              <a:rPr lang="en-US" sz="1400" b="0" kern="0" dirty="0"/>
              <a:t>Context related to a non-AP MLD is transferred between AP MLDs during seamless roaming </a:t>
            </a:r>
          </a:p>
          <a:p>
            <a:pPr marL="285750" indent="-285750">
              <a:spcBef>
                <a:spcPts val="400"/>
              </a:spcBef>
              <a:buFont typeface="Arial" panose="020B0604020202020204" pitchFamily="34" charset="0"/>
              <a:buChar char="•"/>
            </a:pPr>
            <a:endParaRPr lang="en-US" sz="1600" kern="0" dirty="0"/>
          </a:p>
          <a:p>
            <a:pPr algn="ctr">
              <a:spcBef>
                <a:spcPts val="400"/>
              </a:spcBef>
              <a:buFont typeface="Arial" panose="020B0604020202020204" pitchFamily="34" charset="0"/>
              <a:buChar char="•"/>
            </a:pPr>
            <a:endParaRPr lang="en-US" sz="1600" kern="0" dirty="0"/>
          </a:p>
          <a:p>
            <a:pPr algn="ctr">
              <a:spcBef>
                <a:spcPts val="400"/>
              </a:spcBef>
              <a:buFont typeface="Arial" panose="020B0604020202020204" pitchFamily="34" charset="0"/>
              <a:buChar char="•"/>
            </a:pPr>
            <a:endParaRPr lang="en-US" sz="1800" kern="0" dirty="0"/>
          </a:p>
          <a:p>
            <a:pPr algn="ctr"/>
            <a:endParaRPr lang="en-US" kern="0" dirty="0"/>
          </a:p>
        </p:txBody>
      </p:sp>
      <p:pic>
        <p:nvPicPr>
          <p:cNvPr id="12" name="Picture 11">
            <a:extLst>
              <a:ext uri="{FF2B5EF4-FFF2-40B4-BE49-F238E27FC236}">
                <a16:creationId xmlns:a16="http://schemas.microsoft.com/office/drawing/2014/main" id="{14B602BB-8AE6-BC8F-10D3-BBBE4169A3FD}"/>
              </a:ext>
            </a:extLst>
          </p:cNvPr>
          <p:cNvPicPr>
            <a:picLocks noChangeAspect="1"/>
          </p:cNvPicPr>
          <p:nvPr/>
        </p:nvPicPr>
        <p:blipFill>
          <a:blip r:embed="rId2"/>
          <a:stretch>
            <a:fillRect/>
          </a:stretch>
        </p:blipFill>
        <p:spPr>
          <a:xfrm>
            <a:off x="5955214" y="4327988"/>
            <a:ext cx="6059963" cy="1968651"/>
          </a:xfrm>
          <a:prstGeom prst="rect">
            <a:avLst/>
          </a:prstGeom>
        </p:spPr>
      </p:pic>
      <p:pic>
        <p:nvPicPr>
          <p:cNvPr id="13" name="Picture 12">
            <a:extLst>
              <a:ext uri="{FF2B5EF4-FFF2-40B4-BE49-F238E27FC236}">
                <a16:creationId xmlns:a16="http://schemas.microsoft.com/office/drawing/2014/main" id="{D0C1ADD4-9584-331A-4FB4-86E32F913409}"/>
              </a:ext>
            </a:extLst>
          </p:cNvPr>
          <p:cNvPicPr>
            <a:picLocks noChangeAspect="1"/>
          </p:cNvPicPr>
          <p:nvPr/>
        </p:nvPicPr>
        <p:blipFill>
          <a:blip r:embed="rId3"/>
          <a:stretch>
            <a:fillRect/>
          </a:stretch>
        </p:blipFill>
        <p:spPr>
          <a:xfrm>
            <a:off x="5955214" y="1545686"/>
            <a:ext cx="6059963" cy="2606799"/>
          </a:xfrm>
          <a:prstGeom prst="rect">
            <a:avLst/>
          </a:prstGeom>
        </p:spPr>
      </p:pic>
    </p:spTree>
    <p:extLst>
      <p:ext uri="{BB962C8B-B14F-4D97-AF65-F5344CB8AC3E}">
        <p14:creationId xmlns:p14="http://schemas.microsoft.com/office/powerpoint/2010/main" val="613792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572D8C-009B-06D1-1A64-FE5C456C16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AE71C4-3D3A-4BFE-D93B-739C6BFFC7B6}"/>
              </a:ext>
            </a:extLst>
          </p:cNvPr>
          <p:cNvSpPr>
            <a:spLocks noGrp="1"/>
          </p:cNvSpPr>
          <p:nvPr>
            <p:ph type="title"/>
          </p:nvPr>
        </p:nvSpPr>
        <p:spPr>
          <a:xfrm>
            <a:off x="914401" y="685801"/>
            <a:ext cx="10361084" cy="533399"/>
          </a:xfrm>
        </p:spPr>
        <p:txBody>
          <a:bodyPr/>
          <a:lstStyle/>
          <a:p>
            <a:r>
              <a:rPr lang="en-US" dirty="0"/>
              <a:t>SMD Architecture (3)</a:t>
            </a:r>
          </a:p>
        </p:txBody>
      </p:sp>
      <p:sp>
        <p:nvSpPr>
          <p:cNvPr id="4" name="Slide Number Placeholder 3">
            <a:extLst>
              <a:ext uri="{FF2B5EF4-FFF2-40B4-BE49-F238E27FC236}">
                <a16:creationId xmlns:a16="http://schemas.microsoft.com/office/drawing/2014/main" id="{7BC306D1-81E0-8DB1-5C87-D67D0F677CB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24312FE7-D28B-39FF-FD24-8FE1A073E6D9}"/>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7143DC50-7924-0EA9-5D2E-DC58F13B297E}"/>
              </a:ext>
            </a:extLst>
          </p:cNvPr>
          <p:cNvSpPr>
            <a:spLocks noGrp="1"/>
          </p:cNvSpPr>
          <p:nvPr>
            <p:ph type="dt" idx="15"/>
          </p:nvPr>
        </p:nvSpPr>
        <p:spPr/>
        <p:txBody>
          <a:bodyPr/>
          <a:lstStyle/>
          <a:p>
            <a:r>
              <a:rPr lang="en-US"/>
              <a:t>November 2024</a:t>
            </a:r>
            <a:endParaRPr lang="en-GB" dirty="0"/>
          </a:p>
        </p:txBody>
      </p:sp>
      <p:sp>
        <p:nvSpPr>
          <p:cNvPr id="10" name="Content Placeholder 2">
            <a:extLst>
              <a:ext uri="{FF2B5EF4-FFF2-40B4-BE49-F238E27FC236}">
                <a16:creationId xmlns:a16="http://schemas.microsoft.com/office/drawing/2014/main" id="{C926E7AF-9204-0701-6D1A-A2060739F010}"/>
              </a:ext>
            </a:extLst>
          </p:cNvPr>
          <p:cNvSpPr txBox="1">
            <a:spLocks/>
          </p:cNvSpPr>
          <p:nvPr/>
        </p:nvSpPr>
        <p:spPr bwMode="auto">
          <a:xfrm>
            <a:off x="367996" y="1183365"/>
            <a:ext cx="11443004" cy="162197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85750" indent="-285750">
              <a:spcBef>
                <a:spcPts val="400"/>
              </a:spcBef>
              <a:buFont typeface="Arial" panose="020B0604020202020204" pitchFamily="34" charset="0"/>
              <a:buChar char="•"/>
            </a:pPr>
            <a:r>
              <a:rPr lang="en-US" sz="1600" b="0" kern="0" dirty="0"/>
              <a:t>The logical SMD-ME has one 802.1X Authenticator (implemented by 802.1X PAE) that provides authentication functions for non-AP MLDs when authenticating with SMD-ME</a:t>
            </a:r>
          </a:p>
          <a:p>
            <a:pPr marL="285750" indent="-285750">
              <a:spcBef>
                <a:spcPts val="400"/>
              </a:spcBef>
              <a:buFont typeface="Arial" panose="020B0604020202020204" pitchFamily="34" charset="0"/>
              <a:buChar char="•"/>
            </a:pPr>
            <a:r>
              <a:rPr lang="en-US" sz="1600" b="0" kern="0" dirty="0"/>
              <a:t>The 802.1X Controlled and Uncontrolled Port filtering is performed at each AP MLD </a:t>
            </a:r>
          </a:p>
          <a:p>
            <a:pPr marL="285750" indent="-285750">
              <a:spcBef>
                <a:spcPts val="400"/>
              </a:spcBef>
              <a:buFont typeface="Arial" panose="020B0604020202020204" pitchFamily="34" charset="0"/>
              <a:buChar char="•"/>
            </a:pPr>
            <a:r>
              <a:rPr lang="en-US" sz="1600" b="0" kern="0" dirty="0"/>
              <a:t>The 802.1X Authenticator component of SMD-ME manages the blocking and unblocking of 802.1X Controlled ports at each AP MLD, based on the point of latest attachment for the non-AP MLD.</a:t>
            </a:r>
          </a:p>
          <a:p>
            <a:pPr marL="685800" lvl="1">
              <a:spcBef>
                <a:spcPts val="400"/>
              </a:spcBef>
              <a:buFont typeface="Arial" panose="020B0604020202020204" pitchFamily="34" charset="0"/>
              <a:buChar char="•"/>
            </a:pPr>
            <a:r>
              <a:rPr lang="en-US" sz="1400" kern="0" dirty="0"/>
              <a:t>At initial SMD association with AP MLD1, the Controlled Port for AP MLD1 is unblocked</a:t>
            </a:r>
            <a:endParaRPr lang="en-US" sz="1400" b="0" kern="0" dirty="0"/>
          </a:p>
        </p:txBody>
      </p:sp>
      <p:sp>
        <p:nvSpPr>
          <p:cNvPr id="12" name="Content Placeholder 2">
            <a:extLst>
              <a:ext uri="{FF2B5EF4-FFF2-40B4-BE49-F238E27FC236}">
                <a16:creationId xmlns:a16="http://schemas.microsoft.com/office/drawing/2014/main" id="{4938D4F7-5251-36C2-290C-4333C990EF1D}"/>
              </a:ext>
            </a:extLst>
          </p:cNvPr>
          <p:cNvSpPr txBox="1">
            <a:spLocks/>
          </p:cNvSpPr>
          <p:nvPr/>
        </p:nvSpPr>
        <p:spPr bwMode="auto">
          <a:xfrm>
            <a:off x="367996" y="3418114"/>
            <a:ext cx="4399121" cy="268184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85750" indent="-285750">
              <a:spcBef>
                <a:spcPts val="400"/>
              </a:spcBef>
              <a:buFont typeface="Arial" panose="020B0604020202020204" pitchFamily="34" charset="0"/>
              <a:buChar char="•"/>
            </a:pPr>
            <a:r>
              <a:rPr lang="en-US" sz="1600" kern="0" dirty="0"/>
              <a:t>Case 1:</a:t>
            </a:r>
            <a:r>
              <a:rPr lang="en-US" sz="1600" b="0" kern="0" dirty="0"/>
              <a:t> SMD arch </a:t>
            </a:r>
            <a:r>
              <a:rPr lang="en-US" sz="1600" b="0" dirty="0"/>
              <a:t>exposing separate MAC-SAP to DS per AP MLD (logical view)</a:t>
            </a:r>
          </a:p>
          <a:p>
            <a:pPr marL="685800" lvl="1">
              <a:spcBef>
                <a:spcPts val="400"/>
              </a:spcBef>
              <a:buFont typeface="Arial" panose="020B0604020202020204" pitchFamily="34" charset="0"/>
              <a:buChar char="•"/>
            </a:pPr>
            <a:r>
              <a:rPr lang="en-US" sz="1400" kern="0" dirty="0"/>
              <a:t>Access to DS via C-port is enabled only through MAC-SAP of one of the AP MLDs at a time</a:t>
            </a:r>
          </a:p>
          <a:p>
            <a:pPr marL="685800" lvl="1">
              <a:spcBef>
                <a:spcPts val="400"/>
              </a:spcBef>
              <a:buFont typeface="Arial" panose="020B0604020202020204" pitchFamily="34" charset="0"/>
              <a:buChar char="•"/>
            </a:pPr>
            <a:r>
              <a:rPr lang="en-US" sz="1400" b="0" kern="0" dirty="0"/>
              <a:t>During seamless roaming execution, 802.1X Authenticator in SMD-ME blocks Controlled</a:t>
            </a:r>
            <a:r>
              <a:rPr lang="en-US" sz="1400" kern="0" dirty="0"/>
              <a:t> port at current AP MLD1 and unblocks Controlled port at target AP MLD2. </a:t>
            </a:r>
          </a:p>
          <a:p>
            <a:pPr marL="685800" lvl="1">
              <a:spcBef>
                <a:spcPts val="400"/>
              </a:spcBef>
              <a:buFont typeface="Arial" panose="020B0604020202020204" pitchFamily="34" charset="0"/>
              <a:buChar char="•"/>
            </a:pPr>
            <a:r>
              <a:rPr lang="en-US" sz="1400" kern="0" dirty="0"/>
              <a:t>After </a:t>
            </a:r>
            <a:r>
              <a:rPr lang="en-US" sz="1400" b="0" kern="0" dirty="0"/>
              <a:t>DS mapping chang</a:t>
            </a:r>
            <a:r>
              <a:rPr lang="en-US" sz="1400" kern="0" dirty="0"/>
              <a:t>e, MSDUs exchange with DS is opened through Controlled port of target AP MLD2.</a:t>
            </a:r>
          </a:p>
          <a:p>
            <a:pPr>
              <a:spcBef>
                <a:spcPts val="400"/>
              </a:spcBef>
              <a:buFont typeface="Arial" panose="020B0604020202020204" pitchFamily="34" charset="0"/>
              <a:buChar char="•"/>
            </a:pPr>
            <a:endParaRPr lang="en-US" sz="1600" b="0" kern="0" dirty="0"/>
          </a:p>
        </p:txBody>
      </p:sp>
      <p:pic>
        <p:nvPicPr>
          <p:cNvPr id="3" name="Picture 2">
            <a:extLst>
              <a:ext uri="{FF2B5EF4-FFF2-40B4-BE49-F238E27FC236}">
                <a16:creationId xmlns:a16="http://schemas.microsoft.com/office/drawing/2014/main" id="{69681187-2B20-A711-DC1E-EEA7D2CF18A5}"/>
              </a:ext>
            </a:extLst>
          </p:cNvPr>
          <p:cNvPicPr>
            <a:picLocks noChangeAspect="1"/>
          </p:cNvPicPr>
          <p:nvPr/>
        </p:nvPicPr>
        <p:blipFill>
          <a:blip r:embed="rId2"/>
          <a:stretch>
            <a:fillRect/>
          </a:stretch>
        </p:blipFill>
        <p:spPr>
          <a:xfrm>
            <a:off x="5105400" y="3097123"/>
            <a:ext cx="6705600" cy="3216823"/>
          </a:xfrm>
          <a:prstGeom prst="rect">
            <a:avLst/>
          </a:prstGeom>
        </p:spPr>
      </p:pic>
    </p:spTree>
    <p:extLst>
      <p:ext uri="{BB962C8B-B14F-4D97-AF65-F5344CB8AC3E}">
        <p14:creationId xmlns:p14="http://schemas.microsoft.com/office/powerpoint/2010/main" val="1914587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2CC6A8-659F-AA4B-C925-BFD66E66765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0D72DA-4058-18CC-F238-4F9C78269729}"/>
              </a:ext>
            </a:extLst>
          </p:cNvPr>
          <p:cNvSpPr>
            <a:spLocks noGrp="1"/>
          </p:cNvSpPr>
          <p:nvPr>
            <p:ph type="title"/>
          </p:nvPr>
        </p:nvSpPr>
        <p:spPr>
          <a:xfrm>
            <a:off x="914401" y="685801"/>
            <a:ext cx="10361084" cy="533399"/>
          </a:xfrm>
        </p:spPr>
        <p:txBody>
          <a:bodyPr/>
          <a:lstStyle/>
          <a:p>
            <a:r>
              <a:rPr lang="en-US" dirty="0"/>
              <a:t>SMD Architecture (4)</a:t>
            </a:r>
          </a:p>
        </p:txBody>
      </p:sp>
      <p:sp>
        <p:nvSpPr>
          <p:cNvPr id="4" name="Slide Number Placeholder 3">
            <a:extLst>
              <a:ext uri="{FF2B5EF4-FFF2-40B4-BE49-F238E27FC236}">
                <a16:creationId xmlns:a16="http://schemas.microsoft.com/office/drawing/2014/main" id="{A4D4D940-F3AD-0507-3F15-D81E94026C3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B6686F0-72BF-6AC7-EF89-A6F4C3F573F9}"/>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AD949764-B985-F6C4-72B3-5FC8C72F7FCD}"/>
              </a:ext>
            </a:extLst>
          </p:cNvPr>
          <p:cNvSpPr>
            <a:spLocks noGrp="1"/>
          </p:cNvSpPr>
          <p:nvPr>
            <p:ph type="dt" idx="15"/>
          </p:nvPr>
        </p:nvSpPr>
        <p:spPr/>
        <p:txBody>
          <a:bodyPr/>
          <a:lstStyle/>
          <a:p>
            <a:r>
              <a:rPr lang="en-US"/>
              <a:t>November 2024</a:t>
            </a:r>
            <a:endParaRPr lang="en-GB" dirty="0"/>
          </a:p>
        </p:txBody>
      </p:sp>
      <p:sp>
        <p:nvSpPr>
          <p:cNvPr id="12" name="Content Placeholder 2">
            <a:extLst>
              <a:ext uri="{FF2B5EF4-FFF2-40B4-BE49-F238E27FC236}">
                <a16:creationId xmlns:a16="http://schemas.microsoft.com/office/drawing/2014/main" id="{AD185AB1-70A9-16C3-A959-B37DE83B783F}"/>
              </a:ext>
            </a:extLst>
          </p:cNvPr>
          <p:cNvSpPr txBox="1">
            <a:spLocks/>
          </p:cNvSpPr>
          <p:nvPr/>
        </p:nvSpPr>
        <p:spPr bwMode="auto">
          <a:xfrm>
            <a:off x="271285" y="1609753"/>
            <a:ext cx="4572000" cy="397737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85750" indent="-285750">
              <a:spcBef>
                <a:spcPts val="400"/>
              </a:spcBef>
              <a:buFont typeface="Arial" panose="020B0604020202020204" pitchFamily="34" charset="0"/>
              <a:buChar char="•"/>
            </a:pPr>
            <a:r>
              <a:rPr lang="en-US" sz="1600" kern="0" dirty="0"/>
              <a:t>Case 1b: </a:t>
            </a:r>
            <a:r>
              <a:rPr lang="en-US" sz="1600" b="0" kern="0" dirty="0"/>
              <a:t>SMD-ME hosted at each AP MLD, </a:t>
            </a:r>
            <a:r>
              <a:rPr lang="en-US" sz="1600" b="0" dirty="0"/>
              <a:t>with separate MAC-SAP to DS per AP MLD</a:t>
            </a:r>
          </a:p>
          <a:p>
            <a:pPr marL="685800" lvl="1">
              <a:spcBef>
                <a:spcPts val="400"/>
              </a:spcBef>
              <a:buFont typeface="Arial" panose="020B0604020202020204" pitchFamily="34" charset="0"/>
              <a:buChar char="•"/>
            </a:pPr>
            <a:r>
              <a:rPr lang="en-US" sz="1400" b="0" kern="0" dirty="0"/>
              <a:t>Each AP MLD </a:t>
            </a:r>
            <a:r>
              <a:rPr lang="en-US" sz="1400" kern="0" dirty="0"/>
              <a:t>is hosting</a:t>
            </a:r>
            <a:r>
              <a:rPr lang="en-US" sz="1400" b="0" kern="0" dirty="0"/>
              <a:t> 802.1X Authenticator component as part of SMD-ME</a:t>
            </a:r>
          </a:p>
          <a:p>
            <a:pPr marL="685800" lvl="1">
              <a:spcBef>
                <a:spcPts val="400"/>
              </a:spcBef>
              <a:buFont typeface="Arial" panose="020B0604020202020204" pitchFamily="34" charset="0"/>
              <a:buChar char="•"/>
            </a:pPr>
            <a:r>
              <a:rPr lang="en-US" sz="1400" b="0" kern="0" dirty="0"/>
              <a:t>During SR, after receiving roaming execution request, 802.1X Authenticator </a:t>
            </a:r>
            <a:r>
              <a:rPr lang="en-US" sz="1400" kern="0" dirty="0"/>
              <a:t>of </a:t>
            </a:r>
            <a:r>
              <a:rPr lang="en-US" sz="1400" b="0" kern="0" dirty="0"/>
              <a:t>SMD-ME at current AP MLD1 blocks Controlled port</a:t>
            </a:r>
          </a:p>
          <a:p>
            <a:pPr marL="685800" lvl="1">
              <a:spcBef>
                <a:spcPts val="400"/>
              </a:spcBef>
              <a:buFont typeface="Arial" panose="020B0604020202020204" pitchFamily="34" charset="0"/>
              <a:buChar char="•"/>
            </a:pPr>
            <a:r>
              <a:rPr lang="en-US" sz="1400" kern="0" dirty="0"/>
              <a:t>After DS mapping change is initiated by the target AP MLD, </a:t>
            </a:r>
            <a:r>
              <a:rPr lang="en-US" sz="1400" b="0" kern="0" dirty="0"/>
              <a:t>802.1X Authenticator </a:t>
            </a:r>
            <a:r>
              <a:rPr lang="en-US" sz="1400" kern="0" dirty="0"/>
              <a:t>of </a:t>
            </a:r>
            <a:r>
              <a:rPr lang="en-US" sz="1400" b="0" kern="0" dirty="0"/>
              <a:t>SMD-ME at target AP MLD2 unblocks the Controlled port </a:t>
            </a:r>
            <a:r>
              <a:rPr lang="en-US" sz="1400" kern="0" dirty="0"/>
              <a:t>of the target AP MLD2</a:t>
            </a:r>
          </a:p>
          <a:p>
            <a:pPr marL="685800" lvl="1">
              <a:spcBef>
                <a:spcPts val="400"/>
              </a:spcBef>
              <a:buFont typeface="Arial" panose="020B0604020202020204" pitchFamily="34" charset="0"/>
              <a:buChar char="•"/>
            </a:pPr>
            <a:r>
              <a:rPr lang="en-US" sz="1400" b="0" kern="0" dirty="0"/>
              <a:t>802.1X Authenticator of the SMD-ME at </a:t>
            </a:r>
            <a:r>
              <a:rPr lang="en-US" sz="1400" kern="0" dirty="0"/>
              <a:t>the </a:t>
            </a:r>
            <a:r>
              <a:rPr lang="en-US" sz="1400" b="0" kern="0" dirty="0"/>
              <a:t>current and target AP MLDs </a:t>
            </a:r>
            <a:r>
              <a:rPr lang="en-US" sz="1400" kern="0" dirty="0"/>
              <a:t>is</a:t>
            </a:r>
            <a:r>
              <a:rPr lang="en-US" sz="1400" b="0" kern="0" dirty="0"/>
              <a:t> identified by same </a:t>
            </a:r>
            <a:r>
              <a:rPr lang="en-US" sz="1400" kern="0" dirty="0"/>
              <a:t>AA address, e.g. the </a:t>
            </a:r>
            <a:r>
              <a:rPr lang="en-US" sz="1400" b="0" kern="0" dirty="0"/>
              <a:t>SMD MAC address</a:t>
            </a:r>
          </a:p>
          <a:p>
            <a:pPr marL="685800" lvl="1">
              <a:spcBef>
                <a:spcPts val="400"/>
              </a:spcBef>
              <a:buFont typeface="Arial" panose="020B0604020202020204" pitchFamily="34" charset="0"/>
              <a:buChar char="•"/>
            </a:pPr>
            <a:r>
              <a:rPr lang="en-US" sz="1400" b="0" kern="0" dirty="0"/>
              <a:t>The MAC-SAP of each AP MLD is identified by the AP MLD MAC address (as in EHT)</a:t>
            </a:r>
          </a:p>
        </p:txBody>
      </p:sp>
      <p:pic>
        <p:nvPicPr>
          <p:cNvPr id="7" name="Picture 6">
            <a:extLst>
              <a:ext uri="{FF2B5EF4-FFF2-40B4-BE49-F238E27FC236}">
                <a16:creationId xmlns:a16="http://schemas.microsoft.com/office/drawing/2014/main" id="{A5457314-801E-8E27-959D-8E08C2C7CCD6}"/>
              </a:ext>
            </a:extLst>
          </p:cNvPr>
          <p:cNvPicPr>
            <a:picLocks noChangeAspect="1"/>
          </p:cNvPicPr>
          <p:nvPr/>
        </p:nvPicPr>
        <p:blipFill>
          <a:blip r:embed="rId2"/>
          <a:stretch>
            <a:fillRect/>
          </a:stretch>
        </p:blipFill>
        <p:spPr>
          <a:xfrm>
            <a:off x="4843285" y="2209800"/>
            <a:ext cx="7202940" cy="2737912"/>
          </a:xfrm>
          <a:prstGeom prst="rect">
            <a:avLst/>
          </a:prstGeom>
        </p:spPr>
      </p:pic>
      <p:sp>
        <p:nvSpPr>
          <p:cNvPr id="8" name="Content Placeholder 2">
            <a:extLst>
              <a:ext uri="{FF2B5EF4-FFF2-40B4-BE49-F238E27FC236}">
                <a16:creationId xmlns:a16="http://schemas.microsoft.com/office/drawing/2014/main" id="{ACE19241-FBFB-9AB6-4299-FE54AD726C1E}"/>
              </a:ext>
            </a:extLst>
          </p:cNvPr>
          <p:cNvSpPr txBox="1">
            <a:spLocks/>
          </p:cNvSpPr>
          <p:nvPr/>
        </p:nvSpPr>
        <p:spPr bwMode="auto">
          <a:xfrm>
            <a:off x="6094943" y="1609753"/>
            <a:ext cx="5180542" cy="30053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defPPr>
              <a:defRPr lang="en-GB"/>
            </a:defPPr>
            <a:lvl1pPr marL="0" indent="0" algn="ctr" eaLnBrk="1" hangingPunct="1">
              <a:spcBef>
                <a:spcPts val="400"/>
              </a:spcBef>
              <a:defRPr sz="1600" b="1" kern="0">
                <a:solidFill>
                  <a:srgbClr val="000000"/>
                </a:solidFill>
                <a:latin typeface="+mn-lt"/>
                <a:ea typeface="+mn-ea"/>
              </a:defRPr>
            </a:lvl1pPr>
            <a:lvl2pPr eaLnBrk="1" hangingPunct="1">
              <a:spcBef>
                <a:spcPts val="500"/>
              </a:spcBef>
              <a:defRPr sz="2000">
                <a:solidFill>
                  <a:srgbClr val="000000"/>
                </a:solidFill>
                <a:latin typeface="+mn-lt"/>
                <a:ea typeface="+mn-ea"/>
              </a:defRPr>
            </a:lvl2pPr>
            <a:lvl3pPr eaLnBrk="1" hangingPunct="1">
              <a:spcBef>
                <a:spcPts val="450"/>
              </a:spcBef>
              <a:defRPr>
                <a:solidFill>
                  <a:srgbClr val="000000"/>
                </a:solidFill>
                <a:latin typeface="+mn-lt"/>
                <a:ea typeface="+mn-ea"/>
              </a:defRPr>
            </a:lvl3pPr>
            <a:lvl4pPr eaLnBrk="1" hangingPunct="1">
              <a:spcBef>
                <a:spcPts val="400"/>
              </a:spcBef>
              <a:defRPr sz="1600">
                <a:solidFill>
                  <a:srgbClr val="000000"/>
                </a:solidFill>
                <a:latin typeface="+mn-lt"/>
                <a:ea typeface="+mn-ea"/>
              </a:defRPr>
            </a:lvl4pPr>
            <a:lvl5pPr eaLnBrk="1" hangingPunct="1">
              <a:spcBef>
                <a:spcPts val="400"/>
              </a:spcBef>
              <a:defRPr sz="1600">
                <a:solidFill>
                  <a:srgbClr val="000000"/>
                </a:solidFill>
                <a:latin typeface="+mn-lt"/>
                <a:ea typeface="+mn-ea"/>
              </a:defRPr>
            </a:lvl5pPr>
            <a:lvl6pPr marL="2514600" indent="-228600" defTabSz="449263" fontAlgn="base">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defTabSz="449263" fontAlgn="base">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defTabSz="449263" fontAlgn="base">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defTabSz="449263" fontAlgn="base">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400" b="0" u="sng" dirty="0"/>
              <a:t>SMD-ME exposing different MAC-SAPs (physical deployment)</a:t>
            </a:r>
          </a:p>
        </p:txBody>
      </p:sp>
    </p:spTree>
    <p:extLst>
      <p:ext uri="{BB962C8B-B14F-4D97-AF65-F5344CB8AC3E}">
        <p14:creationId xmlns:p14="http://schemas.microsoft.com/office/powerpoint/2010/main" val="3898758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75F34-1606-BBD0-B4E5-18DB008F24A3}"/>
              </a:ext>
            </a:extLst>
          </p:cNvPr>
          <p:cNvSpPr>
            <a:spLocks noGrp="1"/>
          </p:cNvSpPr>
          <p:nvPr>
            <p:ph type="title"/>
          </p:nvPr>
        </p:nvSpPr>
        <p:spPr>
          <a:xfrm>
            <a:off x="914401" y="685801"/>
            <a:ext cx="10361084" cy="838199"/>
          </a:xfrm>
        </p:spPr>
        <p:txBody>
          <a:bodyPr/>
          <a:lstStyle/>
          <a:p>
            <a:r>
              <a:rPr lang="en-US" dirty="0"/>
              <a:t>DS Mapping change for SMD roaming  </a:t>
            </a:r>
          </a:p>
        </p:txBody>
      </p:sp>
      <p:sp>
        <p:nvSpPr>
          <p:cNvPr id="3" name="Content Placeholder 2">
            <a:extLst>
              <a:ext uri="{FF2B5EF4-FFF2-40B4-BE49-F238E27FC236}">
                <a16:creationId xmlns:a16="http://schemas.microsoft.com/office/drawing/2014/main" id="{8F1E9628-01FC-A51F-36AC-7B12F855DF0F}"/>
              </a:ext>
            </a:extLst>
          </p:cNvPr>
          <p:cNvSpPr>
            <a:spLocks noGrp="1"/>
          </p:cNvSpPr>
          <p:nvPr>
            <p:ph idx="1"/>
          </p:nvPr>
        </p:nvSpPr>
        <p:spPr>
          <a:xfrm>
            <a:off x="612776" y="1552123"/>
            <a:ext cx="10966448" cy="4113213"/>
          </a:xfrm>
        </p:spPr>
        <p:txBody>
          <a:bodyPr/>
          <a:lstStyle/>
          <a:p>
            <a:pPr>
              <a:buFont typeface="Arial" panose="020B0604020202020204" pitchFamily="34" charset="0"/>
              <a:buChar char="•"/>
            </a:pPr>
            <a:r>
              <a:rPr lang="en-US" sz="1600" b="0" dirty="0"/>
              <a:t>For SMD roaming (when each AP MLD has a separate MAC-SAP), the SMD-ME component on the target AP MLD should initiate DS mapping change, since non-AP MLD associates with the SMD-ME. </a:t>
            </a:r>
            <a:r>
              <a:rPr lang="en-US" sz="1600" b="0" i="0" dirty="0">
                <a:solidFill>
                  <a:srgbClr val="181818"/>
                </a:solidFill>
                <a:effectLst/>
                <a:latin typeface="-apple-system"/>
              </a:rPr>
              <a:t>The DS SAP primitive </a:t>
            </a:r>
            <a:r>
              <a:rPr lang="en-US" sz="1600" b="0" dirty="0">
                <a:solidFill>
                  <a:srgbClr val="181818"/>
                </a:solidFill>
                <a:latin typeface="-apple-system"/>
              </a:rPr>
              <a:t>can</a:t>
            </a:r>
            <a:r>
              <a:rPr lang="en-US" sz="1600" b="0" i="0" dirty="0">
                <a:solidFill>
                  <a:srgbClr val="181818"/>
                </a:solidFill>
                <a:effectLst/>
                <a:latin typeface="-apple-system"/>
              </a:rPr>
              <a:t> be enhanced to support this: </a:t>
            </a:r>
          </a:p>
          <a:p>
            <a:pPr lvl="1">
              <a:buFont typeface="Arial" panose="020B0604020202020204" pitchFamily="34" charset="0"/>
              <a:buChar char="•"/>
            </a:pPr>
            <a:r>
              <a:rPr lang="en-US" sz="1400" b="0" i="0" dirty="0">
                <a:solidFill>
                  <a:srgbClr val="181818"/>
                </a:solidFill>
                <a:effectLst/>
                <a:latin typeface="-apple-system"/>
              </a:rPr>
              <a:t>Add a new </a:t>
            </a:r>
            <a:r>
              <a:rPr lang="en-US" sz="1400" b="0" i="0" dirty="0" err="1">
                <a:solidFill>
                  <a:srgbClr val="181818"/>
                </a:solidFill>
                <a:effectLst/>
                <a:latin typeface="-apple-system"/>
              </a:rPr>
              <a:t>APMLDMACAddress</a:t>
            </a:r>
            <a:r>
              <a:rPr lang="en-US" sz="1400" b="0" i="0" dirty="0">
                <a:solidFill>
                  <a:srgbClr val="181818"/>
                </a:solidFill>
                <a:effectLst/>
                <a:latin typeface="-apple-system"/>
              </a:rPr>
              <a:t> parameter that specifies the MLD MAC address of the AP MLD trough which the non-AP MLD specified by the </a:t>
            </a:r>
            <a:r>
              <a:rPr lang="en-US" sz="1400" b="0" i="0" dirty="0" err="1">
                <a:solidFill>
                  <a:srgbClr val="181818"/>
                </a:solidFill>
                <a:effectLst/>
                <a:latin typeface="-apple-system"/>
              </a:rPr>
              <a:t>STAAddress</a:t>
            </a:r>
            <a:r>
              <a:rPr lang="en-US" sz="1400" b="0" i="0" dirty="0">
                <a:solidFill>
                  <a:srgbClr val="181818"/>
                </a:solidFill>
                <a:effectLst/>
                <a:latin typeface="-apple-system"/>
              </a:rPr>
              <a:t> is now connected within the SMD.</a:t>
            </a:r>
          </a:p>
          <a:p>
            <a:pPr marL="457200" lvl="1" indent="0"/>
            <a:r>
              <a:rPr lang="en-US" sz="1200" dirty="0">
                <a:effectLst/>
              </a:rPr>
              <a:t>	</a:t>
            </a:r>
          </a:p>
          <a:p>
            <a:pPr marL="457200" lvl="1" indent="0"/>
            <a:r>
              <a:rPr lang="en-US" sz="1200" dirty="0">
                <a:effectLst/>
              </a:rPr>
              <a:t>DS-STA-</a:t>
            </a:r>
            <a:r>
              <a:rPr lang="en-US" sz="1200" dirty="0" err="1">
                <a:effectLst/>
              </a:rPr>
              <a:t>NOTIFY.request</a:t>
            </a:r>
            <a:r>
              <a:rPr lang="en-US" sz="1200" dirty="0">
                <a:effectLst/>
              </a:rPr>
              <a:t>(</a:t>
            </a:r>
          </a:p>
          <a:p>
            <a:r>
              <a:rPr lang="en-US" sz="1200" dirty="0">
                <a:effectLst/>
              </a:rPr>
              <a:t>				</a:t>
            </a:r>
            <a:r>
              <a:rPr lang="en-US" sz="1200" b="0" dirty="0" err="1">
                <a:effectLst/>
              </a:rPr>
              <a:t>STAAddress</a:t>
            </a:r>
            <a:r>
              <a:rPr lang="en-US" sz="1200" b="0" dirty="0">
                <a:effectLst/>
              </a:rPr>
              <a:t>,</a:t>
            </a:r>
          </a:p>
          <a:p>
            <a:r>
              <a:rPr lang="en-US" sz="1200" b="0" dirty="0">
                <a:effectLst/>
              </a:rPr>
              <a:t>				</a:t>
            </a:r>
            <a:r>
              <a:rPr lang="en-US" sz="1200" dirty="0" err="1">
                <a:solidFill>
                  <a:srgbClr val="C00000"/>
                </a:solidFill>
                <a:effectLst/>
              </a:rPr>
              <a:t>APMLDMACAddress</a:t>
            </a:r>
            <a:r>
              <a:rPr lang="en-US" sz="1200" dirty="0">
                <a:effectLst/>
              </a:rPr>
              <a:t>,</a:t>
            </a:r>
          </a:p>
          <a:p>
            <a:r>
              <a:rPr lang="en-US" sz="1200" b="0" dirty="0">
                <a:effectLst/>
              </a:rPr>
              <a:t>				</a:t>
            </a:r>
            <a:r>
              <a:rPr lang="en-US" sz="1200" b="0" dirty="0" err="1">
                <a:effectLst/>
              </a:rPr>
              <a:t>UpdateType</a:t>
            </a:r>
            <a:endParaRPr lang="en-US" sz="1200" b="0" dirty="0">
              <a:effectLst/>
            </a:endParaRPr>
          </a:p>
          <a:p>
            <a:r>
              <a:rPr lang="en-US" sz="1200" b="0" dirty="0">
                <a:effectLst/>
              </a:rPr>
              <a:t>		)</a:t>
            </a:r>
          </a:p>
          <a:p>
            <a:br>
              <a:rPr lang="en-US" sz="1200" dirty="0">
                <a:effectLst/>
              </a:rPr>
            </a:br>
            <a:endParaRPr lang="en-US" sz="1200" dirty="0">
              <a:effectLst/>
            </a:endParaRPr>
          </a:p>
          <a:p>
            <a:pPr lvl="1">
              <a:buFont typeface="Arial" panose="020B0604020202020204" pitchFamily="34" charset="0"/>
              <a:buChar char="•"/>
            </a:pPr>
            <a:endParaRPr lang="en-US" sz="1400" b="0" i="0" dirty="0">
              <a:solidFill>
                <a:srgbClr val="181818"/>
              </a:solidFill>
              <a:effectLst/>
              <a:latin typeface="-apple-system"/>
            </a:endParaRPr>
          </a:p>
          <a:p>
            <a:pPr lvl="1">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C936F6C1-270F-2C31-9534-D9BE6AD90A1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BE94F51-C0CF-2126-CC02-A4A8551988A7}"/>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A02CC33E-C500-1FD7-756D-22CD68ECBAA5}"/>
              </a:ext>
            </a:extLst>
          </p:cNvPr>
          <p:cNvSpPr>
            <a:spLocks noGrp="1"/>
          </p:cNvSpPr>
          <p:nvPr>
            <p:ph type="dt" idx="15"/>
          </p:nvPr>
        </p:nvSpPr>
        <p:spPr/>
        <p:txBody>
          <a:bodyPr/>
          <a:lstStyle/>
          <a:p>
            <a:r>
              <a:rPr lang="en-US"/>
              <a:t>January 2025</a:t>
            </a:r>
            <a:endParaRPr lang="en-GB" dirty="0"/>
          </a:p>
        </p:txBody>
      </p:sp>
      <p:pic>
        <p:nvPicPr>
          <p:cNvPr id="9" name="Picture 8">
            <a:extLst>
              <a:ext uri="{FF2B5EF4-FFF2-40B4-BE49-F238E27FC236}">
                <a16:creationId xmlns:a16="http://schemas.microsoft.com/office/drawing/2014/main" id="{95A6307E-3FA3-1CF3-2D52-1293B2156AB5}"/>
              </a:ext>
            </a:extLst>
          </p:cNvPr>
          <p:cNvPicPr>
            <a:picLocks noChangeAspect="1"/>
          </p:cNvPicPr>
          <p:nvPr/>
        </p:nvPicPr>
        <p:blipFill>
          <a:blip r:embed="rId2"/>
          <a:stretch>
            <a:fillRect/>
          </a:stretch>
        </p:blipFill>
        <p:spPr>
          <a:xfrm>
            <a:off x="3886200" y="2991204"/>
            <a:ext cx="7693024" cy="3202766"/>
          </a:xfrm>
          <a:prstGeom prst="rect">
            <a:avLst/>
          </a:prstGeom>
        </p:spPr>
      </p:pic>
    </p:spTree>
    <p:extLst>
      <p:ext uri="{BB962C8B-B14F-4D97-AF65-F5344CB8AC3E}">
        <p14:creationId xmlns:p14="http://schemas.microsoft.com/office/powerpoint/2010/main" val="4032336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5FCF1A-51C3-5F7D-9A16-E44874AB890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F8A07E9-C760-3F7A-62CF-A30018E8088E}"/>
              </a:ext>
            </a:extLst>
          </p:cNvPr>
          <p:cNvSpPr>
            <a:spLocks noGrp="1"/>
          </p:cNvSpPr>
          <p:nvPr>
            <p:ph type="title"/>
          </p:nvPr>
        </p:nvSpPr>
        <p:spPr>
          <a:xfrm>
            <a:off x="914401" y="685801"/>
            <a:ext cx="10361084" cy="533399"/>
          </a:xfrm>
        </p:spPr>
        <p:txBody>
          <a:bodyPr/>
          <a:lstStyle/>
          <a:p>
            <a:r>
              <a:rPr lang="en-US" dirty="0"/>
              <a:t>SMD Architecture (5)</a:t>
            </a:r>
          </a:p>
        </p:txBody>
      </p:sp>
      <p:sp>
        <p:nvSpPr>
          <p:cNvPr id="4" name="Slide Number Placeholder 3">
            <a:extLst>
              <a:ext uri="{FF2B5EF4-FFF2-40B4-BE49-F238E27FC236}">
                <a16:creationId xmlns:a16="http://schemas.microsoft.com/office/drawing/2014/main" id="{7C13AD04-9C24-0406-6CBA-DED6CEC6DD93}"/>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0B4C437-CC37-8030-38BB-5E0106F0C08D}"/>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A7927B2B-DC67-E69D-D480-545FC4BBDB44}"/>
              </a:ext>
            </a:extLst>
          </p:cNvPr>
          <p:cNvSpPr>
            <a:spLocks noGrp="1"/>
          </p:cNvSpPr>
          <p:nvPr>
            <p:ph type="dt" idx="15"/>
          </p:nvPr>
        </p:nvSpPr>
        <p:spPr/>
        <p:txBody>
          <a:bodyPr/>
          <a:lstStyle/>
          <a:p>
            <a:r>
              <a:rPr lang="en-US"/>
              <a:t>November 2024</a:t>
            </a:r>
            <a:endParaRPr lang="en-GB" dirty="0"/>
          </a:p>
        </p:txBody>
      </p:sp>
      <p:sp>
        <p:nvSpPr>
          <p:cNvPr id="12" name="Content Placeholder 2">
            <a:extLst>
              <a:ext uri="{FF2B5EF4-FFF2-40B4-BE49-F238E27FC236}">
                <a16:creationId xmlns:a16="http://schemas.microsoft.com/office/drawing/2014/main" id="{38F11D46-3648-F5F1-70DC-85C75627D9B8}"/>
              </a:ext>
            </a:extLst>
          </p:cNvPr>
          <p:cNvSpPr txBox="1">
            <a:spLocks/>
          </p:cNvSpPr>
          <p:nvPr/>
        </p:nvSpPr>
        <p:spPr bwMode="auto">
          <a:xfrm>
            <a:off x="304800" y="1712383"/>
            <a:ext cx="4495800" cy="414547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85750" indent="-285750">
              <a:spcBef>
                <a:spcPts val="400"/>
              </a:spcBef>
              <a:buFont typeface="Arial" panose="020B0604020202020204" pitchFamily="34" charset="0"/>
              <a:buChar char="•"/>
            </a:pPr>
            <a:r>
              <a:rPr lang="en-US" sz="1800" kern="0" dirty="0"/>
              <a:t>Case 2:</a:t>
            </a:r>
            <a:r>
              <a:rPr lang="en-US" sz="1800" b="0" kern="0" dirty="0"/>
              <a:t> SMD-ME </a:t>
            </a:r>
            <a:r>
              <a:rPr lang="en-US" sz="1600" b="0" dirty="0"/>
              <a:t>exposes a single MAC-SAP to the DS across all AP MLDs of the SMD </a:t>
            </a:r>
          </a:p>
          <a:p>
            <a:pPr marL="685800" lvl="1">
              <a:spcBef>
                <a:spcPts val="400"/>
              </a:spcBef>
              <a:buFont typeface="Arial" panose="020B0604020202020204" pitchFamily="34" charset="0"/>
              <a:buChar char="•"/>
            </a:pPr>
            <a:r>
              <a:rPr lang="en-US" sz="1600" b="0" kern="0" dirty="0"/>
              <a:t>SMD-ME is hosted at a centralized entity that exposes the single MAC-SAP</a:t>
            </a:r>
            <a:endParaRPr lang="en-US" sz="1600" kern="0" dirty="0"/>
          </a:p>
          <a:p>
            <a:pPr marL="685800" lvl="1">
              <a:spcBef>
                <a:spcPts val="400"/>
              </a:spcBef>
              <a:buFont typeface="Arial" panose="020B0604020202020204" pitchFamily="34" charset="0"/>
              <a:buChar char="•"/>
            </a:pPr>
            <a:r>
              <a:rPr lang="en-US" sz="1600" kern="0" dirty="0"/>
              <a:t>The single MAC-SAP is identified by the SMD MAC Address</a:t>
            </a:r>
          </a:p>
          <a:p>
            <a:pPr marL="685800" lvl="1">
              <a:spcBef>
                <a:spcPts val="400"/>
              </a:spcBef>
              <a:buFont typeface="Arial" panose="020B0604020202020204" pitchFamily="34" charset="0"/>
              <a:buChar char="•"/>
            </a:pPr>
            <a:r>
              <a:rPr lang="en-US" sz="1600" kern="0" dirty="0"/>
              <a:t>The 802.1X Authenticator (identified by SMD MAC Address) </a:t>
            </a:r>
            <a:r>
              <a:rPr lang="en-US" sz="1600" b="0" kern="0" dirty="0"/>
              <a:t>manages the blocking and unblocking of 802.1X Controlled ports for the non-AP MLD</a:t>
            </a:r>
            <a:endParaRPr lang="en-US" sz="1600" kern="0" dirty="0"/>
          </a:p>
          <a:p>
            <a:pPr marL="685800" lvl="1">
              <a:spcBef>
                <a:spcPts val="400"/>
              </a:spcBef>
              <a:buFont typeface="Arial" panose="020B0604020202020204" pitchFamily="34" charset="0"/>
              <a:buChar char="•"/>
            </a:pPr>
            <a:r>
              <a:rPr lang="en-US" sz="1600" b="0" kern="0" dirty="0"/>
              <a:t>During SR between AP MLDs, no DS mapping change </a:t>
            </a:r>
            <a:r>
              <a:rPr lang="en-US" sz="1600" kern="0" dirty="0"/>
              <a:t>is initiated</a:t>
            </a:r>
          </a:p>
          <a:p>
            <a:pPr marL="685800" lvl="1">
              <a:spcBef>
                <a:spcPts val="400"/>
              </a:spcBef>
              <a:buFont typeface="Arial" panose="020B0604020202020204" pitchFamily="34" charset="0"/>
              <a:buChar char="•"/>
            </a:pPr>
            <a:r>
              <a:rPr lang="en-US" sz="1600" b="0" kern="0" dirty="0"/>
              <a:t>Split of </a:t>
            </a:r>
            <a:r>
              <a:rPr lang="en-US" sz="1600" kern="0" dirty="0"/>
              <a:t>Upper MAC data path functionality between AP MLD and SMD-ME can be implementation dependent</a:t>
            </a:r>
            <a:endParaRPr lang="en-US" sz="1600" b="0" kern="0" dirty="0"/>
          </a:p>
          <a:p>
            <a:pPr marL="685800" lvl="1">
              <a:spcBef>
                <a:spcPts val="400"/>
              </a:spcBef>
              <a:buFont typeface="Arial" panose="020B0604020202020204" pitchFamily="34" charset="0"/>
              <a:buChar char="•"/>
            </a:pPr>
            <a:endParaRPr lang="en-US" sz="1000" kern="0" dirty="0"/>
          </a:p>
        </p:txBody>
      </p:sp>
      <p:pic>
        <p:nvPicPr>
          <p:cNvPr id="3" name="Picture 2">
            <a:extLst>
              <a:ext uri="{FF2B5EF4-FFF2-40B4-BE49-F238E27FC236}">
                <a16:creationId xmlns:a16="http://schemas.microsoft.com/office/drawing/2014/main" id="{F9816B9F-FC06-0995-CDF3-95E7BABFF014}"/>
              </a:ext>
            </a:extLst>
          </p:cNvPr>
          <p:cNvPicPr>
            <a:picLocks noChangeAspect="1"/>
          </p:cNvPicPr>
          <p:nvPr/>
        </p:nvPicPr>
        <p:blipFill>
          <a:blip r:embed="rId2"/>
          <a:stretch>
            <a:fillRect/>
          </a:stretch>
        </p:blipFill>
        <p:spPr>
          <a:xfrm>
            <a:off x="5029200" y="1712384"/>
            <a:ext cx="7010400" cy="3334808"/>
          </a:xfrm>
          <a:prstGeom prst="rect">
            <a:avLst/>
          </a:prstGeom>
        </p:spPr>
      </p:pic>
    </p:spTree>
    <p:extLst>
      <p:ext uri="{BB962C8B-B14F-4D97-AF65-F5344CB8AC3E}">
        <p14:creationId xmlns:p14="http://schemas.microsoft.com/office/powerpoint/2010/main" val="3811043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978D12-12F6-23D4-CB7C-B8BFE53693FB}"/>
              </a:ext>
            </a:extLst>
          </p:cNvPr>
          <p:cNvSpPr>
            <a:spLocks noGrp="1"/>
          </p:cNvSpPr>
          <p:nvPr>
            <p:ph type="dt" idx="10"/>
          </p:nvPr>
        </p:nvSpPr>
        <p:spPr/>
        <p:txBody>
          <a:bodyPr/>
          <a:lstStyle/>
          <a:p>
            <a:r>
              <a:rPr lang="en-US"/>
              <a:t>January 2025</a:t>
            </a:r>
            <a:endParaRPr lang="en-GB"/>
          </a:p>
        </p:txBody>
      </p:sp>
      <p:sp>
        <p:nvSpPr>
          <p:cNvPr id="3" name="Footer Placeholder 2">
            <a:extLst>
              <a:ext uri="{FF2B5EF4-FFF2-40B4-BE49-F238E27FC236}">
                <a16:creationId xmlns:a16="http://schemas.microsoft.com/office/drawing/2014/main" id="{6611988A-EA2A-C73B-635E-97B9EDFF2C2C}"/>
              </a:ext>
            </a:extLst>
          </p:cNvPr>
          <p:cNvSpPr>
            <a:spLocks noGrp="1"/>
          </p:cNvSpPr>
          <p:nvPr>
            <p:ph type="ftr" idx="11"/>
          </p:nvPr>
        </p:nvSpPr>
        <p:spPr/>
        <p:txBody>
          <a:bodyPr/>
          <a:lstStyle/>
          <a:p>
            <a:r>
              <a:rPr lang="en-GB"/>
              <a:t>Binita Gupta et al (Cisco Systems)</a:t>
            </a:r>
          </a:p>
        </p:txBody>
      </p:sp>
      <p:sp>
        <p:nvSpPr>
          <p:cNvPr id="4" name="Slide Number Placeholder 3">
            <a:extLst>
              <a:ext uri="{FF2B5EF4-FFF2-40B4-BE49-F238E27FC236}">
                <a16:creationId xmlns:a16="http://schemas.microsoft.com/office/drawing/2014/main" id="{97E464B5-9FBD-BFD4-A670-55E31D65C39C}"/>
              </a:ext>
            </a:extLst>
          </p:cNvPr>
          <p:cNvSpPr>
            <a:spLocks noGrp="1"/>
          </p:cNvSpPr>
          <p:nvPr>
            <p:ph type="sldNum" idx="12"/>
          </p:nvPr>
        </p:nvSpPr>
        <p:spPr/>
        <p:txBody>
          <a:bodyPr/>
          <a:lstStyle/>
          <a:p>
            <a:r>
              <a:rPr lang="en-GB"/>
              <a:t>Slide </a:t>
            </a:r>
            <a:fld id="{F5D8E26B-7BCF-4D25-9C89-0168A6618F18}" type="slidenum">
              <a:rPr lang="en-GB" smtClean="0"/>
              <a:pPr/>
              <a:t>9</a:t>
            </a:fld>
            <a:endParaRPr lang="en-GB"/>
          </a:p>
        </p:txBody>
      </p:sp>
      <p:grpSp>
        <p:nvGrpSpPr>
          <p:cNvPr id="483" name="Group 482">
            <a:extLst>
              <a:ext uri="{FF2B5EF4-FFF2-40B4-BE49-F238E27FC236}">
                <a16:creationId xmlns:a16="http://schemas.microsoft.com/office/drawing/2014/main" id="{DDD21C4C-93E4-026E-F33F-9043BBE5A13A}"/>
              </a:ext>
            </a:extLst>
          </p:cNvPr>
          <p:cNvGrpSpPr/>
          <p:nvPr/>
        </p:nvGrpSpPr>
        <p:grpSpPr>
          <a:xfrm>
            <a:off x="919278" y="1900550"/>
            <a:ext cx="9945841" cy="2589809"/>
            <a:chOff x="1062990" y="1531999"/>
            <a:chExt cx="10357322" cy="2857121"/>
          </a:xfrm>
        </p:grpSpPr>
        <p:sp>
          <p:nvSpPr>
            <p:cNvPr id="484" name="Rectangle 483">
              <a:extLst>
                <a:ext uri="{FF2B5EF4-FFF2-40B4-BE49-F238E27FC236}">
                  <a16:creationId xmlns:a16="http://schemas.microsoft.com/office/drawing/2014/main" id="{41EBB210-92B8-85A5-5838-DD37365888FE}"/>
                </a:ext>
              </a:extLst>
            </p:cNvPr>
            <p:cNvSpPr/>
            <p:nvPr/>
          </p:nvSpPr>
          <p:spPr>
            <a:xfrm>
              <a:off x="1289052" y="2003536"/>
              <a:ext cx="2867216" cy="226078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485" name="Rectangle 484">
              <a:extLst>
                <a:ext uri="{FF2B5EF4-FFF2-40B4-BE49-F238E27FC236}">
                  <a16:creationId xmlns:a16="http://schemas.microsoft.com/office/drawing/2014/main" id="{DB668A0C-D442-6276-0F64-660770CCF200}"/>
                </a:ext>
              </a:extLst>
            </p:cNvPr>
            <p:cNvSpPr/>
            <p:nvPr/>
          </p:nvSpPr>
          <p:spPr>
            <a:xfrm>
              <a:off x="2757062" y="2222802"/>
              <a:ext cx="1149377" cy="266575"/>
            </a:xfrm>
            <a:prstGeom prst="rect">
              <a:avLst/>
            </a:prstGeom>
            <a:solidFill>
              <a:srgbClr val="4EA72E">
                <a:lumMod val="40000"/>
                <a:lumOff val="60000"/>
              </a:srgb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486" name="TextBox 485">
              <a:extLst>
                <a:ext uri="{FF2B5EF4-FFF2-40B4-BE49-F238E27FC236}">
                  <a16:creationId xmlns:a16="http://schemas.microsoft.com/office/drawing/2014/main" id="{12025AEB-CD97-4D58-9D09-C3530F981969}"/>
                </a:ext>
              </a:extLst>
            </p:cNvPr>
            <p:cNvSpPr txBox="1"/>
            <p:nvPr/>
          </p:nvSpPr>
          <p:spPr>
            <a:xfrm>
              <a:off x="2755795" y="2225812"/>
              <a:ext cx="1131927" cy="242431"/>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Aptos" panose="02110004020202020204"/>
                  <a:ea typeface="+mn-ea"/>
                </a:rPr>
                <a:t>SMD-ME</a:t>
              </a:r>
              <a:r>
                <a:rPr kumimoji="0" lang="en-US" sz="1400" b="0" i="0" u="none" strike="noStrike" kern="0" cap="none" spc="0" normalizeH="0" baseline="0" noProof="0" dirty="0">
                  <a:ln>
                    <a:noFill/>
                  </a:ln>
                  <a:solidFill>
                    <a:prstClr val="black"/>
                  </a:solidFill>
                  <a:effectLst/>
                  <a:uLnTx/>
                  <a:uFillTx/>
                  <a:latin typeface="Aptos" panose="02110004020202020204"/>
                  <a:ea typeface="+mn-ea"/>
                </a:rPr>
                <a:t> </a:t>
              </a:r>
            </a:p>
          </p:txBody>
        </p:sp>
        <p:sp>
          <p:nvSpPr>
            <p:cNvPr id="487" name="TextBox 486">
              <a:extLst>
                <a:ext uri="{FF2B5EF4-FFF2-40B4-BE49-F238E27FC236}">
                  <a16:creationId xmlns:a16="http://schemas.microsoft.com/office/drawing/2014/main" id="{A2876AB3-DE21-6E90-ECA2-68604FE6C767}"/>
                </a:ext>
              </a:extLst>
            </p:cNvPr>
            <p:cNvSpPr txBox="1"/>
            <p:nvPr/>
          </p:nvSpPr>
          <p:spPr>
            <a:xfrm>
              <a:off x="1292869" y="2031511"/>
              <a:ext cx="1093005" cy="339545"/>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MLD1</a:t>
              </a:r>
            </a:p>
          </p:txBody>
        </p:sp>
        <p:sp>
          <p:nvSpPr>
            <p:cNvPr id="488" name="Rectangle 487">
              <a:extLst>
                <a:ext uri="{FF2B5EF4-FFF2-40B4-BE49-F238E27FC236}">
                  <a16:creationId xmlns:a16="http://schemas.microsoft.com/office/drawing/2014/main" id="{9A50860D-2E66-461F-B020-55792D8F928A}"/>
                </a:ext>
              </a:extLst>
            </p:cNvPr>
            <p:cNvSpPr/>
            <p:nvPr/>
          </p:nvSpPr>
          <p:spPr>
            <a:xfrm>
              <a:off x="1479692" y="3234796"/>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489" name="Rectangle 488">
              <a:extLst>
                <a:ext uri="{FF2B5EF4-FFF2-40B4-BE49-F238E27FC236}">
                  <a16:creationId xmlns:a16="http://schemas.microsoft.com/office/drawing/2014/main" id="{022EE326-56A9-2132-0391-A3D8F50E6157}"/>
                </a:ext>
              </a:extLst>
            </p:cNvPr>
            <p:cNvSpPr/>
            <p:nvPr/>
          </p:nvSpPr>
          <p:spPr>
            <a:xfrm>
              <a:off x="1578137" y="3308015"/>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490" name="Rectangle 489">
              <a:extLst>
                <a:ext uri="{FF2B5EF4-FFF2-40B4-BE49-F238E27FC236}">
                  <a16:creationId xmlns:a16="http://schemas.microsoft.com/office/drawing/2014/main" id="{4C50A302-ADD9-A1AC-1E75-093024E2BC84}"/>
                </a:ext>
              </a:extLst>
            </p:cNvPr>
            <p:cNvSpPr/>
            <p:nvPr/>
          </p:nvSpPr>
          <p:spPr>
            <a:xfrm>
              <a:off x="1558717" y="3899310"/>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AP11</a:t>
              </a:r>
            </a:p>
          </p:txBody>
        </p:sp>
        <p:sp>
          <p:nvSpPr>
            <p:cNvPr id="491" name="Rectangle 490">
              <a:extLst>
                <a:ext uri="{FF2B5EF4-FFF2-40B4-BE49-F238E27FC236}">
                  <a16:creationId xmlns:a16="http://schemas.microsoft.com/office/drawing/2014/main" id="{FE4556CF-7331-C072-0424-043B23571AA2}"/>
                </a:ext>
              </a:extLst>
            </p:cNvPr>
            <p:cNvSpPr/>
            <p:nvPr/>
          </p:nvSpPr>
          <p:spPr>
            <a:xfrm>
              <a:off x="1586819" y="3646296"/>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492" name="Rectangle 491">
              <a:extLst>
                <a:ext uri="{FF2B5EF4-FFF2-40B4-BE49-F238E27FC236}">
                  <a16:creationId xmlns:a16="http://schemas.microsoft.com/office/drawing/2014/main" id="{B888A92E-3FCF-3CEC-2780-5C11C4BEE195}"/>
                </a:ext>
              </a:extLst>
            </p:cNvPr>
            <p:cNvSpPr/>
            <p:nvPr/>
          </p:nvSpPr>
          <p:spPr>
            <a:xfrm>
              <a:off x="2787612" y="3234796"/>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493" name="Rectangle 492">
              <a:extLst>
                <a:ext uri="{FF2B5EF4-FFF2-40B4-BE49-F238E27FC236}">
                  <a16:creationId xmlns:a16="http://schemas.microsoft.com/office/drawing/2014/main" id="{39A7DBA2-C183-2B88-E569-611A33D112CB}"/>
                </a:ext>
              </a:extLst>
            </p:cNvPr>
            <p:cNvSpPr/>
            <p:nvPr/>
          </p:nvSpPr>
          <p:spPr>
            <a:xfrm>
              <a:off x="2886057" y="3308015"/>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494" name="Rectangle 493">
              <a:extLst>
                <a:ext uri="{FF2B5EF4-FFF2-40B4-BE49-F238E27FC236}">
                  <a16:creationId xmlns:a16="http://schemas.microsoft.com/office/drawing/2014/main" id="{B51A3009-3BCB-5F87-50B2-3DD66C59BCFD}"/>
                </a:ext>
              </a:extLst>
            </p:cNvPr>
            <p:cNvSpPr/>
            <p:nvPr/>
          </p:nvSpPr>
          <p:spPr>
            <a:xfrm>
              <a:off x="2866637" y="3899310"/>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AP12</a:t>
              </a:r>
            </a:p>
          </p:txBody>
        </p:sp>
        <p:sp>
          <p:nvSpPr>
            <p:cNvPr id="495" name="Rectangle 494">
              <a:extLst>
                <a:ext uri="{FF2B5EF4-FFF2-40B4-BE49-F238E27FC236}">
                  <a16:creationId xmlns:a16="http://schemas.microsoft.com/office/drawing/2014/main" id="{4DF5FD65-76A5-E18F-772C-32F30BBB7774}"/>
                </a:ext>
              </a:extLst>
            </p:cNvPr>
            <p:cNvSpPr/>
            <p:nvPr/>
          </p:nvSpPr>
          <p:spPr>
            <a:xfrm>
              <a:off x="2884736" y="3659717"/>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496" name="Straight Arrow Connector 495">
              <a:extLst>
                <a:ext uri="{FF2B5EF4-FFF2-40B4-BE49-F238E27FC236}">
                  <a16:creationId xmlns:a16="http://schemas.microsoft.com/office/drawing/2014/main" id="{0A18A047-B02E-0434-7C78-B20BF490CB9C}"/>
                </a:ext>
              </a:extLst>
            </p:cNvPr>
            <p:cNvCxnSpPr>
              <a:cxnSpLocks/>
            </p:cNvCxnSpPr>
            <p:nvPr/>
          </p:nvCxnSpPr>
          <p:spPr>
            <a:xfrm>
              <a:off x="1855851" y="3082216"/>
              <a:ext cx="1533" cy="21931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497" name="Straight Arrow Connector 496">
              <a:extLst>
                <a:ext uri="{FF2B5EF4-FFF2-40B4-BE49-F238E27FC236}">
                  <a16:creationId xmlns:a16="http://schemas.microsoft.com/office/drawing/2014/main" id="{59DFDE2C-0013-2BD2-84F2-4044A17949DD}"/>
                </a:ext>
              </a:extLst>
            </p:cNvPr>
            <p:cNvCxnSpPr>
              <a:cxnSpLocks/>
            </p:cNvCxnSpPr>
            <p:nvPr/>
          </p:nvCxnSpPr>
          <p:spPr>
            <a:xfrm flipH="1">
              <a:off x="2449056" y="3062218"/>
              <a:ext cx="571136" cy="237730"/>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498" name="Rectangle 497">
              <a:extLst>
                <a:ext uri="{FF2B5EF4-FFF2-40B4-BE49-F238E27FC236}">
                  <a16:creationId xmlns:a16="http://schemas.microsoft.com/office/drawing/2014/main" id="{40C824DC-A5C5-F69F-384C-25767646FB07}"/>
                </a:ext>
              </a:extLst>
            </p:cNvPr>
            <p:cNvSpPr/>
            <p:nvPr/>
          </p:nvSpPr>
          <p:spPr>
            <a:xfrm>
              <a:off x="1479692" y="2834289"/>
              <a:ext cx="1190724"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499" name="Straight Arrow Connector 498">
              <a:extLst>
                <a:ext uri="{FF2B5EF4-FFF2-40B4-BE49-F238E27FC236}">
                  <a16:creationId xmlns:a16="http://schemas.microsoft.com/office/drawing/2014/main" id="{3076592B-E114-7C2D-C518-F02B44F53F75}"/>
                </a:ext>
              </a:extLst>
            </p:cNvPr>
            <p:cNvCxnSpPr>
              <a:cxnSpLocks/>
            </p:cNvCxnSpPr>
            <p:nvPr/>
          </p:nvCxnSpPr>
          <p:spPr>
            <a:xfrm>
              <a:off x="2454789" y="3123473"/>
              <a:ext cx="562038" cy="17647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00" name="Straight Arrow Connector 499">
              <a:extLst>
                <a:ext uri="{FF2B5EF4-FFF2-40B4-BE49-F238E27FC236}">
                  <a16:creationId xmlns:a16="http://schemas.microsoft.com/office/drawing/2014/main" id="{8029A4F9-EE97-0FF4-3869-5EBE5D5290AE}"/>
                </a:ext>
              </a:extLst>
            </p:cNvPr>
            <p:cNvCxnSpPr>
              <a:cxnSpLocks/>
            </p:cNvCxnSpPr>
            <p:nvPr/>
          </p:nvCxnSpPr>
          <p:spPr>
            <a:xfrm flipV="1">
              <a:off x="3391028" y="2703184"/>
              <a:ext cx="0" cy="135891"/>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01" name="Rectangle 500">
              <a:extLst>
                <a:ext uri="{FF2B5EF4-FFF2-40B4-BE49-F238E27FC236}">
                  <a16:creationId xmlns:a16="http://schemas.microsoft.com/office/drawing/2014/main" id="{8E88067A-BFEF-6D5D-BAFE-8F672A3CB983}"/>
                </a:ext>
              </a:extLst>
            </p:cNvPr>
            <p:cNvSpPr/>
            <p:nvPr/>
          </p:nvSpPr>
          <p:spPr>
            <a:xfrm>
              <a:off x="4790174" y="2001192"/>
              <a:ext cx="2867216" cy="226078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02" name="TextBox 501">
              <a:extLst>
                <a:ext uri="{FF2B5EF4-FFF2-40B4-BE49-F238E27FC236}">
                  <a16:creationId xmlns:a16="http://schemas.microsoft.com/office/drawing/2014/main" id="{83316B65-CD64-1625-AA04-BE912F0F7A3C}"/>
                </a:ext>
              </a:extLst>
            </p:cNvPr>
            <p:cNvSpPr txBox="1"/>
            <p:nvPr/>
          </p:nvSpPr>
          <p:spPr>
            <a:xfrm>
              <a:off x="4854410" y="2031162"/>
              <a:ext cx="965121" cy="339545"/>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MLD2</a:t>
              </a:r>
            </a:p>
          </p:txBody>
        </p:sp>
        <p:sp>
          <p:nvSpPr>
            <p:cNvPr id="503" name="Rectangle 502">
              <a:extLst>
                <a:ext uri="{FF2B5EF4-FFF2-40B4-BE49-F238E27FC236}">
                  <a16:creationId xmlns:a16="http://schemas.microsoft.com/office/drawing/2014/main" id="{8D2EE812-974C-B368-D38C-3E818EB47011}"/>
                </a:ext>
              </a:extLst>
            </p:cNvPr>
            <p:cNvSpPr/>
            <p:nvPr/>
          </p:nvSpPr>
          <p:spPr>
            <a:xfrm>
              <a:off x="4980814" y="3232452"/>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04" name="Rectangle 503">
              <a:extLst>
                <a:ext uri="{FF2B5EF4-FFF2-40B4-BE49-F238E27FC236}">
                  <a16:creationId xmlns:a16="http://schemas.microsoft.com/office/drawing/2014/main" id="{A2BA1665-4F0B-7CEB-9E79-C3AD20700EEA}"/>
                </a:ext>
              </a:extLst>
            </p:cNvPr>
            <p:cNvSpPr/>
            <p:nvPr/>
          </p:nvSpPr>
          <p:spPr>
            <a:xfrm>
              <a:off x="5079258" y="3305671"/>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05" name="Rectangle 504">
              <a:extLst>
                <a:ext uri="{FF2B5EF4-FFF2-40B4-BE49-F238E27FC236}">
                  <a16:creationId xmlns:a16="http://schemas.microsoft.com/office/drawing/2014/main" id="{8AEA7770-A116-BA0E-6A00-71372A449996}"/>
                </a:ext>
              </a:extLst>
            </p:cNvPr>
            <p:cNvSpPr/>
            <p:nvPr/>
          </p:nvSpPr>
          <p:spPr>
            <a:xfrm>
              <a:off x="5059839" y="3896966"/>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AP21</a:t>
              </a:r>
            </a:p>
          </p:txBody>
        </p:sp>
        <p:sp>
          <p:nvSpPr>
            <p:cNvPr id="506" name="Rectangle 505">
              <a:extLst>
                <a:ext uri="{FF2B5EF4-FFF2-40B4-BE49-F238E27FC236}">
                  <a16:creationId xmlns:a16="http://schemas.microsoft.com/office/drawing/2014/main" id="{711131E2-690A-37FA-DE24-F6C18AD97F62}"/>
                </a:ext>
              </a:extLst>
            </p:cNvPr>
            <p:cNvSpPr/>
            <p:nvPr/>
          </p:nvSpPr>
          <p:spPr>
            <a:xfrm>
              <a:off x="5087941" y="3643952"/>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07" name="Rectangle 506">
              <a:extLst>
                <a:ext uri="{FF2B5EF4-FFF2-40B4-BE49-F238E27FC236}">
                  <a16:creationId xmlns:a16="http://schemas.microsoft.com/office/drawing/2014/main" id="{7206FBB2-2B46-D264-C7A8-AFC4D8047916}"/>
                </a:ext>
              </a:extLst>
            </p:cNvPr>
            <p:cNvSpPr/>
            <p:nvPr/>
          </p:nvSpPr>
          <p:spPr>
            <a:xfrm>
              <a:off x="6288734" y="3232452"/>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08" name="Rectangle 507">
              <a:extLst>
                <a:ext uri="{FF2B5EF4-FFF2-40B4-BE49-F238E27FC236}">
                  <a16:creationId xmlns:a16="http://schemas.microsoft.com/office/drawing/2014/main" id="{C00CF46A-D7D6-0916-46F6-2D134C15EFDE}"/>
                </a:ext>
              </a:extLst>
            </p:cNvPr>
            <p:cNvSpPr/>
            <p:nvPr/>
          </p:nvSpPr>
          <p:spPr>
            <a:xfrm>
              <a:off x="6387178" y="3305671"/>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09" name="Rectangle 508">
              <a:extLst>
                <a:ext uri="{FF2B5EF4-FFF2-40B4-BE49-F238E27FC236}">
                  <a16:creationId xmlns:a16="http://schemas.microsoft.com/office/drawing/2014/main" id="{1A264EFC-0001-A870-3139-56F7CAE1FA09}"/>
                </a:ext>
              </a:extLst>
            </p:cNvPr>
            <p:cNvSpPr/>
            <p:nvPr/>
          </p:nvSpPr>
          <p:spPr>
            <a:xfrm>
              <a:off x="6367759" y="3896966"/>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AP22</a:t>
              </a:r>
            </a:p>
          </p:txBody>
        </p:sp>
        <p:sp>
          <p:nvSpPr>
            <p:cNvPr id="510" name="Rectangle 509">
              <a:extLst>
                <a:ext uri="{FF2B5EF4-FFF2-40B4-BE49-F238E27FC236}">
                  <a16:creationId xmlns:a16="http://schemas.microsoft.com/office/drawing/2014/main" id="{1FF70E0B-4912-224F-8160-CCAA44174115}"/>
                </a:ext>
              </a:extLst>
            </p:cNvPr>
            <p:cNvSpPr/>
            <p:nvPr/>
          </p:nvSpPr>
          <p:spPr>
            <a:xfrm>
              <a:off x="6385857" y="3657373"/>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511" name="Straight Arrow Connector 510">
              <a:extLst>
                <a:ext uri="{FF2B5EF4-FFF2-40B4-BE49-F238E27FC236}">
                  <a16:creationId xmlns:a16="http://schemas.microsoft.com/office/drawing/2014/main" id="{E9B0C47B-C6B6-2F49-5340-2B48A4EB08E4}"/>
                </a:ext>
              </a:extLst>
            </p:cNvPr>
            <p:cNvCxnSpPr>
              <a:cxnSpLocks/>
            </p:cNvCxnSpPr>
            <p:nvPr/>
          </p:nvCxnSpPr>
          <p:spPr>
            <a:xfrm>
              <a:off x="5356973" y="3079871"/>
              <a:ext cx="1533" cy="21931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12" name="Straight Arrow Connector 511">
              <a:extLst>
                <a:ext uri="{FF2B5EF4-FFF2-40B4-BE49-F238E27FC236}">
                  <a16:creationId xmlns:a16="http://schemas.microsoft.com/office/drawing/2014/main" id="{1D376919-2336-185A-748F-901A7999DBD3}"/>
                </a:ext>
              </a:extLst>
            </p:cNvPr>
            <p:cNvCxnSpPr>
              <a:cxnSpLocks/>
            </p:cNvCxnSpPr>
            <p:nvPr/>
          </p:nvCxnSpPr>
          <p:spPr>
            <a:xfrm flipH="1">
              <a:off x="5950178" y="3128259"/>
              <a:ext cx="567772" cy="16934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13" name="Rectangle 512">
              <a:extLst>
                <a:ext uri="{FF2B5EF4-FFF2-40B4-BE49-F238E27FC236}">
                  <a16:creationId xmlns:a16="http://schemas.microsoft.com/office/drawing/2014/main" id="{477D73C3-D023-BF07-CA05-94798C5648D4}"/>
                </a:ext>
              </a:extLst>
            </p:cNvPr>
            <p:cNvSpPr/>
            <p:nvPr/>
          </p:nvSpPr>
          <p:spPr>
            <a:xfrm>
              <a:off x="4980814" y="2831944"/>
              <a:ext cx="1190724"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514" name="Straight Arrow Connector 513">
              <a:extLst>
                <a:ext uri="{FF2B5EF4-FFF2-40B4-BE49-F238E27FC236}">
                  <a16:creationId xmlns:a16="http://schemas.microsoft.com/office/drawing/2014/main" id="{ADCC1265-F726-F8AF-6CCE-DBCC2AA889EE}"/>
                </a:ext>
              </a:extLst>
            </p:cNvPr>
            <p:cNvCxnSpPr>
              <a:cxnSpLocks/>
            </p:cNvCxnSpPr>
            <p:nvPr/>
          </p:nvCxnSpPr>
          <p:spPr>
            <a:xfrm>
              <a:off x="5955911" y="3121129"/>
              <a:ext cx="562038" cy="17647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15" name="Straight Arrow Connector 514">
              <a:extLst>
                <a:ext uri="{FF2B5EF4-FFF2-40B4-BE49-F238E27FC236}">
                  <a16:creationId xmlns:a16="http://schemas.microsoft.com/office/drawing/2014/main" id="{28F38F8C-1D07-43E5-0408-C777381A312F}"/>
                </a:ext>
              </a:extLst>
            </p:cNvPr>
            <p:cNvCxnSpPr>
              <a:cxnSpLocks/>
            </p:cNvCxnSpPr>
            <p:nvPr/>
          </p:nvCxnSpPr>
          <p:spPr>
            <a:xfrm>
              <a:off x="6904397" y="3116692"/>
              <a:ext cx="0" cy="20119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16" name="Rectangle 515">
              <a:extLst>
                <a:ext uri="{FF2B5EF4-FFF2-40B4-BE49-F238E27FC236}">
                  <a16:creationId xmlns:a16="http://schemas.microsoft.com/office/drawing/2014/main" id="{ED834387-5AF7-373F-C09A-42AE60DF23C0}"/>
                </a:ext>
              </a:extLst>
            </p:cNvPr>
            <p:cNvSpPr/>
            <p:nvPr/>
          </p:nvSpPr>
          <p:spPr>
            <a:xfrm>
              <a:off x="8329924" y="1991653"/>
              <a:ext cx="2867216" cy="2260785"/>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17" name="TextBox 516">
              <a:extLst>
                <a:ext uri="{FF2B5EF4-FFF2-40B4-BE49-F238E27FC236}">
                  <a16:creationId xmlns:a16="http://schemas.microsoft.com/office/drawing/2014/main" id="{5A1C0B83-EC4B-23DC-4A41-7E2AC347FCC2}"/>
                </a:ext>
              </a:extLst>
            </p:cNvPr>
            <p:cNvSpPr txBox="1"/>
            <p:nvPr/>
          </p:nvSpPr>
          <p:spPr>
            <a:xfrm>
              <a:off x="8390836" y="2003538"/>
              <a:ext cx="986241" cy="339545"/>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Aptos" panose="02110004020202020204"/>
                  <a:ea typeface="+mn-ea"/>
                </a:rPr>
                <a:t>AP MLD3</a:t>
              </a:r>
            </a:p>
          </p:txBody>
        </p:sp>
        <p:sp>
          <p:nvSpPr>
            <p:cNvPr id="518" name="Rectangle 517">
              <a:extLst>
                <a:ext uri="{FF2B5EF4-FFF2-40B4-BE49-F238E27FC236}">
                  <a16:creationId xmlns:a16="http://schemas.microsoft.com/office/drawing/2014/main" id="{CFB6DC1F-3766-9FA2-11BA-E08EC768A699}"/>
                </a:ext>
              </a:extLst>
            </p:cNvPr>
            <p:cNvSpPr/>
            <p:nvPr/>
          </p:nvSpPr>
          <p:spPr>
            <a:xfrm>
              <a:off x="8520564" y="3222914"/>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19" name="Rectangle 518">
              <a:extLst>
                <a:ext uri="{FF2B5EF4-FFF2-40B4-BE49-F238E27FC236}">
                  <a16:creationId xmlns:a16="http://schemas.microsoft.com/office/drawing/2014/main" id="{1A2CBDA6-4301-91D6-F758-C54B3224B176}"/>
                </a:ext>
              </a:extLst>
            </p:cNvPr>
            <p:cNvSpPr/>
            <p:nvPr/>
          </p:nvSpPr>
          <p:spPr>
            <a:xfrm>
              <a:off x="8619008" y="3296133"/>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20" name="Rectangle 519">
              <a:extLst>
                <a:ext uri="{FF2B5EF4-FFF2-40B4-BE49-F238E27FC236}">
                  <a16:creationId xmlns:a16="http://schemas.microsoft.com/office/drawing/2014/main" id="{C4A3ADA3-AEB8-CAB9-092E-E85F7F232A64}"/>
                </a:ext>
              </a:extLst>
            </p:cNvPr>
            <p:cNvSpPr/>
            <p:nvPr/>
          </p:nvSpPr>
          <p:spPr>
            <a:xfrm>
              <a:off x="8599589" y="3887428"/>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AP31</a:t>
              </a:r>
            </a:p>
          </p:txBody>
        </p:sp>
        <p:sp>
          <p:nvSpPr>
            <p:cNvPr id="521" name="Rectangle 520">
              <a:extLst>
                <a:ext uri="{FF2B5EF4-FFF2-40B4-BE49-F238E27FC236}">
                  <a16:creationId xmlns:a16="http://schemas.microsoft.com/office/drawing/2014/main" id="{A3F4282E-A64B-8B00-4FE6-597AA99B26AC}"/>
                </a:ext>
              </a:extLst>
            </p:cNvPr>
            <p:cNvSpPr/>
            <p:nvPr/>
          </p:nvSpPr>
          <p:spPr>
            <a:xfrm>
              <a:off x="8627691" y="3634414"/>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sp>
          <p:nvSpPr>
            <p:cNvPr id="522" name="Rectangle 521">
              <a:extLst>
                <a:ext uri="{FF2B5EF4-FFF2-40B4-BE49-F238E27FC236}">
                  <a16:creationId xmlns:a16="http://schemas.microsoft.com/office/drawing/2014/main" id="{5A874208-1378-0557-0956-8F4AAB76DF25}"/>
                </a:ext>
              </a:extLst>
            </p:cNvPr>
            <p:cNvSpPr/>
            <p:nvPr/>
          </p:nvSpPr>
          <p:spPr>
            <a:xfrm>
              <a:off x="9828484" y="3222914"/>
              <a:ext cx="1190725" cy="943077"/>
            </a:xfrm>
            <a:prstGeom prst="rect">
              <a:avLst/>
            </a:prstGeom>
            <a:solidFill>
              <a:srgbClr val="0E2841">
                <a:lumMod val="10000"/>
                <a:lumOff val="9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23" name="Rectangle 522">
              <a:extLst>
                <a:ext uri="{FF2B5EF4-FFF2-40B4-BE49-F238E27FC236}">
                  <a16:creationId xmlns:a16="http://schemas.microsoft.com/office/drawing/2014/main" id="{3240F7DA-F55C-7623-0D7C-68C52A7C77CC}"/>
                </a:ext>
              </a:extLst>
            </p:cNvPr>
            <p:cNvSpPr/>
            <p:nvPr/>
          </p:nvSpPr>
          <p:spPr>
            <a:xfrm>
              <a:off x="9926928" y="3296133"/>
              <a:ext cx="1012585"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Lower MAC</a:t>
              </a:r>
            </a:p>
          </p:txBody>
        </p:sp>
        <p:sp>
          <p:nvSpPr>
            <p:cNvPr id="524" name="Rectangle 523">
              <a:extLst>
                <a:ext uri="{FF2B5EF4-FFF2-40B4-BE49-F238E27FC236}">
                  <a16:creationId xmlns:a16="http://schemas.microsoft.com/office/drawing/2014/main" id="{747BA2C3-4D29-3F16-84FF-AD9D7B790D39}"/>
                </a:ext>
              </a:extLst>
            </p:cNvPr>
            <p:cNvSpPr/>
            <p:nvPr/>
          </p:nvSpPr>
          <p:spPr>
            <a:xfrm>
              <a:off x="9907509" y="3887428"/>
              <a:ext cx="1012585" cy="278563"/>
            </a:xfrm>
            <a:prstGeom prst="rect">
              <a:avLst/>
            </a:prstGeom>
            <a:no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AP32</a:t>
              </a:r>
            </a:p>
          </p:txBody>
        </p:sp>
        <p:sp>
          <p:nvSpPr>
            <p:cNvPr id="525" name="Rectangle 524">
              <a:extLst>
                <a:ext uri="{FF2B5EF4-FFF2-40B4-BE49-F238E27FC236}">
                  <a16:creationId xmlns:a16="http://schemas.microsoft.com/office/drawing/2014/main" id="{6F9BE060-509F-975A-C356-C88311551E7E}"/>
                </a:ext>
              </a:extLst>
            </p:cNvPr>
            <p:cNvSpPr/>
            <p:nvPr/>
          </p:nvSpPr>
          <p:spPr>
            <a:xfrm>
              <a:off x="9925607" y="3647835"/>
              <a:ext cx="1012585" cy="217844"/>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PHY</a:t>
              </a:r>
            </a:p>
          </p:txBody>
        </p:sp>
        <p:cxnSp>
          <p:nvCxnSpPr>
            <p:cNvPr id="526" name="Straight Arrow Connector 525">
              <a:extLst>
                <a:ext uri="{FF2B5EF4-FFF2-40B4-BE49-F238E27FC236}">
                  <a16:creationId xmlns:a16="http://schemas.microsoft.com/office/drawing/2014/main" id="{18823E7E-A716-1342-C65E-E09ADB5476C9}"/>
                </a:ext>
              </a:extLst>
            </p:cNvPr>
            <p:cNvCxnSpPr>
              <a:cxnSpLocks/>
            </p:cNvCxnSpPr>
            <p:nvPr/>
          </p:nvCxnSpPr>
          <p:spPr>
            <a:xfrm>
              <a:off x="8896723" y="3070333"/>
              <a:ext cx="1533" cy="21931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27" name="Straight Arrow Connector 526">
              <a:extLst>
                <a:ext uri="{FF2B5EF4-FFF2-40B4-BE49-F238E27FC236}">
                  <a16:creationId xmlns:a16="http://schemas.microsoft.com/office/drawing/2014/main" id="{E56B8A35-046F-3D6A-2757-308F549211DC}"/>
                </a:ext>
              </a:extLst>
            </p:cNvPr>
            <p:cNvCxnSpPr>
              <a:cxnSpLocks/>
            </p:cNvCxnSpPr>
            <p:nvPr/>
          </p:nvCxnSpPr>
          <p:spPr>
            <a:xfrm flipH="1">
              <a:off x="9489928" y="3118721"/>
              <a:ext cx="567772" cy="16934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28" name="Rectangle 527">
              <a:extLst>
                <a:ext uri="{FF2B5EF4-FFF2-40B4-BE49-F238E27FC236}">
                  <a16:creationId xmlns:a16="http://schemas.microsoft.com/office/drawing/2014/main" id="{27AC1FAF-3DE6-A3CD-2601-A982FCF92C79}"/>
                </a:ext>
              </a:extLst>
            </p:cNvPr>
            <p:cNvSpPr/>
            <p:nvPr/>
          </p:nvSpPr>
          <p:spPr>
            <a:xfrm>
              <a:off x="8520564" y="2822406"/>
              <a:ext cx="1190724" cy="278563"/>
            </a:xfrm>
            <a:prstGeom prst="rect">
              <a:avLst/>
            </a:prstGeom>
            <a:solidFill>
              <a:sysClr val="window" lastClr="FFFFFF">
                <a:lumMod val="85000"/>
              </a:sys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MLD  Upper MAC</a:t>
              </a:r>
            </a:p>
          </p:txBody>
        </p:sp>
        <p:cxnSp>
          <p:nvCxnSpPr>
            <p:cNvPr id="529" name="Straight Arrow Connector 528">
              <a:extLst>
                <a:ext uri="{FF2B5EF4-FFF2-40B4-BE49-F238E27FC236}">
                  <a16:creationId xmlns:a16="http://schemas.microsoft.com/office/drawing/2014/main" id="{50BDF76A-124F-B090-CBF7-16F4B92FCC14}"/>
                </a:ext>
              </a:extLst>
            </p:cNvPr>
            <p:cNvCxnSpPr>
              <a:cxnSpLocks/>
            </p:cNvCxnSpPr>
            <p:nvPr/>
          </p:nvCxnSpPr>
          <p:spPr>
            <a:xfrm>
              <a:off x="9495661" y="3111591"/>
              <a:ext cx="562038" cy="176474"/>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30" name="Straight Arrow Connector 529">
              <a:extLst>
                <a:ext uri="{FF2B5EF4-FFF2-40B4-BE49-F238E27FC236}">
                  <a16:creationId xmlns:a16="http://schemas.microsoft.com/office/drawing/2014/main" id="{4AC3E029-52F0-603C-EE49-8DD4EDB110C3}"/>
                </a:ext>
              </a:extLst>
            </p:cNvPr>
            <p:cNvCxnSpPr>
              <a:cxnSpLocks/>
            </p:cNvCxnSpPr>
            <p:nvPr/>
          </p:nvCxnSpPr>
          <p:spPr>
            <a:xfrm>
              <a:off x="10477730" y="3116692"/>
              <a:ext cx="0" cy="20119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31" name="Rectangle 530">
              <a:extLst>
                <a:ext uri="{FF2B5EF4-FFF2-40B4-BE49-F238E27FC236}">
                  <a16:creationId xmlns:a16="http://schemas.microsoft.com/office/drawing/2014/main" id="{712952C3-F987-1129-6C74-9B761A2728B0}"/>
                </a:ext>
              </a:extLst>
            </p:cNvPr>
            <p:cNvSpPr/>
            <p:nvPr/>
          </p:nvSpPr>
          <p:spPr>
            <a:xfrm>
              <a:off x="1062990" y="1531999"/>
              <a:ext cx="10357322" cy="2857121"/>
            </a:xfrm>
            <a:prstGeom prst="rect">
              <a:avLst/>
            </a:prstGeom>
            <a:noFill/>
            <a:ln w="12700" cap="flat" cmpd="sng" algn="ctr">
              <a:solidFill>
                <a:srgbClr val="156082">
                  <a:shade val="15000"/>
                </a:srgbClr>
              </a:solidFill>
              <a:prstDash val="lgDashDot"/>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ptos" panose="02110004020202020204"/>
                <a:ea typeface="+mn-ea"/>
                <a:cs typeface="+mn-cs"/>
              </a:endParaRPr>
            </a:p>
          </p:txBody>
        </p:sp>
        <p:sp>
          <p:nvSpPr>
            <p:cNvPr id="532" name="TextBox 531">
              <a:extLst>
                <a:ext uri="{FF2B5EF4-FFF2-40B4-BE49-F238E27FC236}">
                  <a16:creationId xmlns:a16="http://schemas.microsoft.com/office/drawing/2014/main" id="{02A6C1D6-97CE-B5C7-26E5-E0DB53157E59}"/>
                </a:ext>
              </a:extLst>
            </p:cNvPr>
            <p:cNvSpPr txBox="1"/>
            <p:nvPr/>
          </p:nvSpPr>
          <p:spPr>
            <a:xfrm>
              <a:off x="1167746" y="1532000"/>
              <a:ext cx="897263" cy="266674"/>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prstClr val="black"/>
                  </a:solidFill>
                  <a:effectLst/>
                  <a:uLnTx/>
                  <a:uFillTx/>
                  <a:latin typeface="Aptos" panose="02110004020202020204"/>
                  <a:ea typeface="+mn-ea"/>
                </a:rPr>
                <a:t>SMD</a:t>
              </a:r>
              <a:endParaRPr kumimoji="0" lang="en-US" sz="1200" b="0" i="0" u="none" strike="noStrike" kern="0" cap="none" spc="0" normalizeH="0" baseline="0" noProof="0" dirty="0">
                <a:ln>
                  <a:noFill/>
                </a:ln>
                <a:solidFill>
                  <a:prstClr val="black"/>
                </a:solidFill>
                <a:effectLst/>
                <a:uLnTx/>
                <a:uFillTx/>
                <a:latin typeface="Aptos" panose="02110004020202020204"/>
                <a:ea typeface="+mn-ea"/>
              </a:endParaRPr>
            </a:p>
          </p:txBody>
        </p:sp>
        <p:sp>
          <p:nvSpPr>
            <p:cNvPr id="533" name="Rectangle 532">
              <a:extLst>
                <a:ext uri="{FF2B5EF4-FFF2-40B4-BE49-F238E27FC236}">
                  <a16:creationId xmlns:a16="http://schemas.microsoft.com/office/drawing/2014/main" id="{AE5933F1-6895-E465-6418-6DD8DEDD3C91}"/>
                </a:ext>
              </a:extLst>
            </p:cNvPr>
            <p:cNvSpPr/>
            <p:nvPr/>
          </p:nvSpPr>
          <p:spPr>
            <a:xfrm>
              <a:off x="2748640" y="2499668"/>
              <a:ext cx="1185131" cy="619052"/>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cxnSp>
          <p:nvCxnSpPr>
            <p:cNvPr id="534" name="Straight Arrow Connector 533">
              <a:extLst>
                <a:ext uri="{FF2B5EF4-FFF2-40B4-BE49-F238E27FC236}">
                  <a16:creationId xmlns:a16="http://schemas.microsoft.com/office/drawing/2014/main" id="{FEE3E4EB-FC55-40D7-353D-40E16BF0E073}"/>
                </a:ext>
              </a:extLst>
            </p:cNvPr>
            <p:cNvCxnSpPr>
              <a:cxnSpLocks/>
            </p:cNvCxnSpPr>
            <p:nvPr/>
          </p:nvCxnSpPr>
          <p:spPr>
            <a:xfrm>
              <a:off x="3498040" y="3086871"/>
              <a:ext cx="0" cy="201194"/>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35" name="Rectangle 534">
              <a:extLst>
                <a:ext uri="{FF2B5EF4-FFF2-40B4-BE49-F238E27FC236}">
                  <a16:creationId xmlns:a16="http://schemas.microsoft.com/office/drawing/2014/main" id="{C6D7CD4A-AFAB-5311-8552-7E5B3F6E27B3}"/>
                </a:ext>
              </a:extLst>
            </p:cNvPr>
            <p:cNvSpPr/>
            <p:nvPr/>
          </p:nvSpPr>
          <p:spPr>
            <a:xfrm>
              <a:off x="6307578" y="2216418"/>
              <a:ext cx="1149377" cy="266575"/>
            </a:xfrm>
            <a:prstGeom prst="rect">
              <a:avLst/>
            </a:prstGeom>
            <a:solidFill>
              <a:srgbClr val="4EA72E">
                <a:lumMod val="40000"/>
                <a:lumOff val="60000"/>
              </a:srgb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36" name="TextBox 535">
              <a:extLst>
                <a:ext uri="{FF2B5EF4-FFF2-40B4-BE49-F238E27FC236}">
                  <a16:creationId xmlns:a16="http://schemas.microsoft.com/office/drawing/2014/main" id="{7CE9C269-A22F-BD04-8001-8CBF39833F55}"/>
                </a:ext>
              </a:extLst>
            </p:cNvPr>
            <p:cNvSpPr txBox="1"/>
            <p:nvPr/>
          </p:nvSpPr>
          <p:spPr>
            <a:xfrm>
              <a:off x="6306311" y="2219429"/>
              <a:ext cx="1131927" cy="242431"/>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Aptos" panose="02110004020202020204"/>
                  <a:ea typeface="+mn-ea"/>
                </a:rPr>
                <a:t>SMD-ME</a:t>
              </a:r>
              <a:r>
                <a:rPr kumimoji="0" lang="en-US" sz="1400" b="0" i="0" u="none" strike="noStrike" kern="0" cap="none" spc="0" normalizeH="0" baseline="0" noProof="0" dirty="0">
                  <a:ln>
                    <a:noFill/>
                  </a:ln>
                  <a:solidFill>
                    <a:prstClr val="black"/>
                  </a:solidFill>
                  <a:effectLst/>
                  <a:uLnTx/>
                  <a:uFillTx/>
                  <a:latin typeface="Aptos" panose="02110004020202020204"/>
                  <a:ea typeface="+mn-ea"/>
                </a:rPr>
                <a:t> </a:t>
              </a:r>
            </a:p>
          </p:txBody>
        </p:sp>
        <p:cxnSp>
          <p:nvCxnSpPr>
            <p:cNvPr id="537" name="Straight Arrow Connector 536">
              <a:extLst>
                <a:ext uri="{FF2B5EF4-FFF2-40B4-BE49-F238E27FC236}">
                  <a16:creationId xmlns:a16="http://schemas.microsoft.com/office/drawing/2014/main" id="{7BB99511-08F3-BFBA-30B2-C29BC3132042}"/>
                </a:ext>
              </a:extLst>
            </p:cNvPr>
            <p:cNvCxnSpPr>
              <a:cxnSpLocks/>
            </p:cNvCxnSpPr>
            <p:nvPr/>
          </p:nvCxnSpPr>
          <p:spPr>
            <a:xfrm flipV="1">
              <a:off x="6941543" y="2696801"/>
              <a:ext cx="0" cy="135891"/>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38" name="Rectangle 537">
              <a:extLst>
                <a:ext uri="{FF2B5EF4-FFF2-40B4-BE49-F238E27FC236}">
                  <a16:creationId xmlns:a16="http://schemas.microsoft.com/office/drawing/2014/main" id="{E3767CF5-A650-D17E-9E85-99082060A776}"/>
                </a:ext>
              </a:extLst>
            </p:cNvPr>
            <p:cNvSpPr/>
            <p:nvPr/>
          </p:nvSpPr>
          <p:spPr>
            <a:xfrm>
              <a:off x="6299155" y="2493285"/>
              <a:ext cx="1185131" cy="619052"/>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539" name="Rectangle 538">
              <a:extLst>
                <a:ext uri="{FF2B5EF4-FFF2-40B4-BE49-F238E27FC236}">
                  <a16:creationId xmlns:a16="http://schemas.microsoft.com/office/drawing/2014/main" id="{B1CD93F6-5D3F-C142-B382-FE2AF63C97A2}"/>
                </a:ext>
              </a:extLst>
            </p:cNvPr>
            <p:cNvSpPr/>
            <p:nvPr/>
          </p:nvSpPr>
          <p:spPr>
            <a:xfrm>
              <a:off x="9866805" y="2198407"/>
              <a:ext cx="1149377" cy="266575"/>
            </a:xfrm>
            <a:prstGeom prst="rect">
              <a:avLst/>
            </a:prstGeom>
            <a:solidFill>
              <a:srgbClr val="4EA72E">
                <a:lumMod val="40000"/>
                <a:lumOff val="60000"/>
              </a:srgbClr>
            </a:solidFill>
            <a:ln w="9525"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Aptos" panose="02110004020202020204"/>
                <a:ea typeface="+mn-ea"/>
                <a:cs typeface="+mn-cs"/>
              </a:endParaRPr>
            </a:p>
          </p:txBody>
        </p:sp>
        <p:sp>
          <p:nvSpPr>
            <p:cNvPr id="540" name="TextBox 539">
              <a:extLst>
                <a:ext uri="{FF2B5EF4-FFF2-40B4-BE49-F238E27FC236}">
                  <a16:creationId xmlns:a16="http://schemas.microsoft.com/office/drawing/2014/main" id="{22F6180B-9983-FC63-8B51-79E35D36B7EA}"/>
                </a:ext>
              </a:extLst>
            </p:cNvPr>
            <p:cNvSpPr txBox="1"/>
            <p:nvPr/>
          </p:nvSpPr>
          <p:spPr>
            <a:xfrm>
              <a:off x="9865538" y="2201418"/>
              <a:ext cx="1131927" cy="242431"/>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black"/>
                  </a:solidFill>
                  <a:effectLst/>
                  <a:uLnTx/>
                  <a:uFillTx/>
                  <a:latin typeface="Aptos" panose="02110004020202020204"/>
                  <a:ea typeface="+mn-ea"/>
                </a:rPr>
                <a:t>SMD-ME</a:t>
              </a:r>
              <a:r>
                <a:rPr kumimoji="0" lang="en-US" sz="1400" b="0" i="0" u="none" strike="noStrike" kern="0" cap="none" spc="0" normalizeH="0" baseline="0" noProof="0" dirty="0">
                  <a:ln>
                    <a:noFill/>
                  </a:ln>
                  <a:solidFill>
                    <a:prstClr val="black"/>
                  </a:solidFill>
                  <a:effectLst/>
                  <a:uLnTx/>
                  <a:uFillTx/>
                  <a:latin typeface="Aptos" panose="02110004020202020204"/>
                  <a:ea typeface="+mn-ea"/>
                </a:rPr>
                <a:t> </a:t>
              </a:r>
            </a:p>
          </p:txBody>
        </p:sp>
        <p:cxnSp>
          <p:nvCxnSpPr>
            <p:cNvPr id="541" name="Straight Arrow Connector 540">
              <a:extLst>
                <a:ext uri="{FF2B5EF4-FFF2-40B4-BE49-F238E27FC236}">
                  <a16:creationId xmlns:a16="http://schemas.microsoft.com/office/drawing/2014/main" id="{1E90A194-3339-74CA-13EA-C80B2011561B}"/>
                </a:ext>
              </a:extLst>
            </p:cNvPr>
            <p:cNvCxnSpPr>
              <a:cxnSpLocks/>
            </p:cNvCxnSpPr>
            <p:nvPr/>
          </p:nvCxnSpPr>
          <p:spPr>
            <a:xfrm flipV="1">
              <a:off x="10500771" y="2678789"/>
              <a:ext cx="0" cy="135891"/>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42" name="Rectangle 541">
              <a:extLst>
                <a:ext uri="{FF2B5EF4-FFF2-40B4-BE49-F238E27FC236}">
                  <a16:creationId xmlns:a16="http://schemas.microsoft.com/office/drawing/2014/main" id="{41651437-5D52-4613-CBDF-0C4262B8FC13}"/>
                </a:ext>
              </a:extLst>
            </p:cNvPr>
            <p:cNvSpPr/>
            <p:nvPr/>
          </p:nvSpPr>
          <p:spPr>
            <a:xfrm>
              <a:off x="9858383" y="2475274"/>
              <a:ext cx="1185131" cy="619052"/>
            </a:xfrm>
            <a:prstGeom prst="rect">
              <a:avLst/>
            </a:prstGeom>
            <a:solidFill>
              <a:srgbClr val="4EA72E">
                <a:lumMod val="20000"/>
                <a:lumOff val="80000"/>
              </a:srgbClr>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cs typeface="+mn-cs"/>
                </a:rPr>
                <a:t>  SMD Upper MAC Part 1</a:t>
              </a:r>
            </a:p>
          </p:txBody>
        </p:sp>
        <p:sp>
          <p:nvSpPr>
            <p:cNvPr id="543" name="Terminator 542">
              <a:extLst>
                <a:ext uri="{FF2B5EF4-FFF2-40B4-BE49-F238E27FC236}">
                  <a16:creationId xmlns:a16="http://schemas.microsoft.com/office/drawing/2014/main" id="{D91FB68E-5B92-6419-F0A4-43DDE9F419C4}"/>
                </a:ext>
              </a:extLst>
            </p:cNvPr>
            <p:cNvSpPr/>
            <p:nvPr/>
          </p:nvSpPr>
          <p:spPr>
            <a:xfrm>
              <a:off x="2238978" y="1916811"/>
              <a:ext cx="991291" cy="14962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cxnSp>
          <p:nvCxnSpPr>
            <p:cNvPr id="544" name="Straight Arrow Connector 543">
              <a:extLst>
                <a:ext uri="{FF2B5EF4-FFF2-40B4-BE49-F238E27FC236}">
                  <a16:creationId xmlns:a16="http://schemas.microsoft.com/office/drawing/2014/main" id="{007EAE39-9B9C-4708-4579-AA1CF4348667}"/>
                </a:ext>
              </a:extLst>
            </p:cNvPr>
            <p:cNvCxnSpPr>
              <a:cxnSpLocks/>
            </p:cNvCxnSpPr>
            <p:nvPr/>
          </p:nvCxnSpPr>
          <p:spPr>
            <a:xfrm>
              <a:off x="2447633" y="2066436"/>
              <a:ext cx="0" cy="7726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45" name="Straight Arrow Connector 544">
              <a:extLst>
                <a:ext uri="{FF2B5EF4-FFF2-40B4-BE49-F238E27FC236}">
                  <a16:creationId xmlns:a16="http://schemas.microsoft.com/office/drawing/2014/main" id="{00FD5F05-9622-3078-FFD1-963BB823A8E9}"/>
                </a:ext>
              </a:extLst>
            </p:cNvPr>
            <p:cNvCxnSpPr>
              <a:cxnSpLocks/>
            </p:cNvCxnSpPr>
            <p:nvPr/>
          </p:nvCxnSpPr>
          <p:spPr>
            <a:xfrm>
              <a:off x="3081539" y="2076728"/>
              <a:ext cx="291390" cy="139690"/>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46" name="Terminator 545">
              <a:extLst>
                <a:ext uri="{FF2B5EF4-FFF2-40B4-BE49-F238E27FC236}">
                  <a16:creationId xmlns:a16="http://schemas.microsoft.com/office/drawing/2014/main" id="{7671EE27-027F-DCDC-3A8A-DD7E377B0732}"/>
                </a:ext>
              </a:extLst>
            </p:cNvPr>
            <p:cNvSpPr/>
            <p:nvPr/>
          </p:nvSpPr>
          <p:spPr>
            <a:xfrm>
              <a:off x="5793088" y="1913438"/>
              <a:ext cx="991291" cy="14962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cxnSp>
          <p:nvCxnSpPr>
            <p:cNvPr id="547" name="Straight Arrow Connector 546">
              <a:extLst>
                <a:ext uri="{FF2B5EF4-FFF2-40B4-BE49-F238E27FC236}">
                  <a16:creationId xmlns:a16="http://schemas.microsoft.com/office/drawing/2014/main" id="{475B46EC-A197-271A-8F16-576FA85B251C}"/>
                </a:ext>
              </a:extLst>
            </p:cNvPr>
            <p:cNvCxnSpPr>
              <a:cxnSpLocks/>
            </p:cNvCxnSpPr>
            <p:nvPr/>
          </p:nvCxnSpPr>
          <p:spPr>
            <a:xfrm>
              <a:off x="5955911" y="2059306"/>
              <a:ext cx="0" cy="7726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48" name="Straight Arrow Connector 547">
              <a:extLst>
                <a:ext uri="{FF2B5EF4-FFF2-40B4-BE49-F238E27FC236}">
                  <a16:creationId xmlns:a16="http://schemas.microsoft.com/office/drawing/2014/main" id="{83700E42-0D31-C8EA-1A48-6A0B52B65851}"/>
                </a:ext>
              </a:extLst>
            </p:cNvPr>
            <p:cNvCxnSpPr>
              <a:cxnSpLocks/>
            </p:cNvCxnSpPr>
            <p:nvPr/>
          </p:nvCxnSpPr>
          <p:spPr>
            <a:xfrm>
              <a:off x="6623166" y="2070947"/>
              <a:ext cx="291390" cy="139690"/>
            </a:xfrm>
            <a:prstGeom prst="straightConnector1">
              <a:avLst/>
            </a:prstGeom>
            <a:noFill/>
            <a:ln w="9525" cap="flat" cmpd="sng" algn="ctr">
              <a:solidFill>
                <a:srgbClr val="C00000"/>
              </a:solidFill>
              <a:prstDash val="solid"/>
              <a:miter lim="800000"/>
              <a:headEnd type="none" w="med" len="med"/>
              <a:tailEnd type="none" w="med" len="med"/>
            </a:ln>
            <a:effectLst/>
          </p:spPr>
        </p:cxnSp>
        <p:sp>
          <p:nvSpPr>
            <p:cNvPr id="549" name="Terminator 548">
              <a:extLst>
                <a:ext uri="{FF2B5EF4-FFF2-40B4-BE49-F238E27FC236}">
                  <a16:creationId xmlns:a16="http://schemas.microsoft.com/office/drawing/2014/main" id="{C7AF709E-6D18-D665-1D12-87B83E5FA23A}"/>
                </a:ext>
              </a:extLst>
            </p:cNvPr>
            <p:cNvSpPr/>
            <p:nvPr/>
          </p:nvSpPr>
          <p:spPr>
            <a:xfrm>
              <a:off x="9294210" y="1899668"/>
              <a:ext cx="991291" cy="149625"/>
            </a:xfrm>
            <a:prstGeom prst="flowChartTerminator">
              <a:avLst/>
            </a:prstGeom>
            <a:solidFill>
              <a:sysClr val="window" lastClr="FFFFFF"/>
            </a:solidFill>
            <a:ln w="19050" cap="flat" cmpd="sng" algn="ctr">
              <a:solidFill>
                <a:srgbClr val="E8E8E8">
                  <a:lumMod val="9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C00000"/>
                  </a:solidFill>
                  <a:effectLst/>
                  <a:uLnTx/>
                  <a:uFillTx/>
                  <a:latin typeface="Aptos" panose="02110004020202020204"/>
                  <a:ea typeface="+mn-ea"/>
                  <a:cs typeface="+mn-cs"/>
                </a:rPr>
                <a:t>MAC SAP</a:t>
              </a:r>
            </a:p>
          </p:txBody>
        </p:sp>
        <p:cxnSp>
          <p:nvCxnSpPr>
            <p:cNvPr id="550" name="Straight Arrow Connector 549">
              <a:extLst>
                <a:ext uri="{FF2B5EF4-FFF2-40B4-BE49-F238E27FC236}">
                  <a16:creationId xmlns:a16="http://schemas.microsoft.com/office/drawing/2014/main" id="{09F41A4D-79F3-A780-A80C-BAAC7540094D}"/>
                </a:ext>
              </a:extLst>
            </p:cNvPr>
            <p:cNvCxnSpPr>
              <a:cxnSpLocks/>
            </p:cNvCxnSpPr>
            <p:nvPr/>
          </p:nvCxnSpPr>
          <p:spPr>
            <a:xfrm>
              <a:off x="9487440" y="2052734"/>
              <a:ext cx="0" cy="772638"/>
            </a:xfrm>
            <a:prstGeom prst="straightConnector1">
              <a:avLst/>
            </a:prstGeom>
            <a:noFill/>
            <a:ln w="9525" cap="flat" cmpd="sng" algn="ctr">
              <a:solidFill>
                <a:sysClr val="window" lastClr="FFFFFF">
                  <a:lumMod val="75000"/>
                </a:sysClr>
              </a:solidFill>
              <a:prstDash val="solid"/>
              <a:miter lim="800000"/>
              <a:headEnd type="none" w="med" len="med"/>
              <a:tailEnd type="none" w="med" len="med"/>
            </a:ln>
            <a:effectLst/>
          </p:spPr>
        </p:cxnSp>
        <p:cxnSp>
          <p:nvCxnSpPr>
            <p:cNvPr id="551" name="Straight Arrow Connector 550">
              <a:extLst>
                <a:ext uri="{FF2B5EF4-FFF2-40B4-BE49-F238E27FC236}">
                  <a16:creationId xmlns:a16="http://schemas.microsoft.com/office/drawing/2014/main" id="{D4195B4B-54F2-F6FF-1979-8E550653BEB6}"/>
                </a:ext>
              </a:extLst>
            </p:cNvPr>
            <p:cNvCxnSpPr>
              <a:cxnSpLocks/>
            </p:cNvCxnSpPr>
            <p:nvPr/>
          </p:nvCxnSpPr>
          <p:spPr>
            <a:xfrm>
              <a:off x="10108425" y="2046682"/>
              <a:ext cx="291390" cy="139690"/>
            </a:xfrm>
            <a:prstGeom prst="straightConnector1">
              <a:avLst/>
            </a:prstGeom>
            <a:noFill/>
            <a:ln w="9525" cap="flat" cmpd="sng" algn="ctr">
              <a:solidFill>
                <a:srgbClr val="C00000"/>
              </a:solidFill>
              <a:prstDash val="solid"/>
              <a:miter lim="800000"/>
              <a:headEnd type="none" w="med" len="med"/>
              <a:tailEnd type="none" w="med" len="med"/>
            </a:ln>
            <a:effectLst/>
          </p:spPr>
        </p:cxnSp>
        <p:cxnSp>
          <p:nvCxnSpPr>
            <p:cNvPr id="552" name="Straight Arrow Connector 551">
              <a:extLst>
                <a:ext uri="{FF2B5EF4-FFF2-40B4-BE49-F238E27FC236}">
                  <a16:creationId xmlns:a16="http://schemas.microsoft.com/office/drawing/2014/main" id="{4D9DA5D5-3C76-A752-9EA6-920783DE8013}"/>
                </a:ext>
              </a:extLst>
            </p:cNvPr>
            <p:cNvCxnSpPr>
              <a:cxnSpLocks/>
            </p:cNvCxnSpPr>
            <p:nvPr/>
          </p:nvCxnSpPr>
          <p:spPr>
            <a:xfrm flipV="1">
              <a:off x="3906439" y="2619941"/>
              <a:ext cx="2392716" cy="8292"/>
            </a:xfrm>
            <a:prstGeom prst="straightConnector1">
              <a:avLst/>
            </a:prstGeom>
            <a:noFill/>
            <a:ln w="19050" cap="flat" cmpd="sng" algn="ctr">
              <a:solidFill>
                <a:schemeClr val="bg1">
                  <a:lumMod val="65000"/>
                </a:schemeClr>
              </a:solidFill>
              <a:prstDash val="solid"/>
              <a:miter lim="800000"/>
              <a:headEnd type="triangle"/>
              <a:tailEnd type="triangle"/>
            </a:ln>
            <a:effectLst/>
          </p:spPr>
        </p:cxnSp>
        <p:cxnSp>
          <p:nvCxnSpPr>
            <p:cNvPr id="553" name="Straight Arrow Connector 552">
              <a:extLst>
                <a:ext uri="{FF2B5EF4-FFF2-40B4-BE49-F238E27FC236}">
                  <a16:creationId xmlns:a16="http://schemas.microsoft.com/office/drawing/2014/main" id="{58FC13F9-282A-2381-0A48-66DD6DF401A9}"/>
                </a:ext>
              </a:extLst>
            </p:cNvPr>
            <p:cNvCxnSpPr>
              <a:cxnSpLocks/>
            </p:cNvCxnSpPr>
            <p:nvPr/>
          </p:nvCxnSpPr>
          <p:spPr>
            <a:xfrm flipV="1">
              <a:off x="7476330" y="2622722"/>
              <a:ext cx="2392716" cy="8292"/>
            </a:xfrm>
            <a:prstGeom prst="straightConnector1">
              <a:avLst/>
            </a:prstGeom>
            <a:noFill/>
            <a:ln w="19050" cap="flat" cmpd="sng" algn="ctr">
              <a:solidFill>
                <a:schemeClr val="bg1">
                  <a:lumMod val="65000"/>
                </a:schemeClr>
              </a:solidFill>
              <a:prstDash val="solid"/>
              <a:miter lim="800000"/>
              <a:headEnd type="triangle"/>
              <a:tailEnd type="triangle"/>
            </a:ln>
            <a:effectLst/>
          </p:spPr>
        </p:cxnSp>
      </p:grpSp>
      <p:cxnSp>
        <p:nvCxnSpPr>
          <p:cNvPr id="554" name="Straight Arrow Connector 553">
            <a:extLst>
              <a:ext uri="{FF2B5EF4-FFF2-40B4-BE49-F238E27FC236}">
                <a16:creationId xmlns:a16="http://schemas.microsoft.com/office/drawing/2014/main" id="{4B944495-3375-BE8F-3930-75678EBBEA77}"/>
              </a:ext>
            </a:extLst>
          </p:cNvPr>
          <p:cNvCxnSpPr>
            <a:cxnSpLocks/>
          </p:cNvCxnSpPr>
          <p:nvPr/>
        </p:nvCxnSpPr>
        <p:spPr>
          <a:xfrm flipH="1">
            <a:off x="1018019" y="1524000"/>
            <a:ext cx="9847100" cy="0"/>
          </a:xfrm>
          <a:prstGeom prst="straightConnector1">
            <a:avLst/>
          </a:prstGeom>
          <a:noFill/>
          <a:ln w="57150" cap="flat" cmpd="sng" algn="ctr">
            <a:solidFill>
              <a:sysClr val="windowText" lastClr="000000">
                <a:lumMod val="50000"/>
                <a:lumOff val="50000"/>
              </a:sysClr>
            </a:solidFill>
            <a:prstDash val="solid"/>
            <a:miter lim="800000"/>
            <a:headEnd type="none" w="med" len="med"/>
            <a:tailEnd type="none" w="med" len="med"/>
          </a:ln>
          <a:effectLst/>
        </p:spPr>
      </p:cxnSp>
      <p:sp>
        <p:nvSpPr>
          <p:cNvPr id="555" name="TextBox 554">
            <a:extLst>
              <a:ext uri="{FF2B5EF4-FFF2-40B4-BE49-F238E27FC236}">
                <a16:creationId xmlns:a16="http://schemas.microsoft.com/office/drawing/2014/main" id="{64DA6925-0674-C211-EA59-54D1D4970702}"/>
              </a:ext>
            </a:extLst>
          </p:cNvPr>
          <p:cNvSpPr txBox="1"/>
          <p:nvPr/>
        </p:nvSpPr>
        <p:spPr>
          <a:xfrm>
            <a:off x="4762963" y="1283388"/>
            <a:ext cx="2511334" cy="218188"/>
          </a:xfrm>
          <a:prstGeom prst="rect">
            <a:avLst/>
          </a:prstGeom>
          <a:noFill/>
          <a:ln>
            <a:noFill/>
          </a:ln>
        </p:spPr>
        <p:txBody>
          <a:bodyPr wrap="square" rtlCol="0">
            <a:spAutoFit/>
          </a:bodyPr>
          <a:lstStyle/>
          <a:p>
            <a:pPr algn="ct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DS (Distribution System) </a:t>
            </a:r>
          </a:p>
        </p:txBody>
      </p:sp>
      <p:cxnSp>
        <p:nvCxnSpPr>
          <p:cNvPr id="556" name="Straight Arrow Connector 555">
            <a:extLst>
              <a:ext uri="{FF2B5EF4-FFF2-40B4-BE49-F238E27FC236}">
                <a16:creationId xmlns:a16="http://schemas.microsoft.com/office/drawing/2014/main" id="{5F2A2F0B-8CA7-6D69-C172-EB6D3CFE6D08}"/>
              </a:ext>
            </a:extLst>
          </p:cNvPr>
          <p:cNvCxnSpPr>
            <a:cxnSpLocks/>
          </p:cNvCxnSpPr>
          <p:nvPr/>
        </p:nvCxnSpPr>
        <p:spPr>
          <a:xfrm>
            <a:off x="2300018" y="1524000"/>
            <a:ext cx="0" cy="716870"/>
          </a:xfrm>
          <a:prstGeom prst="straightConnector1">
            <a:avLst/>
          </a:prstGeom>
          <a:noFill/>
          <a:ln w="19050" cap="flat" cmpd="sng" algn="ctr">
            <a:solidFill>
              <a:srgbClr val="C00000"/>
            </a:solidFill>
            <a:prstDash val="solid"/>
            <a:miter lim="800000"/>
            <a:headEnd type="triangle"/>
            <a:tailEnd type="triangle"/>
          </a:ln>
          <a:effectLst/>
        </p:spPr>
      </p:cxnSp>
      <p:grpSp>
        <p:nvGrpSpPr>
          <p:cNvPr id="557" name="Group 556">
            <a:extLst>
              <a:ext uri="{FF2B5EF4-FFF2-40B4-BE49-F238E27FC236}">
                <a16:creationId xmlns:a16="http://schemas.microsoft.com/office/drawing/2014/main" id="{1E94E7C8-D3F2-497B-5140-CEBC5D592CAD}"/>
              </a:ext>
            </a:extLst>
          </p:cNvPr>
          <p:cNvGrpSpPr/>
          <p:nvPr/>
        </p:nvGrpSpPr>
        <p:grpSpPr>
          <a:xfrm>
            <a:off x="2242868" y="4967272"/>
            <a:ext cx="2093973" cy="754336"/>
            <a:chOff x="2748640" y="5134876"/>
            <a:chExt cx="2093973" cy="754336"/>
          </a:xfrm>
        </p:grpSpPr>
        <p:sp>
          <p:nvSpPr>
            <p:cNvPr id="558" name="Rectangle 557">
              <a:extLst>
                <a:ext uri="{FF2B5EF4-FFF2-40B4-BE49-F238E27FC236}">
                  <a16:creationId xmlns:a16="http://schemas.microsoft.com/office/drawing/2014/main" id="{67EE422D-9FDA-A338-5219-BCDCA4D70137}"/>
                </a:ext>
              </a:extLst>
            </p:cNvPr>
            <p:cNvSpPr/>
            <p:nvPr/>
          </p:nvSpPr>
          <p:spPr>
            <a:xfrm>
              <a:off x="2748640" y="5134876"/>
              <a:ext cx="2093973" cy="749954"/>
            </a:xfrm>
            <a:prstGeom prst="rect">
              <a:avLst/>
            </a:prstGeom>
            <a:solidFill>
              <a:sysClr val="window" lastClr="FFFFFF"/>
            </a:solidFill>
            <a:ln w="1905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dirty="0">
                <a:ln>
                  <a:noFill/>
                </a:ln>
                <a:solidFill>
                  <a:prstClr val="black"/>
                </a:solidFill>
                <a:effectLst/>
                <a:uLnTx/>
                <a:uFillTx/>
                <a:latin typeface="Aptos" panose="02110004020202020204"/>
                <a:ea typeface="+mn-ea"/>
                <a:cs typeface="+mn-cs"/>
              </a:endParaRPr>
            </a:p>
          </p:txBody>
        </p:sp>
        <p:sp>
          <p:nvSpPr>
            <p:cNvPr id="559" name="TextBox 558">
              <a:extLst>
                <a:ext uri="{FF2B5EF4-FFF2-40B4-BE49-F238E27FC236}">
                  <a16:creationId xmlns:a16="http://schemas.microsoft.com/office/drawing/2014/main" id="{7690D0CA-8580-7974-52CC-744D3FB914EA}"/>
                </a:ext>
              </a:extLst>
            </p:cNvPr>
            <p:cNvSpPr txBox="1"/>
            <p:nvPr/>
          </p:nvSpPr>
          <p:spPr>
            <a:xfrm>
              <a:off x="2900245" y="5325983"/>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1</a:t>
              </a:r>
            </a:p>
          </p:txBody>
        </p:sp>
        <p:sp>
          <p:nvSpPr>
            <p:cNvPr id="560" name="TextBox 559">
              <a:extLst>
                <a:ext uri="{FF2B5EF4-FFF2-40B4-BE49-F238E27FC236}">
                  <a16:creationId xmlns:a16="http://schemas.microsoft.com/office/drawing/2014/main" id="{AEEDD513-CCD8-67EE-242E-69B63C4C38AE}"/>
                </a:ext>
              </a:extLst>
            </p:cNvPr>
            <p:cNvSpPr txBox="1"/>
            <p:nvPr/>
          </p:nvSpPr>
          <p:spPr>
            <a:xfrm>
              <a:off x="3173939" y="5612213"/>
              <a:ext cx="1219198" cy="276999"/>
            </a:xfrm>
            <a:prstGeom prst="rect">
              <a:avLst/>
            </a:prstGeom>
            <a:noFill/>
            <a:ln>
              <a:no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Non-AP MLD </a:t>
              </a:r>
            </a:p>
          </p:txBody>
        </p:sp>
        <p:sp>
          <p:nvSpPr>
            <p:cNvPr id="561" name="TextBox 560">
              <a:extLst>
                <a:ext uri="{FF2B5EF4-FFF2-40B4-BE49-F238E27FC236}">
                  <a16:creationId xmlns:a16="http://schemas.microsoft.com/office/drawing/2014/main" id="{1E48161C-8B4C-9425-D4D6-9815344AC092}"/>
                </a:ext>
              </a:extLst>
            </p:cNvPr>
            <p:cNvSpPr txBox="1"/>
            <p:nvPr/>
          </p:nvSpPr>
          <p:spPr>
            <a:xfrm>
              <a:off x="3946530" y="5320216"/>
              <a:ext cx="725835" cy="276999"/>
            </a:xfrm>
            <a:prstGeom prst="rect">
              <a:avLst/>
            </a:prstGeom>
            <a:no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Aptos" panose="02110004020202020204"/>
                  <a:ea typeface="+mn-ea"/>
                </a:rPr>
                <a:t>STA 2</a:t>
              </a:r>
            </a:p>
          </p:txBody>
        </p:sp>
      </p:grpSp>
      <p:cxnSp>
        <p:nvCxnSpPr>
          <p:cNvPr id="562" name="Straight Connector 561">
            <a:extLst>
              <a:ext uri="{FF2B5EF4-FFF2-40B4-BE49-F238E27FC236}">
                <a16:creationId xmlns:a16="http://schemas.microsoft.com/office/drawing/2014/main" id="{BA6AFFE5-F0AA-64DF-43BD-881B44FC0D6F}"/>
              </a:ext>
            </a:extLst>
          </p:cNvPr>
          <p:cNvCxnSpPr>
            <a:cxnSpLocks/>
            <a:endCxn id="559" idx="0"/>
          </p:cNvCxnSpPr>
          <p:nvPr/>
        </p:nvCxnSpPr>
        <p:spPr bwMode="auto">
          <a:xfrm>
            <a:off x="1892426" y="4301700"/>
            <a:ext cx="864965" cy="856679"/>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cxnSp>
        <p:nvCxnSpPr>
          <p:cNvPr id="563" name="Straight Connector 562">
            <a:extLst>
              <a:ext uri="{FF2B5EF4-FFF2-40B4-BE49-F238E27FC236}">
                <a16:creationId xmlns:a16="http://schemas.microsoft.com/office/drawing/2014/main" id="{54278D72-3868-D2B0-EE55-B924F6E54631}"/>
              </a:ext>
            </a:extLst>
          </p:cNvPr>
          <p:cNvCxnSpPr>
            <a:cxnSpLocks/>
            <a:endCxn id="561" idx="0"/>
          </p:cNvCxnSpPr>
          <p:nvPr/>
        </p:nvCxnSpPr>
        <p:spPr bwMode="auto">
          <a:xfrm>
            <a:off x="2930601" y="4301700"/>
            <a:ext cx="873075" cy="850912"/>
          </a:xfrm>
          <a:prstGeom prst="line">
            <a:avLst/>
          </a:prstGeom>
          <a:solidFill>
            <a:srgbClr val="00B8FF"/>
          </a:solidFill>
          <a:ln w="9525" cap="flat" cmpd="sng" algn="ctr">
            <a:solidFill>
              <a:sysClr val="windowText" lastClr="000000"/>
            </a:solidFill>
            <a:prstDash val="solid"/>
            <a:round/>
            <a:headEnd type="none" w="med" len="med"/>
            <a:tailEnd type="none" w="med" len="med"/>
          </a:ln>
          <a:effectLst/>
        </p:spPr>
      </p:cxnSp>
      <p:cxnSp>
        <p:nvCxnSpPr>
          <p:cNvPr id="573" name="Straight Arrow Connector 572">
            <a:extLst>
              <a:ext uri="{FF2B5EF4-FFF2-40B4-BE49-F238E27FC236}">
                <a16:creationId xmlns:a16="http://schemas.microsoft.com/office/drawing/2014/main" id="{4CC12C42-9733-81EC-CCC2-324A14B5893A}"/>
              </a:ext>
            </a:extLst>
          </p:cNvPr>
          <p:cNvCxnSpPr>
            <a:cxnSpLocks/>
          </p:cNvCxnSpPr>
          <p:nvPr/>
        </p:nvCxnSpPr>
        <p:spPr>
          <a:xfrm>
            <a:off x="5781720" y="1536222"/>
            <a:ext cx="0" cy="716870"/>
          </a:xfrm>
          <a:prstGeom prst="straightConnector1">
            <a:avLst/>
          </a:prstGeom>
          <a:noFill/>
          <a:ln w="19050" cap="flat" cmpd="sng" algn="ctr">
            <a:solidFill>
              <a:schemeClr val="bg1">
                <a:lumMod val="65000"/>
              </a:schemeClr>
            </a:solidFill>
            <a:prstDash val="solid"/>
            <a:miter lim="800000"/>
            <a:headEnd type="triangle"/>
            <a:tailEnd type="triangle"/>
          </a:ln>
          <a:effectLst/>
        </p:spPr>
      </p:cxnSp>
      <p:sp>
        <p:nvSpPr>
          <p:cNvPr id="587" name="TextBox 586">
            <a:extLst>
              <a:ext uri="{FF2B5EF4-FFF2-40B4-BE49-F238E27FC236}">
                <a16:creationId xmlns:a16="http://schemas.microsoft.com/office/drawing/2014/main" id="{65C4AF47-D41E-B511-E86B-4387B2646D45}"/>
              </a:ext>
            </a:extLst>
          </p:cNvPr>
          <p:cNvSpPr txBox="1"/>
          <p:nvPr/>
        </p:nvSpPr>
        <p:spPr>
          <a:xfrm>
            <a:off x="1866150" y="5715000"/>
            <a:ext cx="2477250" cy="461665"/>
          </a:xfrm>
          <a:prstGeom prst="rect">
            <a:avLst/>
          </a:prstGeom>
          <a:noFill/>
          <a:ln>
            <a:noFill/>
          </a:ln>
        </p:spPr>
        <p:txBody>
          <a:bodyPr wrap="square" rtlCol="0">
            <a:spAutoFit/>
          </a:bodyPr>
          <a:lstStyle/>
          <a:p>
            <a:pPr defTabSz="914400" eaLnBrk="1" fontAlgn="auto" hangingPunct="1">
              <a:spcBef>
                <a:spcPts val="0"/>
              </a:spcBef>
              <a:spcAft>
                <a:spcPts val="0"/>
              </a:spcAft>
              <a:buClrTx/>
              <a:buSzTx/>
              <a:buFontTx/>
              <a:buNone/>
            </a:pPr>
            <a:r>
              <a:rPr lang="en-US" sz="1200" dirty="0">
                <a:solidFill>
                  <a:prstClr val="black"/>
                </a:solidFill>
                <a:latin typeface="Aptos" panose="02110004020202020204"/>
                <a:ea typeface="+mn-ea"/>
              </a:rPr>
              <a:t>1. Non-AP MLD is connected to DS through the links of AP MLD1.</a:t>
            </a:r>
          </a:p>
        </p:txBody>
      </p:sp>
      <p:sp>
        <p:nvSpPr>
          <p:cNvPr id="595" name="Title 1">
            <a:extLst>
              <a:ext uri="{FF2B5EF4-FFF2-40B4-BE49-F238E27FC236}">
                <a16:creationId xmlns:a16="http://schemas.microsoft.com/office/drawing/2014/main" id="{1AB1FA8D-748D-66BA-5BCD-989CCDAE858E}"/>
              </a:ext>
            </a:extLst>
          </p:cNvPr>
          <p:cNvSpPr txBox="1">
            <a:spLocks/>
          </p:cNvSpPr>
          <p:nvPr/>
        </p:nvSpPr>
        <p:spPr>
          <a:xfrm>
            <a:off x="296800" y="566520"/>
            <a:ext cx="11485428" cy="563894"/>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 </a:t>
            </a:r>
            <a:r>
              <a:rPr lang="en-US" sz="2400" kern="0" dirty="0"/>
              <a:t>Case 1: SR with SMD exposing separate MAC-SAP per AP MLD (1)</a:t>
            </a:r>
            <a:endParaRPr lang="en-US" kern="0" dirty="0"/>
          </a:p>
        </p:txBody>
      </p:sp>
      <p:cxnSp>
        <p:nvCxnSpPr>
          <p:cNvPr id="5" name="Straight Arrow Connector 4">
            <a:extLst>
              <a:ext uri="{FF2B5EF4-FFF2-40B4-BE49-F238E27FC236}">
                <a16:creationId xmlns:a16="http://schemas.microsoft.com/office/drawing/2014/main" id="{1D54F966-0ED5-89EC-9A43-FCF8F3541B66}"/>
              </a:ext>
            </a:extLst>
          </p:cNvPr>
          <p:cNvCxnSpPr>
            <a:cxnSpLocks/>
          </p:cNvCxnSpPr>
          <p:nvPr/>
        </p:nvCxnSpPr>
        <p:spPr>
          <a:xfrm>
            <a:off x="9220200" y="1501576"/>
            <a:ext cx="0" cy="716870"/>
          </a:xfrm>
          <a:prstGeom prst="straightConnector1">
            <a:avLst/>
          </a:prstGeom>
          <a:noFill/>
          <a:ln w="19050" cap="flat" cmpd="sng" algn="ctr">
            <a:solidFill>
              <a:schemeClr val="bg1">
                <a:lumMod val="65000"/>
              </a:schemeClr>
            </a:solidFill>
            <a:prstDash val="solid"/>
            <a:miter lim="800000"/>
            <a:headEnd type="triangle"/>
            <a:tailEnd type="triangle"/>
          </a:ln>
          <a:effectLst/>
        </p:spPr>
      </p:cxnSp>
    </p:spTree>
    <p:extLst>
      <p:ext uri="{BB962C8B-B14F-4D97-AF65-F5344CB8AC3E}">
        <p14:creationId xmlns:p14="http://schemas.microsoft.com/office/powerpoint/2010/main" val="35541598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82514</TotalTime>
  <Words>2520</Words>
  <Application>Microsoft Macintosh PowerPoint</Application>
  <PresentationFormat>Widescreen</PresentationFormat>
  <Paragraphs>408</Paragraphs>
  <Slides>18</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Arial Unicode MS</vt:lpstr>
      <vt:lpstr>-apple-system</vt:lpstr>
      <vt:lpstr>Aptos</vt:lpstr>
      <vt:lpstr>Arial</vt:lpstr>
      <vt:lpstr>Times New Roman</vt:lpstr>
      <vt:lpstr>Office Theme</vt:lpstr>
      <vt:lpstr>Document</vt:lpstr>
      <vt:lpstr>SMD Architecture</vt:lpstr>
      <vt:lpstr>Introduction </vt:lpstr>
      <vt:lpstr>SMD Architecture (1)</vt:lpstr>
      <vt:lpstr>SMD Architecture (2)</vt:lpstr>
      <vt:lpstr>SMD Architecture (3)</vt:lpstr>
      <vt:lpstr>SMD Architecture (4)</vt:lpstr>
      <vt:lpstr>DS Mapping change for SMD roaming  </vt:lpstr>
      <vt:lpstr>SMD Architecture (5)</vt:lpstr>
      <vt:lpstr>PowerPoint Presentation</vt:lpstr>
      <vt:lpstr>PowerPoint Presentation</vt:lpstr>
      <vt:lpstr>PowerPoint Presentation</vt:lpstr>
      <vt:lpstr> Case 2: SR with SMD exposing single MAC-SAP (1)</vt:lpstr>
      <vt:lpstr> Case 2: SR with SMD exposing single MAC-SAP (2)</vt:lpstr>
      <vt:lpstr> Case 2: SR with SMD exposing single MAC-SAP (3)</vt:lpstr>
      <vt:lpstr>Hierarchical SMD Architecture </vt:lpstr>
      <vt:lpstr>Conclusion</vt:lpstr>
      <vt:lpstr>SP1</vt:lpstr>
      <vt:lpstr>SP2</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Binita Gupta (binitag)</dc:creator>
  <cp:keywords/>
  <dc:description/>
  <cp:lastModifiedBy>binitag</cp:lastModifiedBy>
  <cp:revision>5</cp:revision>
  <cp:lastPrinted>1601-01-01T00:00:00Z</cp:lastPrinted>
  <dcterms:created xsi:type="dcterms:W3CDTF">2023-11-30T08:06:57Z</dcterms:created>
  <dcterms:modified xsi:type="dcterms:W3CDTF">2025-03-12T05:05:31Z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8f49a32-fde3-48a5-9266-b5b0972a22dc_Enabled">
    <vt:lpwstr>true</vt:lpwstr>
  </property>
  <property fmtid="{D5CDD505-2E9C-101B-9397-08002B2CF9AE}" pid="3" name="MSIP_Label_c8f49a32-fde3-48a5-9266-b5b0972a22dc_SetDate">
    <vt:lpwstr>2024-06-12T05:32:37Z</vt:lpwstr>
  </property>
  <property fmtid="{D5CDD505-2E9C-101B-9397-08002B2CF9AE}" pid="4" name="MSIP_Label_c8f49a32-fde3-48a5-9266-b5b0972a22dc_Method">
    <vt:lpwstr>Standard</vt:lpwstr>
  </property>
  <property fmtid="{D5CDD505-2E9C-101B-9397-08002B2CF9AE}" pid="5" name="MSIP_Label_c8f49a32-fde3-48a5-9266-b5b0972a22dc_Name">
    <vt:lpwstr>Cisco Confidential</vt:lpwstr>
  </property>
  <property fmtid="{D5CDD505-2E9C-101B-9397-08002B2CF9AE}" pid="6" name="MSIP_Label_c8f49a32-fde3-48a5-9266-b5b0972a22dc_SiteId">
    <vt:lpwstr>5ae1af62-9505-4097-a69a-c1553ef7840e</vt:lpwstr>
  </property>
  <property fmtid="{D5CDD505-2E9C-101B-9397-08002B2CF9AE}" pid="7" name="MSIP_Label_c8f49a32-fde3-48a5-9266-b5b0972a22dc_ActionId">
    <vt:lpwstr>045693ff-11a6-454c-867c-c3e4cbe6e4ce</vt:lpwstr>
  </property>
  <property fmtid="{D5CDD505-2E9C-101B-9397-08002B2CF9AE}" pid="8" name="MSIP_Label_c8f49a32-fde3-48a5-9266-b5b0972a22dc_ContentBits">
    <vt:lpwstr>2</vt:lpwstr>
  </property>
  <property fmtid="{D5CDD505-2E9C-101B-9397-08002B2CF9AE}" pid="9" name="ClassificationContentMarkingFooterLocations">
    <vt:lpwstr>Office Theme:3</vt:lpwstr>
  </property>
  <property fmtid="{D5CDD505-2E9C-101B-9397-08002B2CF9AE}" pid="10" name="ClassificationContentMarkingFooterText">
    <vt:lpwstr>Cisco Confidential</vt:lpwstr>
  </property>
</Properties>
</file>