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3" r:id="rId2"/>
    <p:sldMasterId id="2147483661" r:id="rId3"/>
  </p:sldMasterIdLst>
  <p:notesMasterIdLst>
    <p:notesMasterId r:id="rId10"/>
  </p:notesMasterIdLst>
  <p:handoutMasterIdLst>
    <p:handoutMasterId r:id="rId11"/>
  </p:handoutMasterIdLst>
  <p:sldIdLst>
    <p:sldId id="269" r:id="rId4"/>
    <p:sldId id="484" r:id="rId5"/>
    <p:sldId id="550" r:id="rId6"/>
    <p:sldId id="541" r:id="rId7"/>
    <p:sldId id="498" r:id="rId8"/>
    <p:sldId id="538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6385" autoAdjust="0"/>
  </p:normalViewPr>
  <p:slideViewPr>
    <p:cSldViewPr>
      <p:cViewPr varScale="1">
        <p:scale>
          <a:sx n="86" d="100"/>
          <a:sy n="86" d="100"/>
        </p:scale>
        <p:origin x="138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11/9/2024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11/9/2024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11/9/2024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3D12-61F7-4E20-B5DA-9E81662E47AB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FF5BB-3C1F-17C8-F668-71D72B683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6D2537-D3D6-17CE-6446-865E9F0D31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6A21B2-0B50-B0EA-7BE3-26A3944AC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3653D-8DA6-0E9F-3A8E-AEBA18403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AB7F30-A318-7D16-ECEA-9209360A5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38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2884C-E741-1680-933C-C06FF0BAE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570AB-7224-BB2F-FCE8-B918FA834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6D19F-368A-E094-F1BC-3FCE1A2AA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37CFB-4FC4-0CD7-5FEC-A565F4CDE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ABED99-92BB-6041-6749-A9B9BA44E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19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CA229-DC3E-6F4E-8D03-81B1AF8E1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0348E-008D-C3D4-340B-FEBD25AB4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0A387-6F2E-328D-F803-2515B2463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25F56-85F1-2A54-D75B-D783BE28E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F64EF6-F8AC-3AB3-BEBD-502353424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272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74745-DF42-CA0D-60EC-43405979A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59382-6EC6-6013-6CF5-992DAC876F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A35D25-FA49-573C-1D55-C0317D591D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916E72-6A6E-5EEA-5CC0-8BCADBD33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7A418E-CF71-A55F-0B9A-CB0282237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882AF6-CBF6-46CD-7B44-47445926B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340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A0E13-B7E1-A05A-1D65-ECE5C79D5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6B35D6-E9D9-F15E-83BD-8BE113CC0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90A2DA-584F-5290-8218-1AD2AB119A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64A36-FF45-4EFD-9BA0-0D560A2BAD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A361A9-8F9A-CD57-EB7F-952544C905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4CAB30-DF82-9376-6A7D-EA679E481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9D9F40-284E-2DCD-2546-80EEFDA86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1CC619-1436-9B65-977F-89BC99C54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9504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85182-84D2-B867-9346-08AEAAC17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EDB270-B940-DE34-DDCD-55F1A0057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B32C24-95DA-D3C7-1940-F4C6E7AE0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E242AB-DE93-5942-AFC4-B31185861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207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CBAE97-DDD2-F537-B056-932FA8E8B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AD2E29-ABCA-252F-E6B1-41C9B5A48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3B2C59-BA5B-0DD7-A949-A3445C2E4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23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1F34-58E6-4907-84D7-7733C881E2DD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6602E-1A7A-7C3B-361F-751292CA2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DDAFC-1692-FD0C-0C8D-86FBAFB5A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C1EC65-C3DA-36CF-619B-FA535D9373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021363-B93A-2179-4F4D-30BB54750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089CE2-1E8C-F212-B1F0-38DAE477E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48B940-D477-A1EC-958D-EDFA917D5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81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020DC-953B-A2FE-8006-50EE2498D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526328-A699-8083-3516-72F71F5468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45A5F8-DC0D-9B2D-9DE4-8BBF77684C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BF8DE-A074-CDA6-A2F9-1DDC4D8B2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39811B-EC91-A6F4-BDD2-AA52E7A14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54830F-FE75-C64A-2BC0-43110A728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857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30DD4-02E6-CE71-16B1-4024220E7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767709-4864-4B36-7F4D-1F3AC1D50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18ABED-B625-AE23-E2AF-5E51BA5C8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156DF8-121A-758B-0A22-D50ABAA75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1C994-E379-D7E6-2F7E-E4FE9AABD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753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60D11D-7991-B959-9244-35375A4CD5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7379FC-3CE4-65A7-2E8A-D8742FF58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105B4-0454-2C55-19E6-0F3D3DC07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4769C-501E-C49B-0915-FC5DD7815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D8791-77B4-8E91-F9C5-2AC6FD8F0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9394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061C9-20E2-41C9-98BD-44F06424A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899AEC-0A77-4F3B-9809-BF562718E4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0FA9D-801D-4584-83BF-F2E9B412C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7FAAA-6112-4EE5-82EB-01DDAD9AE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1010D-7310-496A-A36C-32785071C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779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49DA8-87EB-4979-B649-7CE334B76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745D0-7D61-4475-A5D5-764EABBAD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2B718-2073-4BA1-9DDD-60DC39C8C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B8D5E-CD0E-4380-AE5E-26E1BA7F1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162D3-832A-482D-8E21-3A24A5790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32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2371A-F671-456F-924C-1CDFDFA6A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C2BCB7-7E20-4E4E-A9FC-847B7102E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B49ED-EC6F-45E1-9A0F-4297C3106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F3763-C212-4C14-AAB8-D298770A1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B0D79-59CD-4296-A49F-CE14C44D6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3196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15845-A40C-403A-9171-4545FAD0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B2CE5-F9B0-405F-BBA5-33A9A38075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F8F139-2E43-4B69-BFB6-9A090452EE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B24565-6684-4B6B-9346-556A44917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31E93-0BC7-4E8B-AF32-721719464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1A7E52-26CC-407A-A520-8AE9C02F4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170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59FAA-6795-4E7C-90EE-1246AF125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46EB9-DA66-44CE-B979-D3BF519BF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1BD353-66A4-440D-81E5-11A70DDE3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C69172-2F42-45CE-95DD-DC68AFAF6F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9E44B6-D39D-40A5-80F6-BA5EBBC3E4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D68B92-4EA4-4C26-A1B2-73FEC78D2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D975AB-C591-4B70-B89A-8D0EE1C6D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A7E1C6-62D8-4BD3-AC28-E10B992C1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33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F68CF-792E-436F-BAF3-F6DF03E6C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924BA9-0516-4B85-8E59-A4E69F9A1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164A24-56DA-40FD-B805-90DFFCB45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0AC1BA-B4BF-4A8D-997D-524E192C2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1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22D8-2810-4CF0-A1DA-68C56AB7E42C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DC2506-6C28-4B36-82A8-D55C2CE27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4A1336-9015-45AA-A2F8-33278768F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C1C8CB-94E2-4BDD-B9AC-57CB06583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761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A8B74-6E51-4743-AF3D-7F4A3D60A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7B90F-01E1-4D7F-BCA5-8FCD33182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1A3C22-2730-4FE0-9E50-204F4BE09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CA936-2721-4744-B38D-84C58854D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9957FC-D4A4-4B5B-9A21-33F4F84EA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B018EE-18CA-4950-B021-AACA8AD95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092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27E74-180F-4AAE-A169-2FD4B8960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A851E8-3860-4D72-9F13-D4B87430CF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F8325E-0688-488A-87D5-3278E6737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6975DB-C4F2-4C11-B085-333A13832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15E3BB-623A-446E-84FA-2F5E44474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9A82F-B356-461F-B1E4-5422CE1E1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54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B153B-9FA5-4A75-AF96-DDB78735F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6F537C-A146-4764-939A-54EA95F27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07E62-5371-4DBA-856D-2364C3D19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9E373-8B91-4D3E-BF19-5A1B84DB2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BB75B-7272-4153-97AD-0DE4BB4A4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20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DF9B2F-2001-402D-9F8B-239A4F9967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FE7C31-ED82-4A3B-ACD1-20081C669F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DE46B-3605-4C5D-9B92-442907330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D817E-04F3-42F2-837E-FE1A8FDC6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5E22B-2190-4931-961F-5D7580417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90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7C03-48FC-4471-98D4-3A4BA55C5E50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D04-52DD-4733-9FF2-6FD5AF55358F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912FE514-08E9-42E2-8DF6-3F8F916FFC03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23289" y="6475413"/>
            <a:ext cx="16206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25600" y="3707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802.11-24/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1893r0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420688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91AE2F-C8F8-8FF6-7793-62EB8D13E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A25726-D3A7-62A2-6E2E-2F398C0097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259502-914E-8C72-CC85-2A35555A93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CF11-8AA8-49FD-971C-D4AA25CB567D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4957A-507A-C0D7-DBCC-F627A1A061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51DE8-AAE5-A2AB-6F8A-ECB8A7425C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11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2A5E57-4D48-4EF0-9700-6493F7BF5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22E0C1-167D-425C-AF04-3801F9F3C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6DF0B-A64D-48D9-A0DC-D0669EAF6A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B6C8A-7081-4445-8B8A-29B369267A1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CFABE-F802-49BD-8B14-98CE956857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23AF5-F22F-4871-BDC2-48851E77B6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8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400" dirty="0"/>
              <a:t>ICF Follow Up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2024-11-09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6132" y="304800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11/09/2024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436939"/>
              </p:ext>
            </p:extLst>
          </p:nvPr>
        </p:nvGraphicFramePr>
        <p:xfrm>
          <a:off x="685800" y="2824688"/>
          <a:ext cx="7772401" cy="1796998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Kiseon Ryu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Huizhao Wang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Sudhir 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NXP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74" y="697792"/>
            <a:ext cx="9144000" cy="623501"/>
          </a:xfrm>
        </p:spPr>
        <p:txBody>
          <a:bodyPr/>
          <a:lstStyle/>
          <a:p>
            <a:r>
              <a:rPr lang="en-US" sz="2800" dirty="0"/>
              <a:t>Recap: ICF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724399"/>
          </a:xfrm>
        </p:spPr>
        <p:txBody>
          <a:bodyPr/>
          <a:lstStyle/>
          <a:p>
            <a:r>
              <a:rPr lang="en-US" sz="2000" dirty="0"/>
              <a:t>The ICF transmitted by a non-AP STA or an AP has single addressed device can solicit a non-HT (duplicate) PPDU.</a:t>
            </a:r>
          </a:p>
          <a:p>
            <a:pPr lvl="1"/>
            <a:r>
              <a:rPr lang="en-US" dirty="0"/>
              <a:t>The User Info field needs to be clarified.</a:t>
            </a:r>
          </a:p>
          <a:p>
            <a:r>
              <a:rPr lang="en-US" sz="2000" dirty="0"/>
              <a:t>A TXOP holder being the non-AP STA can report its available time and unavailable time in ICF.</a:t>
            </a:r>
          </a:p>
          <a:p>
            <a:r>
              <a:rPr lang="en-US" sz="2000" dirty="0"/>
              <a:t>The available time and unavailable time in ICF needs to be clarified.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11/09/2024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50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58" y="669544"/>
            <a:ext cx="9144000" cy="623501"/>
          </a:xfrm>
        </p:spPr>
        <p:txBody>
          <a:bodyPr/>
          <a:lstStyle/>
          <a:p>
            <a:r>
              <a:rPr lang="en-US" sz="2400" dirty="0"/>
              <a:t>Single TXO Responder Soliciting by ICF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1"/>
            <a:ext cx="9144000" cy="4952999"/>
          </a:xfrm>
        </p:spPr>
        <p:txBody>
          <a:bodyPr/>
          <a:lstStyle/>
          <a:p>
            <a:r>
              <a:rPr lang="en-US" dirty="0"/>
              <a:t>The ICF transmitted by a non-AP STA or an AP addressed to a single destination can solicit the ICR in a non-HT (duplicate) PPDU.</a:t>
            </a:r>
          </a:p>
          <a:p>
            <a:r>
              <a:rPr lang="en-US" dirty="0"/>
              <a:t>The RA of the ICF is the BSSID of the addressed AP or the MAC address of the addressed STA. </a:t>
            </a:r>
          </a:p>
          <a:p>
            <a:r>
              <a:rPr lang="en-US" dirty="0"/>
              <a:t>The User Info field addressed to the recipient has all bits reserved with AID12 field indicating the addressed device. </a:t>
            </a:r>
          </a:p>
          <a:p>
            <a:pPr lvl="1"/>
            <a:r>
              <a:rPr lang="en-US" sz="2400" dirty="0"/>
              <a:t>The bits of the User Info field other than AID12 field are reserved.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11/09/2024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32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58" y="669544"/>
            <a:ext cx="9144000" cy="623501"/>
          </a:xfrm>
        </p:spPr>
        <p:txBody>
          <a:bodyPr/>
          <a:lstStyle/>
          <a:p>
            <a:r>
              <a:rPr lang="en-US" sz="2400" dirty="0"/>
              <a:t>Available Time and Unavailable Time in ICF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1"/>
            <a:ext cx="9144000" cy="4952999"/>
          </a:xfrm>
        </p:spPr>
        <p:txBody>
          <a:bodyPr/>
          <a:lstStyle/>
          <a:p>
            <a:r>
              <a:rPr lang="en-US" sz="2200" dirty="0"/>
              <a:t>The unavailable time is defined by an unavailable start time, unavailable time duration.</a:t>
            </a:r>
          </a:p>
          <a:p>
            <a:r>
              <a:rPr lang="en-US" sz="2200" dirty="0"/>
              <a:t>The available time is defined by the current time to the unavailable start time. </a:t>
            </a:r>
          </a:p>
          <a:p>
            <a:r>
              <a:rPr lang="en-US" sz="2200" dirty="0"/>
              <a:t>The unavailable time is carried in the frame body of ICF.</a:t>
            </a:r>
          </a:p>
          <a:p>
            <a:pPr lvl="1"/>
            <a:r>
              <a:rPr lang="en-US" sz="1800" dirty="0"/>
              <a:t>Option 1:</a:t>
            </a:r>
          </a:p>
          <a:p>
            <a:pPr lvl="2"/>
            <a:r>
              <a:rPr lang="en-US" sz="1600" dirty="0"/>
              <a:t>The unavailable time is carried in a special User Info field ( Common Dynamic User Info field).</a:t>
            </a:r>
          </a:p>
          <a:p>
            <a:pPr lvl="2"/>
            <a:r>
              <a:rPr lang="en-US" sz="1600" dirty="0"/>
              <a:t>The Common Dynamic User Info field has special value (e.g. &gt;2007) in its AID12 field to indicate the dynamic control information being carried in it.</a:t>
            </a:r>
          </a:p>
          <a:p>
            <a:pPr lvl="2"/>
            <a:r>
              <a:rPr lang="en-US" sz="1600" dirty="0"/>
              <a:t>The Common Dynamic User Info field has no Trigger Dependent User Info field.</a:t>
            </a:r>
          </a:p>
          <a:p>
            <a:pPr lvl="2"/>
            <a:r>
              <a:rPr lang="en-US" sz="1600" dirty="0"/>
              <a:t>B12 to B39 of the User Info field carries </a:t>
            </a:r>
          </a:p>
          <a:p>
            <a:pPr lvl="3"/>
            <a:r>
              <a:rPr lang="en-US" sz="1400" dirty="0"/>
              <a:t>Control Type ID (e.g. 4-bit field by using B12 to B15) with special value in Control Type ID to indicate feedback control type</a:t>
            </a:r>
          </a:p>
          <a:p>
            <a:pPr lvl="3"/>
            <a:r>
              <a:rPr lang="en-US" sz="1400" dirty="0"/>
              <a:t>Unavailable Start Time (9-bit field) in unit of 64us, </a:t>
            </a:r>
          </a:p>
          <a:p>
            <a:pPr lvl="3"/>
            <a:r>
              <a:rPr lang="en-US" sz="1400" dirty="0"/>
              <a:t>Unavailable Duration (9-bit field) in unit of 64us, and </a:t>
            </a:r>
          </a:p>
          <a:p>
            <a:pPr lvl="3"/>
            <a:r>
              <a:rPr lang="en-US" sz="1400" dirty="0"/>
              <a:t>Reserved (e.g. 6-bit field) following Unavailable Duration.</a:t>
            </a:r>
          </a:p>
          <a:p>
            <a:pPr lvl="2"/>
            <a:endParaRPr lang="en-US" sz="1600" dirty="0"/>
          </a:p>
          <a:p>
            <a:pPr marL="857250" lvl="2" indent="0">
              <a:buNone/>
            </a:pP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11/09/2024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39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4524"/>
            <a:ext cx="9144000" cy="623501"/>
          </a:xfrm>
        </p:spPr>
        <p:txBody>
          <a:bodyPr/>
          <a:lstStyle/>
          <a:p>
            <a:r>
              <a:rPr lang="en-US" sz="2400" dirty="0"/>
              <a:t>Summary</a:t>
            </a:r>
            <a:endParaRPr lang="en-US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572000"/>
          </a:xfrm>
        </p:spPr>
        <p:txBody>
          <a:bodyPr/>
          <a:lstStyle/>
          <a:p>
            <a:r>
              <a:rPr lang="en-US" sz="2000" dirty="0"/>
              <a:t>We proposed the following in this presentation:</a:t>
            </a:r>
          </a:p>
          <a:p>
            <a:pPr lvl="1"/>
            <a:r>
              <a:rPr lang="en-US" dirty="0"/>
              <a:t>The ICF format when the ICF is transmitted by a non-AP STA.</a:t>
            </a:r>
          </a:p>
          <a:p>
            <a:pPr lvl="1"/>
            <a:r>
              <a:rPr lang="en-US" dirty="0"/>
              <a:t>The available information and unavailable information in ICF. </a:t>
            </a:r>
          </a:p>
          <a:p>
            <a:pPr lvl="1"/>
            <a:r>
              <a:rPr lang="en-US" dirty="0"/>
              <a:t>The ICF frame format to carry available time and unavailable time.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11/09/2024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8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4524"/>
            <a:ext cx="9144000" cy="623501"/>
          </a:xfrm>
        </p:spPr>
        <p:txBody>
          <a:bodyPr/>
          <a:lstStyle/>
          <a:p>
            <a:r>
              <a:rPr lang="en-US" sz="2400" dirty="0"/>
              <a:t>SP1</a:t>
            </a:r>
            <a:endParaRPr lang="en-US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08025"/>
            <a:ext cx="8239125" cy="412597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 you agree to make all fields reserved after the AID12 field in the user info field addressed to the STA for a BSRP TF soliciting non-HT PPDU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11/09/2024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5637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521</Words>
  <Application>Microsoft Office PowerPoint</Application>
  <PresentationFormat>On-screen Show (4:3)</PresentationFormat>
  <Paragraphs>70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802-11-Submission</vt:lpstr>
      <vt:lpstr>1_Custom Design</vt:lpstr>
      <vt:lpstr>Custom Design</vt:lpstr>
      <vt:lpstr>ICF Follow Up</vt:lpstr>
      <vt:lpstr>Recap: ICF</vt:lpstr>
      <vt:lpstr>Single TXO Responder Soliciting by ICF</vt:lpstr>
      <vt:lpstr>Available Time and Unavailable Time in ICF</vt:lpstr>
      <vt:lpstr>Summary</vt:lpstr>
      <vt:lpstr>SP1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Liwen Chu</cp:lastModifiedBy>
  <cp:revision>2136</cp:revision>
  <cp:lastPrinted>1998-02-10T13:28:06Z</cp:lastPrinted>
  <dcterms:created xsi:type="dcterms:W3CDTF">2007-05-21T21:00:37Z</dcterms:created>
  <dcterms:modified xsi:type="dcterms:W3CDTF">2024-11-10T01:15:31Z</dcterms:modified>
  <cp:category>Submission</cp:category>
</cp:coreProperties>
</file>