
<file path=[Content_Types].xml><?xml version="1.0" encoding="utf-8"?>
<Types xmlns="http://schemas.openxmlformats.org/package/2006/content-types">
  <Default Extension="doc" ContentType="application/msword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386" r:id="rId3"/>
    <p:sldId id="2381" r:id="rId4"/>
    <p:sldId id="2394" r:id="rId5"/>
    <p:sldId id="2393" r:id="rId6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8499EC2-6B14-DE06-65C1-B79D17B196FE}" name="Cordeiro, Carlos" initials="CC" userId="S::carlos.cordeiro@intel.com::88fae4d8-0bc4-44b0-bd3b-95ac83b12c17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iou, Laurent" initials="CL" lastIdx="1" clrIdx="0">
    <p:extLst>
      <p:ext uri="{19B8F6BF-5375-455C-9EA6-DF929625EA0E}">
        <p15:presenceInfo xmlns:p15="http://schemas.microsoft.com/office/powerpoint/2012/main" userId="S::laurent.cariou@intel.com::4453f93f-2ed2-46e8-bb8c-3237fbfdd40b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99C179B-4B93-43CD-AA68-EA371D2F7CC3}" v="5" dt="2024-11-09T23:19:40.15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493" autoAdjust="0"/>
    <p:restoredTop sz="90282" autoAdjust="0"/>
  </p:normalViewPr>
  <p:slideViewPr>
    <p:cSldViewPr>
      <p:cViewPr varScale="1">
        <p:scale>
          <a:sx n="86" d="100"/>
          <a:sy n="86" d="100"/>
        </p:scale>
        <p:origin x="1867" y="6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149669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2856"/>
    </p:cViewPr>
  </p:sorterViewPr>
  <p:notesViewPr>
    <p:cSldViewPr>
      <p:cViewPr varScale="1">
        <p:scale>
          <a:sx n="85" d="100"/>
          <a:sy n="85" d="100"/>
        </p:scale>
        <p:origin x="3870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microsoft.com/office/2018/10/relationships/authors" Target="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riou, Laurent" userId="4453f93f-2ed2-46e8-bb8c-3237fbfdd40b" providerId="ADAL" clId="{299C179B-4B93-43CD-AA68-EA371D2F7CC3}"/>
    <pc:docChg chg="undo custSel addSld delSld modSld modMainMaster">
      <pc:chgData name="Cariou, Laurent" userId="4453f93f-2ed2-46e8-bb8c-3237fbfdd40b" providerId="ADAL" clId="{299C179B-4B93-43CD-AA68-EA371D2F7CC3}" dt="2024-11-09T23:47:31.432" v="1722" actId="20577"/>
      <pc:docMkLst>
        <pc:docMk/>
      </pc:docMkLst>
      <pc:sldChg chg="addSp delSp modSp mod">
        <pc:chgData name="Cariou, Laurent" userId="4453f93f-2ed2-46e8-bb8c-3237fbfdd40b" providerId="ADAL" clId="{299C179B-4B93-43CD-AA68-EA371D2F7CC3}" dt="2024-11-09T23:19:40.159" v="15"/>
        <pc:sldMkLst>
          <pc:docMk/>
          <pc:sldMk cId="0" sldId="256"/>
        </pc:sldMkLst>
        <pc:spChg chg="add mod">
          <ac:chgData name="Cariou, Laurent" userId="4453f93f-2ed2-46e8-bb8c-3237fbfdd40b" providerId="ADAL" clId="{299C179B-4B93-43CD-AA68-EA371D2F7CC3}" dt="2024-11-09T23:18:44.281" v="1"/>
          <ac:spMkLst>
            <pc:docMk/>
            <pc:sldMk cId="0" sldId="256"/>
            <ac:spMk id="4" creationId="{4F1339F8-87B1-10E1-83D6-A758384FE177}"/>
          </ac:spMkLst>
        </pc:spChg>
        <pc:spChg chg="mod">
          <ac:chgData name="Cariou, Laurent" userId="4453f93f-2ed2-46e8-bb8c-3237fbfdd40b" providerId="ADAL" clId="{299C179B-4B93-43CD-AA68-EA371D2F7CC3}" dt="2024-11-09T23:19:23.615" v="11"/>
          <ac:spMkLst>
            <pc:docMk/>
            <pc:sldMk cId="0" sldId="256"/>
            <ac:spMk id="6" creationId="{00000000-0000-0000-0000-000000000000}"/>
          </ac:spMkLst>
        </pc:spChg>
        <pc:spChg chg="add mod">
          <ac:chgData name="Cariou, Laurent" userId="4453f93f-2ed2-46e8-bb8c-3237fbfdd40b" providerId="ADAL" clId="{299C179B-4B93-43CD-AA68-EA371D2F7CC3}" dt="2024-11-09T23:18:47.328" v="2"/>
          <ac:spMkLst>
            <pc:docMk/>
            <pc:sldMk cId="0" sldId="256"/>
            <ac:spMk id="9" creationId="{EBFE2F0C-D45C-DB30-5B29-F48E3E4A9897}"/>
          </ac:spMkLst>
        </pc:spChg>
        <pc:spChg chg="mod">
          <ac:chgData name="Cariou, Laurent" userId="4453f93f-2ed2-46e8-bb8c-3237fbfdd40b" providerId="ADAL" clId="{299C179B-4B93-43CD-AA68-EA371D2F7CC3}" dt="2024-11-09T23:19:00.772" v="5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Cariou, Laurent" userId="4453f93f-2ed2-46e8-bb8c-3237fbfdd40b" providerId="ADAL" clId="{299C179B-4B93-43CD-AA68-EA371D2F7CC3}" dt="2024-11-09T23:19:09.728" v="10" actId="20577"/>
          <ac:spMkLst>
            <pc:docMk/>
            <pc:sldMk cId="0" sldId="256"/>
            <ac:spMk id="3074" creationId="{00000000-0000-0000-0000-000000000000}"/>
          </ac:spMkLst>
        </pc:spChg>
        <pc:graphicFrameChg chg="mod">
          <ac:chgData name="Cariou, Laurent" userId="4453f93f-2ed2-46e8-bb8c-3237fbfdd40b" providerId="ADAL" clId="{299C179B-4B93-43CD-AA68-EA371D2F7CC3}" dt="2024-11-09T23:19:40.159" v="15"/>
          <ac:graphicFrameMkLst>
            <pc:docMk/>
            <pc:sldMk cId="0" sldId="256"/>
            <ac:graphicFrameMk id="2" creationId="{49182675-0119-A2B7-6182-D5E4BAB5180E}"/>
          </ac:graphicFrameMkLst>
        </pc:graphicFrameChg>
        <pc:graphicFrameChg chg="add mod">
          <ac:chgData name="Cariou, Laurent" userId="4453f93f-2ed2-46e8-bb8c-3237fbfdd40b" providerId="ADAL" clId="{299C179B-4B93-43CD-AA68-EA371D2F7CC3}" dt="2024-11-09T23:18:42.772" v="0"/>
          <ac:graphicFrameMkLst>
            <pc:docMk/>
            <pc:sldMk cId="0" sldId="256"/>
            <ac:graphicFrameMk id="3" creationId="{019C086A-E698-4942-6415-8AA18B836576}"/>
          </ac:graphicFrameMkLst>
        </pc:graphicFrameChg>
        <pc:graphicFrameChg chg="add del mod">
          <ac:chgData name="Cariou, Laurent" userId="4453f93f-2ed2-46e8-bb8c-3237fbfdd40b" providerId="ADAL" clId="{299C179B-4B93-43CD-AA68-EA371D2F7CC3}" dt="2024-11-09T23:19:04.798" v="6" actId="478"/>
          <ac:graphicFrameMkLst>
            <pc:docMk/>
            <pc:sldMk cId="0" sldId="256"/>
            <ac:graphicFrameMk id="5" creationId="{12F705D0-9CDC-C9BB-7AFC-E7F57143894B}"/>
          </ac:graphicFrameMkLst>
        </pc:graphicFrameChg>
      </pc:sldChg>
      <pc:sldChg chg="delSp modSp mod">
        <pc:chgData name="Cariou, Laurent" userId="4453f93f-2ed2-46e8-bb8c-3237fbfdd40b" providerId="ADAL" clId="{299C179B-4B93-43CD-AA68-EA371D2F7CC3}" dt="2024-11-09T23:42:38.413" v="1171" actId="20577"/>
        <pc:sldMkLst>
          <pc:docMk/>
          <pc:sldMk cId="1352398854" sldId="2381"/>
        </pc:sldMkLst>
        <pc:spChg chg="mod">
          <ac:chgData name="Cariou, Laurent" userId="4453f93f-2ed2-46e8-bb8c-3237fbfdd40b" providerId="ADAL" clId="{299C179B-4B93-43CD-AA68-EA371D2F7CC3}" dt="2024-11-09T23:37:24.011" v="675" actId="20577"/>
          <ac:spMkLst>
            <pc:docMk/>
            <pc:sldMk cId="1352398854" sldId="2381"/>
            <ac:spMk id="2" creationId="{1418E61B-3391-3A7C-6103-F58A4C37F984}"/>
          </ac:spMkLst>
        </pc:spChg>
        <pc:spChg chg="mod">
          <ac:chgData name="Cariou, Laurent" userId="4453f93f-2ed2-46e8-bb8c-3237fbfdd40b" providerId="ADAL" clId="{299C179B-4B93-43CD-AA68-EA371D2F7CC3}" dt="2024-11-09T23:42:38.413" v="1171" actId="20577"/>
          <ac:spMkLst>
            <pc:docMk/>
            <pc:sldMk cId="1352398854" sldId="2381"/>
            <ac:spMk id="3" creationId="{467779A9-D46D-B27E-CDB9-754773C334C8}"/>
          </ac:spMkLst>
        </pc:spChg>
        <pc:spChg chg="del">
          <ac:chgData name="Cariou, Laurent" userId="4453f93f-2ed2-46e8-bb8c-3237fbfdd40b" providerId="ADAL" clId="{299C179B-4B93-43CD-AA68-EA371D2F7CC3}" dt="2024-11-09T23:37:27.616" v="676" actId="478"/>
          <ac:spMkLst>
            <pc:docMk/>
            <pc:sldMk cId="1352398854" sldId="2381"/>
            <ac:spMk id="4" creationId="{BA46B779-A80C-413E-805D-88220FA766BD}"/>
          </ac:spMkLst>
        </pc:spChg>
        <pc:spChg chg="del">
          <ac:chgData name="Cariou, Laurent" userId="4453f93f-2ed2-46e8-bb8c-3237fbfdd40b" providerId="ADAL" clId="{299C179B-4B93-43CD-AA68-EA371D2F7CC3}" dt="2024-11-09T23:37:27.616" v="676" actId="478"/>
          <ac:spMkLst>
            <pc:docMk/>
            <pc:sldMk cId="1352398854" sldId="2381"/>
            <ac:spMk id="5" creationId="{96732E00-1C53-1C10-8511-03F02B26CFDC}"/>
          </ac:spMkLst>
        </pc:spChg>
        <pc:spChg chg="mod">
          <ac:chgData name="Cariou, Laurent" userId="4453f93f-2ed2-46e8-bb8c-3237fbfdd40b" providerId="ADAL" clId="{299C179B-4B93-43CD-AA68-EA371D2F7CC3}" dt="2024-11-09T23:19:23.615" v="11"/>
          <ac:spMkLst>
            <pc:docMk/>
            <pc:sldMk cId="1352398854" sldId="2381"/>
            <ac:spMk id="6" creationId="{95D44B6D-380F-BB78-DF09-13B5D3E546BA}"/>
          </ac:spMkLst>
        </pc:spChg>
        <pc:spChg chg="del">
          <ac:chgData name="Cariou, Laurent" userId="4453f93f-2ed2-46e8-bb8c-3237fbfdd40b" providerId="ADAL" clId="{299C179B-4B93-43CD-AA68-EA371D2F7CC3}" dt="2024-11-09T23:37:27.616" v="676" actId="478"/>
          <ac:spMkLst>
            <pc:docMk/>
            <pc:sldMk cId="1352398854" sldId="2381"/>
            <ac:spMk id="7" creationId="{29121997-F765-266E-853B-EAD1462ECFA5}"/>
          </ac:spMkLst>
        </pc:spChg>
        <pc:spChg chg="del">
          <ac:chgData name="Cariou, Laurent" userId="4453f93f-2ed2-46e8-bb8c-3237fbfdd40b" providerId="ADAL" clId="{299C179B-4B93-43CD-AA68-EA371D2F7CC3}" dt="2024-11-09T23:37:27.616" v="676" actId="478"/>
          <ac:spMkLst>
            <pc:docMk/>
            <pc:sldMk cId="1352398854" sldId="2381"/>
            <ac:spMk id="8" creationId="{80241BEA-7005-6217-7CF3-7AA40A9F53F0}"/>
          </ac:spMkLst>
        </pc:spChg>
        <pc:spChg chg="del">
          <ac:chgData name="Cariou, Laurent" userId="4453f93f-2ed2-46e8-bb8c-3237fbfdd40b" providerId="ADAL" clId="{299C179B-4B93-43CD-AA68-EA371D2F7CC3}" dt="2024-11-09T23:37:27.616" v="676" actId="478"/>
          <ac:spMkLst>
            <pc:docMk/>
            <pc:sldMk cId="1352398854" sldId="2381"/>
            <ac:spMk id="26" creationId="{40BFAF0E-D317-2EDC-6C1D-49F86011A61C}"/>
          </ac:spMkLst>
        </pc:spChg>
        <pc:spChg chg="del">
          <ac:chgData name="Cariou, Laurent" userId="4453f93f-2ed2-46e8-bb8c-3237fbfdd40b" providerId="ADAL" clId="{299C179B-4B93-43CD-AA68-EA371D2F7CC3}" dt="2024-11-09T23:37:27.616" v="676" actId="478"/>
          <ac:spMkLst>
            <pc:docMk/>
            <pc:sldMk cId="1352398854" sldId="2381"/>
            <ac:spMk id="27" creationId="{A814DEF7-8BCE-E8E3-3308-5617D747EFA7}"/>
          </ac:spMkLst>
        </pc:spChg>
        <pc:spChg chg="del">
          <ac:chgData name="Cariou, Laurent" userId="4453f93f-2ed2-46e8-bb8c-3237fbfdd40b" providerId="ADAL" clId="{299C179B-4B93-43CD-AA68-EA371D2F7CC3}" dt="2024-11-09T23:37:27.616" v="676" actId="478"/>
          <ac:spMkLst>
            <pc:docMk/>
            <pc:sldMk cId="1352398854" sldId="2381"/>
            <ac:spMk id="28" creationId="{B563F4E5-8295-9058-EA31-63560F129BBB}"/>
          </ac:spMkLst>
        </pc:spChg>
        <pc:spChg chg="del">
          <ac:chgData name="Cariou, Laurent" userId="4453f93f-2ed2-46e8-bb8c-3237fbfdd40b" providerId="ADAL" clId="{299C179B-4B93-43CD-AA68-EA371D2F7CC3}" dt="2024-11-09T23:37:27.616" v="676" actId="478"/>
          <ac:spMkLst>
            <pc:docMk/>
            <pc:sldMk cId="1352398854" sldId="2381"/>
            <ac:spMk id="29" creationId="{97B737A4-D6BF-B520-0DA4-2FFCA39077D4}"/>
          </ac:spMkLst>
        </pc:spChg>
        <pc:spChg chg="del">
          <ac:chgData name="Cariou, Laurent" userId="4453f93f-2ed2-46e8-bb8c-3237fbfdd40b" providerId="ADAL" clId="{299C179B-4B93-43CD-AA68-EA371D2F7CC3}" dt="2024-11-09T23:37:27.616" v="676" actId="478"/>
          <ac:spMkLst>
            <pc:docMk/>
            <pc:sldMk cId="1352398854" sldId="2381"/>
            <ac:spMk id="30" creationId="{90D504E8-3CA3-7615-EDC7-D952452465B2}"/>
          </ac:spMkLst>
        </pc:spChg>
        <pc:spChg chg="del">
          <ac:chgData name="Cariou, Laurent" userId="4453f93f-2ed2-46e8-bb8c-3237fbfdd40b" providerId="ADAL" clId="{299C179B-4B93-43CD-AA68-EA371D2F7CC3}" dt="2024-11-09T23:37:27.616" v="676" actId="478"/>
          <ac:spMkLst>
            <pc:docMk/>
            <pc:sldMk cId="1352398854" sldId="2381"/>
            <ac:spMk id="31" creationId="{6119EE1B-3C49-A01D-4CDC-C4BEE2B94659}"/>
          </ac:spMkLst>
        </pc:spChg>
        <pc:spChg chg="del">
          <ac:chgData name="Cariou, Laurent" userId="4453f93f-2ed2-46e8-bb8c-3237fbfdd40b" providerId="ADAL" clId="{299C179B-4B93-43CD-AA68-EA371D2F7CC3}" dt="2024-11-09T23:37:27.616" v="676" actId="478"/>
          <ac:spMkLst>
            <pc:docMk/>
            <pc:sldMk cId="1352398854" sldId="2381"/>
            <ac:spMk id="32" creationId="{DEE72737-2EE1-C668-8FE9-9954603795C4}"/>
          </ac:spMkLst>
        </pc:spChg>
        <pc:spChg chg="del">
          <ac:chgData name="Cariou, Laurent" userId="4453f93f-2ed2-46e8-bb8c-3237fbfdd40b" providerId="ADAL" clId="{299C179B-4B93-43CD-AA68-EA371D2F7CC3}" dt="2024-11-09T23:37:27.616" v="676" actId="478"/>
          <ac:spMkLst>
            <pc:docMk/>
            <pc:sldMk cId="1352398854" sldId="2381"/>
            <ac:spMk id="33" creationId="{F4A29306-B51B-53F8-AE33-C910CA4F20CD}"/>
          </ac:spMkLst>
        </pc:spChg>
        <pc:spChg chg="del">
          <ac:chgData name="Cariou, Laurent" userId="4453f93f-2ed2-46e8-bb8c-3237fbfdd40b" providerId="ADAL" clId="{299C179B-4B93-43CD-AA68-EA371D2F7CC3}" dt="2024-11-09T23:37:27.616" v="676" actId="478"/>
          <ac:spMkLst>
            <pc:docMk/>
            <pc:sldMk cId="1352398854" sldId="2381"/>
            <ac:spMk id="35" creationId="{F51F010F-4F35-E922-473A-36749EE4F2A3}"/>
          </ac:spMkLst>
        </pc:spChg>
        <pc:spChg chg="del">
          <ac:chgData name="Cariou, Laurent" userId="4453f93f-2ed2-46e8-bb8c-3237fbfdd40b" providerId="ADAL" clId="{299C179B-4B93-43CD-AA68-EA371D2F7CC3}" dt="2024-11-09T23:37:27.616" v="676" actId="478"/>
          <ac:spMkLst>
            <pc:docMk/>
            <pc:sldMk cId="1352398854" sldId="2381"/>
            <ac:spMk id="38" creationId="{47D9EFA6-E8DE-2A1C-60E6-347ADFB3712E}"/>
          </ac:spMkLst>
        </pc:spChg>
        <pc:spChg chg="del">
          <ac:chgData name="Cariou, Laurent" userId="4453f93f-2ed2-46e8-bb8c-3237fbfdd40b" providerId="ADAL" clId="{299C179B-4B93-43CD-AA68-EA371D2F7CC3}" dt="2024-11-09T23:37:27.616" v="676" actId="478"/>
          <ac:spMkLst>
            <pc:docMk/>
            <pc:sldMk cId="1352398854" sldId="2381"/>
            <ac:spMk id="39" creationId="{353D023C-08B1-6C9E-A0AF-83FD16D51FCC}"/>
          </ac:spMkLst>
        </pc:spChg>
        <pc:spChg chg="del">
          <ac:chgData name="Cariou, Laurent" userId="4453f93f-2ed2-46e8-bb8c-3237fbfdd40b" providerId="ADAL" clId="{299C179B-4B93-43CD-AA68-EA371D2F7CC3}" dt="2024-11-09T23:37:27.616" v="676" actId="478"/>
          <ac:spMkLst>
            <pc:docMk/>
            <pc:sldMk cId="1352398854" sldId="2381"/>
            <ac:spMk id="40" creationId="{A831B8FD-FFD3-26E4-BD16-9EF2B780CB8D}"/>
          </ac:spMkLst>
        </pc:spChg>
        <pc:cxnChg chg="del mod">
          <ac:chgData name="Cariou, Laurent" userId="4453f93f-2ed2-46e8-bb8c-3237fbfdd40b" providerId="ADAL" clId="{299C179B-4B93-43CD-AA68-EA371D2F7CC3}" dt="2024-11-09T23:37:27.616" v="676" actId="478"/>
          <ac:cxnSpMkLst>
            <pc:docMk/>
            <pc:sldMk cId="1352398854" sldId="2381"/>
            <ac:cxnSpMk id="34" creationId="{90766092-9471-6C2E-2683-5BEFDECF5C31}"/>
          </ac:cxnSpMkLst>
        </pc:cxnChg>
        <pc:cxnChg chg="del">
          <ac:chgData name="Cariou, Laurent" userId="4453f93f-2ed2-46e8-bb8c-3237fbfdd40b" providerId="ADAL" clId="{299C179B-4B93-43CD-AA68-EA371D2F7CC3}" dt="2024-11-09T23:37:27.616" v="676" actId="478"/>
          <ac:cxnSpMkLst>
            <pc:docMk/>
            <pc:sldMk cId="1352398854" sldId="2381"/>
            <ac:cxnSpMk id="36" creationId="{5DDABC6F-2F43-5EF3-3828-53C076DAD90C}"/>
          </ac:cxnSpMkLst>
        </pc:cxnChg>
        <pc:cxnChg chg="del">
          <ac:chgData name="Cariou, Laurent" userId="4453f93f-2ed2-46e8-bb8c-3237fbfdd40b" providerId="ADAL" clId="{299C179B-4B93-43CD-AA68-EA371D2F7CC3}" dt="2024-11-09T23:37:27.616" v="676" actId="478"/>
          <ac:cxnSpMkLst>
            <pc:docMk/>
            <pc:sldMk cId="1352398854" sldId="2381"/>
            <ac:cxnSpMk id="37" creationId="{85934DE4-62BD-657D-EC3E-5A7DE0FDA1DE}"/>
          </ac:cxnSpMkLst>
        </pc:cxnChg>
      </pc:sldChg>
      <pc:sldChg chg="modSp mod">
        <pc:chgData name="Cariou, Laurent" userId="4453f93f-2ed2-46e8-bb8c-3237fbfdd40b" providerId="ADAL" clId="{299C179B-4B93-43CD-AA68-EA371D2F7CC3}" dt="2024-11-09T23:39:31.692" v="913" actId="20577"/>
        <pc:sldMkLst>
          <pc:docMk/>
          <pc:sldMk cId="3087607607" sldId="2386"/>
        </pc:sldMkLst>
        <pc:spChg chg="mod">
          <ac:chgData name="Cariou, Laurent" userId="4453f93f-2ed2-46e8-bb8c-3237fbfdd40b" providerId="ADAL" clId="{299C179B-4B93-43CD-AA68-EA371D2F7CC3}" dt="2024-11-09T23:33:48.815" v="79" actId="20577"/>
          <ac:spMkLst>
            <pc:docMk/>
            <pc:sldMk cId="3087607607" sldId="2386"/>
            <ac:spMk id="2" creationId="{6CD8A294-5DF2-4381-BA2B-2B16B75BE05B}"/>
          </ac:spMkLst>
        </pc:spChg>
        <pc:spChg chg="mod">
          <ac:chgData name="Cariou, Laurent" userId="4453f93f-2ed2-46e8-bb8c-3237fbfdd40b" providerId="ADAL" clId="{299C179B-4B93-43CD-AA68-EA371D2F7CC3}" dt="2024-11-09T23:39:31.692" v="913" actId="20577"/>
          <ac:spMkLst>
            <pc:docMk/>
            <pc:sldMk cId="3087607607" sldId="2386"/>
            <ac:spMk id="3" creationId="{5BFF350C-B1BC-4DB1-A6BA-66421ECEC33E}"/>
          </ac:spMkLst>
        </pc:spChg>
        <pc:spChg chg="mod">
          <ac:chgData name="Cariou, Laurent" userId="4453f93f-2ed2-46e8-bb8c-3237fbfdd40b" providerId="ADAL" clId="{299C179B-4B93-43CD-AA68-EA371D2F7CC3}" dt="2024-11-09T23:19:23.615" v="11"/>
          <ac:spMkLst>
            <pc:docMk/>
            <pc:sldMk cId="3087607607" sldId="2386"/>
            <ac:spMk id="6" creationId="{22ADEACB-3D9A-47AD-BAD1-1AF1C3D73E95}"/>
          </ac:spMkLst>
        </pc:spChg>
      </pc:sldChg>
      <pc:sldChg chg="modSp del">
        <pc:chgData name="Cariou, Laurent" userId="4453f93f-2ed2-46e8-bb8c-3237fbfdd40b" providerId="ADAL" clId="{299C179B-4B93-43CD-AA68-EA371D2F7CC3}" dt="2024-11-09T23:37:15.855" v="660" actId="47"/>
        <pc:sldMkLst>
          <pc:docMk/>
          <pc:sldMk cId="2201932252" sldId="2387"/>
        </pc:sldMkLst>
        <pc:spChg chg="mod">
          <ac:chgData name="Cariou, Laurent" userId="4453f93f-2ed2-46e8-bb8c-3237fbfdd40b" providerId="ADAL" clId="{299C179B-4B93-43CD-AA68-EA371D2F7CC3}" dt="2024-11-09T23:19:23.615" v="11"/>
          <ac:spMkLst>
            <pc:docMk/>
            <pc:sldMk cId="2201932252" sldId="2387"/>
            <ac:spMk id="6" creationId="{D830546B-D6B3-A0F2-9CFF-719A43F11202}"/>
          </ac:spMkLst>
        </pc:spChg>
      </pc:sldChg>
      <pc:sldChg chg="modSp del">
        <pc:chgData name="Cariou, Laurent" userId="4453f93f-2ed2-46e8-bb8c-3237fbfdd40b" providerId="ADAL" clId="{299C179B-4B93-43CD-AA68-EA371D2F7CC3}" dt="2024-11-09T23:37:15.615" v="659" actId="47"/>
        <pc:sldMkLst>
          <pc:docMk/>
          <pc:sldMk cId="121241636" sldId="2389"/>
        </pc:sldMkLst>
        <pc:spChg chg="mod">
          <ac:chgData name="Cariou, Laurent" userId="4453f93f-2ed2-46e8-bb8c-3237fbfdd40b" providerId="ADAL" clId="{299C179B-4B93-43CD-AA68-EA371D2F7CC3}" dt="2024-11-09T23:19:23.615" v="11"/>
          <ac:spMkLst>
            <pc:docMk/>
            <pc:sldMk cId="121241636" sldId="2389"/>
            <ac:spMk id="6" creationId="{C22FDC64-1048-A052-B0FE-D0388708D7F2}"/>
          </ac:spMkLst>
        </pc:spChg>
      </pc:sldChg>
      <pc:sldChg chg="modSp del">
        <pc:chgData name="Cariou, Laurent" userId="4453f93f-2ed2-46e8-bb8c-3237fbfdd40b" providerId="ADAL" clId="{299C179B-4B93-43CD-AA68-EA371D2F7CC3}" dt="2024-11-09T23:37:16.038" v="661" actId="47"/>
        <pc:sldMkLst>
          <pc:docMk/>
          <pc:sldMk cId="1311759593" sldId="2391"/>
        </pc:sldMkLst>
        <pc:spChg chg="mod">
          <ac:chgData name="Cariou, Laurent" userId="4453f93f-2ed2-46e8-bb8c-3237fbfdd40b" providerId="ADAL" clId="{299C179B-4B93-43CD-AA68-EA371D2F7CC3}" dt="2024-11-09T23:19:23.615" v="11"/>
          <ac:spMkLst>
            <pc:docMk/>
            <pc:sldMk cId="1311759593" sldId="2391"/>
            <ac:spMk id="6" creationId="{F9900274-EC84-085B-9536-BD4BB34B2BE6}"/>
          </ac:spMkLst>
        </pc:spChg>
      </pc:sldChg>
      <pc:sldChg chg="modSp del">
        <pc:chgData name="Cariou, Laurent" userId="4453f93f-2ed2-46e8-bb8c-3237fbfdd40b" providerId="ADAL" clId="{299C179B-4B93-43CD-AA68-EA371D2F7CC3}" dt="2024-11-09T23:37:16.315" v="662" actId="47"/>
        <pc:sldMkLst>
          <pc:docMk/>
          <pc:sldMk cId="1816869069" sldId="2392"/>
        </pc:sldMkLst>
        <pc:spChg chg="mod">
          <ac:chgData name="Cariou, Laurent" userId="4453f93f-2ed2-46e8-bb8c-3237fbfdd40b" providerId="ADAL" clId="{299C179B-4B93-43CD-AA68-EA371D2F7CC3}" dt="2024-11-09T23:19:23.615" v="11"/>
          <ac:spMkLst>
            <pc:docMk/>
            <pc:sldMk cId="1816869069" sldId="2392"/>
            <ac:spMk id="6" creationId="{A65596BD-8934-65B3-2792-E56F0C4B7D20}"/>
          </ac:spMkLst>
        </pc:spChg>
      </pc:sldChg>
      <pc:sldChg chg="modSp mod">
        <pc:chgData name="Cariou, Laurent" userId="4453f93f-2ed2-46e8-bb8c-3237fbfdd40b" providerId="ADAL" clId="{299C179B-4B93-43CD-AA68-EA371D2F7CC3}" dt="2024-11-09T23:43:58.148" v="1200" actId="20577"/>
        <pc:sldMkLst>
          <pc:docMk/>
          <pc:sldMk cId="2666790829" sldId="2393"/>
        </pc:sldMkLst>
        <pc:spChg chg="mod">
          <ac:chgData name="Cariou, Laurent" userId="4453f93f-2ed2-46e8-bb8c-3237fbfdd40b" providerId="ADAL" clId="{299C179B-4B93-43CD-AA68-EA371D2F7CC3}" dt="2024-11-09T23:43:58.148" v="1200" actId="20577"/>
          <ac:spMkLst>
            <pc:docMk/>
            <pc:sldMk cId="2666790829" sldId="2393"/>
            <ac:spMk id="3" creationId="{55A664E0-ACDC-B1AA-DC98-85896DB05A95}"/>
          </ac:spMkLst>
        </pc:spChg>
        <pc:spChg chg="mod">
          <ac:chgData name="Cariou, Laurent" userId="4453f93f-2ed2-46e8-bb8c-3237fbfdd40b" providerId="ADAL" clId="{299C179B-4B93-43CD-AA68-EA371D2F7CC3}" dt="2024-11-09T23:19:23.615" v="11"/>
          <ac:spMkLst>
            <pc:docMk/>
            <pc:sldMk cId="2666790829" sldId="2393"/>
            <ac:spMk id="6" creationId="{4E9A2F24-D3CC-9490-A720-5EEB3C907EBF}"/>
          </ac:spMkLst>
        </pc:spChg>
      </pc:sldChg>
      <pc:sldChg chg="delSp modSp new mod">
        <pc:chgData name="Cariou, Laurent" userId="4453f93f-2ed2-46e8-bb8c-3237fbfdd40b" providerId="ADAL" clId="{299C179B-4B93-43CD-AA68-EA371D2F7CC3}" dt="2024-11-09T23:47:31.432" v="1722" actId="20577"/>
        <pc:sldMkLst>
          <pc:docMk/>
          <pc:sldMk cId="3149687902" sldId="2394"/>
        </pc:sldMkLst>
        <pc:spChg chg="mod">
          <ac:chgData name="Cariou, Laurent" userId="4453f93f-2ed2-46e8-bb8c-3237fbfdd40b" providerId="ADAL" clId="{299C179B-4B93-43CD-AA68-EA371D2F7CC3}" dt="2024-11-09T23:42:54.757" v="1173"/>
          <ac:spMkLst>
            <pc:docMk/>
            <pc:sldMk cId="3149687902" sldId="2394"/>
            <ac:spMk id="2" creationId="{FCD61D3D-AAD8-FF6C-69F0-0DF383C59B8C}"/>
          </ac:spMkLst>
        </pc:spChg>
        <pc:spChg chg="mod">
          <ac:chgData name="Cariou, Laurent" userId="4453f93f-2ed2-46e8-bb8c-3237fbfdd40b" providerId="ADAL" clId="{299C179B-4B93-43CD-AA68-EA371D2F7CC3}" dt="2024-11-09T23:47:31.432" v="1722" actId="20577"/>
          <ac:spMkLst>
            <pc:docMk/>
            <pc:sldMk cId="3149687902" sldId="2394"/>
            <ac:spMk id="3" creationId="{05A662BD-DD1C-288D-69BB-7206FDADB566}"/>
          </ac:spMkLst>
        </pc:spChg>
        <pc:spChg chg="del">
          <ac:chgData name="Cariou, Laurent" userId="4453f93f-2ed2-46e8-bb8c-3237fbfdd40b" providerId="ADAL" clId="{299C179B-4B93-43CD-AA68-EA371D2F7CC3}" dt="2024-11-09T23:42:57.333" v="1174" actId="478"/>
          <ac:spMkLst>
            <pc:docMk/>
            <pc:sldMk cId="3149687902" sldId="2394"/>
            <ac:spMk id="7" creationId="{138B9904-9FB8-A4CA-83DE-EE1E6A31C3CD}"/>
          </ac:spMkLst>
        </pc:spChg>
      </pc:sldChg>
      <pc:sldMasterChg chg="modSp mod modSldLayout">
        <pc:chgData name="Cariou, Laurent" userId="4453f93f-2ed2-46e8-bb8c-3237fbfdd40b" providerId="ADAL" clId="{299C179B-4B93-43CD-AA68-EA371D2F7CC3}" dt="2024-11-09T23:19:34.538" v="14" actId="20577"/>
        <pc:sldMasterMkLst>
          <pc:docMk/>
          <pc:sldMasterMk cId="0" sldId="2147483648"/>
        </pc:sldMasterMkLst>
        <pc:spChg chg="mod">
          <ac:chgData name="Cariou, Laurent" userId="4453f93f-2ed2-46e8-bb8c-3237fbfdd40b" providerId="ADAL" clId="{299C179B-4B93-43CD-AA68-EA371D2F7CC3}" dt="2024-11-09T23:19:34.538" v="14" actId="20577"/>
          <ac:spMkLst>
            <pc:docMk/>
            <pc:sldMasterMk cId="0" sldId="2147483648"/>
            <ac:spMk id="2" creationId="{9FB0F5C4-025C-DDF5-6E3D-08C9E83A16C2}"/>
          </ac:spMkLst>
        </pc:spChg>
        <pc:sldLayoutChg chg="modSp">
          <pc:chgData name="Cariou, Laurent" userId="4453f93f-2ed2-46e8-bb8c-3237fbfdd40b" providerId="ADAL" clId="{299C179B-4B93-43CD-AA68-EA371D2F7CC3}" dt="2024-11-09T23:19:23.615" v="11"/>
          <pc:sldLayoutMkLst>
            <pc:docMk/>
            <pc:sldMasterMk cId="0" sldId="2147483648"/>
            <pc:sldLayoutMk cId="0" sldId="2147483649"/>
          </pc:sldLayoutMkLst>
          <pc:spChg chg="mod">
            <ac:chgData name="Cariou, Laurent" userId="4453f93f-2ed2-46e8-bb8c-3237fbfdd40b" providerId="ADAL" clId="{299C179B-4B93-43CD-AA68-EA371D2F7CC3}" dt="2024-11-09T23:19:23.615" v="11"/>
            <ac:spMkLst>
              <pc:docMk/>
              <pc:sldMasterMk cId="0" sldId="2147483648"/>
              <pc:sldLayoutMk cId="0" sldId="2147483649"/>
              <ac:spMk id="4" creationId="{00000000-0000-0000-0000-000000000000}"/>
            </ac:spMkLst>
          </pc:spChg>
        </pc:sldLayoutChg>
        <pc:sldLayoutChg chg="modSp">
          <pc:chgData name="Cariou, Laurent" userId="4453f93f-2ed2-46e8-bb8c-3237fbfdd40b" providerId="ADAL" clId="{299C179B-4B93-43CD-AA68-EA371D2F7CC3}" dt="2024-11-09T23:19:23.615" v="11"/>
          <pc:sldLayoutMkLst>
            <pc:docMk/>
            <pc:sldMasterMk cId="0" sldId="2147483648"/>
            <pc:sldLayoutMk cId="0" sldId="2147483650"/>
          </pc:sldLayoutMkLst>
          <pc:spChg chg="mod">
            <ac:chgData name="Cariou, Laurent" userId="4453f93f-2ed2-46e8-bb8c-3237fbfdd40b" providerId="ADAL" clId="{299C179B-4B93-43CD-AA68-EA371D2F7CC3}" dt="2024-11-09T23:19:23.615" v="11"/>
            <ac:spMkLst>
              <pc:docMk/>
              <pc:sldMasterMk cId="0" sldId="2147483648"/>
              <pc:sldLayoutMk cId="0" sldId="2147483650"/>
              <ac:spMk id="12" creationId="{00000000-0000-0000-0000-000000000000}"/>
            </ac:spMkLst>
          </pc:spChg>
        </pc:sldLayoutChg>
        <pc:sldLayoutChg chg="modSp">
          <pc:chgData name="Cariou, Laurent" userId="4453f93f-2ed2-46e8-bb8c-3237fbfdd40b" providerId="ADAL" clId="{299C179B-4B93-43CD-AA68-EA371D2F7CC3}" dt="2024-11-09T23:19:23.615" v="11"/>
          <pc:sldLayoutMkLst>
            <pc:docMk/>
            <pc:sldMasterMk cId="0" sldId="2147483648"/>
            <pc:sldLayoutMk cId="0" sldId="2147483651"/>
          </pc:sldLayoutMkLst>
          <pc:spChg chg="mod">
            <ac:chgData name="Cariou, Laurent" userId="4453f93f-2ed2-46e8-bb8c-3237fbfdd40b" providerId="ADAL" clId="{299C179B-4B93-43CD-AA68-EA371D2F7CC3}" dt="2024-11-09T23:19:23.615" v="11"/>
            <ac:spMkLst>
              <pc:docMk/>
              <pc:sldMasterMk cId="0" sldId="2147483648"/>
              <pc:sldLayoutMk cId="0" sldId="2147483651"/>
              <ac:spMk id="4" creationId="{00000000-0000-0000-0000-000000000000}"/>
            </ac:spMkLst>
          </pc:spChg>
        </pc:sldLayoutChg>
        <pc:sldLayoutChg chg="modSp">
          <pc:chgData name="Cariou, Laurent" userId="4453f93f-2ed2-46e8-bb8c-3237fbfdd40b" providerId="ADAL" clId="{299C179B-4B93-43CD-AA68-EA371D2F7CC3}" dt="2024-11-09T23:19:23.615" v="11"/>
          <pc:sldLayoutMkLst>
            <pc:docMk/>
            <pc:sldMasterMk cId="0" sldId="2147483648"/>
            <pc:sldLayoutMk cId="0" sldId="2147483652"/>
          </pc:sldLayoutMkLst>
          <pc:spChg chg="mod">
            <ac:chgData name="Cariou, Laurent" userId="4453f93f-2ed2-46e8-bb8c-3237fbfdd40b" providerId="ADAL" clId="{299C179B-4B93-43CD-AA68-EA371D2F7CC3}" dt="2024-11-09T23:19:23.615" v="11"/>
            <ac:spMkLst>
              <pc:docMk/>
              <pc:sldMasterMk cId="0" sldId="2147483648"/>
              <pc:sldLayoutMk cId="0" sldId="2147483652"/>
              <ac:spMk id="5" creationId="{00000000-0000-0000-0000-000000000000}"/>
            </ac:spMkLst>
          </pc:spChg>
        </pc:sldLayoutChg>
        <pc:sldLayoutChg chg="modSp">
          <pc:chgData name="Cariou, Laurent" userId="4453f93f-2ed2-46e8-bb8c-3237fbfdd40b" providerId="ADAL" clId="{299C179B-4B93-43CD-AA68-EA371D2F7CC3}" dt="2024-11-09T23:19:23.615" v="11"/>
          <pc:sldLayoutMkLst>
            <pc:docMk/>
            <pc:sldMasterMk cId="0" sldId="2147483648"/>
            <pc:sldLayoutMk cId="0" sldId="2147483654"/>
          </pc:sldLayoutMkLst>
          <pc:spChg chg="mod">
            <ac:chgData name="Cariou, Laurent" userId="4453f93f-2ed2-46e8-bb8c-3237fbfdd40b" providerId="ADAL" clId="{299C179B-4B93-43CD-AA68-EA371D2F7CC3}" dt="2024-11-09T23:19:23.615" v="11"/>
            <ac:spMkLst>
              <pc:docMk/>
              <pc:sldMasterMk cId="0" sldId="2147483648"/>
              <pc:sldLayoutMk cId="0" sldId="2147483654"/>
              <ac:spMk id="3" creationId="{00000000-0000-0000-0000-000000000000}"/>
            </ac:spMkLst>
          </pc:spChg>
        </pc:sldLayoutChg>
        <pc:sldLayoutChg chg="modSp">
          <pc:chgData name="Cariou, Laurent" userId="4453f93f-2ed2-46e8-bb8c-3237fbfdd40b" providerId="ADAL" clId="{299C179B-4B93-43CD-AA68-EA371D2F7CC3}" dt="2024-11-09T23:19:23.615" v="11"/>
          <pc:sldLayoutMkLst>
            <pc:docMk/>
            <pc:sldMasterMk cId="0" sldId="2147483648"/>
            <pc:sldLayoutMk cId="0" sldId="2147483655"/>
          </pc:sldLayoutMkLst>
          <pc:spChg chg="mod">
            <ac:chgData name="Cariou, Laurent" userId="4453f93f-2ed2-46e8-bb8c-3237fbfdd40b" providerId="ADAL" clId="{299C179B-4B93-43CD-AA68-EA371D2F7CC3}" dt="2024-11-09T23:19:23.615" v="11"/>
            <ac:spMkLst>
              <pc:docMk/>
              <pc:sldMasterMk cId="0" sldId="2147483648"/>
              <pc:sldLayoutMk cId="0" sldId="2147483655"/>
              <ac:spMk id="2" creationId="{00000000-0000-0000-0000-000000000000}"/>
            </ac:spMkLst>
          </pc:spChg>
        </pc:sldLayoutChg>
      </pc:sldMasterChg>
    </pc:docChg>
  </pc:docChgLst>
  <pc:docChgLst>
    <pc:chgData name="Cariou, Laurent" userId="4453f93f-2ed2-46e8-bb8c-3237fbfdd40b" providerId="ADAL" clId="{323FFB9B-1739-4B8C-8D06-6E1AE155F8B2}"/>
    <pc:docChg chg="undo custSel addSld delSld modSld modMainMaster">
      <pc:chgData name="Cariou, Laurent" userId="4453f93f-2ed2-46e8-bb8c-3237fbfdd40b" providerId="ADAL" clId="{323FFB9B-1739-4B8C-8D06-6E1AE155F8B2}" dt="2024-07-13T01:22:32.967" v="1472" actId="20577"/>
      <pc:docMkLst>
        <pc:docMk/>
      </pc:docMkLst>
      <pc:sldChg chg="modSp">
        <pc:chgData name="Cariou, Laurent" userId="4453f93f-2ed2-46e8-bb8c-3237fbfdd40b" providerId="ADAL" clId="{323FFB9B-1739-4B8C-8D06-6E1AE155F8B2}" dt="2024-07-13T00:46:55.494" v="1225"/>
        <pc:sldMkLst>
          <pc:docMk/>
          <pc:sldMk cId="0" sldId="256"/>
        </pc:sldMkLst>
        <pc:spChg chg="mod">
          <ac:chgData name="Cariou, Laurent" userId="4453f93f-2ed2-46e8-bb8c-3237fbfdd40b" providerId="ADAL" clId="{323FFB9B-1739-4B8C-8D06-6E1AE155F8B2}" dt="2024-07-13T00:46:55.494" v="1225"/>
          <ac:spMkLst>
            <pc:docMk/>
            <pc:sldMk cId="0" sldId="256"/>
            <ac:spMk id="6" creationId="{00000000-0000-0000-0000-000000000000}"/>
          </ac:spMkLst>
        </pc:spChg>
      </pc:sldChg>
      <pc:sldChg chg="del">
        <pc:chgData name="Cariou, Laurent" userId="4453f93f-2ed2-46e8-bb8c-3237fbfdd40b" providerId="ADAL" clId="{323FFB9B-1739-4B8C-8D06-6E1AE155F8B2}" dt="2024-07-13T00:42:21.362" v="1075" actId="47"/>
        <pc:sldMkLst>
          <pc:docMk/>
          <pc:sldMk cId="139409778" sldId="281"/>
        </pc:sldMkLst>
      </pc:sldChg>
      <pc:sldChg chg="modSp add del mod">
        <pc:chgData name="Cariou, Laurent" userId="4453f93f-2ed2-46e8-bb8c-3237fbfdd40b" providerId="ADAL" clId="{323FFB9B-1739-4B8C-8D06-6E1AE155F8B2}" dt="2024-07-13T00:49:11.176" v="1275" actId="20577"/>
        <pc:sldMkLst>
          <pc:docMk/>
          <pc:sldMk cId="1352398854" sldId="2381"/>
        </pc:sldMkLst>
        <pc:spChg chg="mod">
          <ac:chgData name="Cariou, Laurent" userId="4453f93f-2ed2-46e8-bb8c-3237fbfdd40b" providerId="ADAL" clId="{323FFB9B-1739-4B8C-8D06-6E1AE155F8B2}" dt="2024-07-13T00:49:11.176" v="1275" actId="20577"/>
          <ac:spMkLst>
            <pc:docMk/>
            <pc:sldMk cId="1352398854" sldId="2381"/>
            <ac:spMk id="2" creationId="{1418E61B-3391-3A7C-6103-F58A4C37F984}"/>
          </ac:spMkLst>
        </pc:spChg>
        <pc:spChg chg="mod">
          <ac:chgData name="Cariou, Laurent" userId="4453f93f-2ed2-46e8-bb8c-3237fbfdd40b" providerId="ADAL" clId="{323FFB9B-1739-4B8C-8D06-6E1AE155F8B2}" dt="2024-07-13T00:46:55.494" v="1225"/>
          <ac:spMkLst>
            <pc:docMk/>
            <pc:sldMk cId="1352398854" sldId="2381"/>
            <ac:spMk id="6" creationId="{95D44B6D-380F-BB78-DF09-13B5D3E546BA}"/>
          </ac:spMkLst>
        </pc:spChg>
      </pc:sldChg>
      <pc:sldChg chg="modSp">
        <pc:chgData name="Cariou, Laurent" userId="4453f93f-2ed2-46e8-bb8c-3237fbfdd40b" providerId="ADAL" clId="{323FFB9B-1739-4B8C-8D06-6E1AE155F8B2}" dt="2024-07-13T00:46:55.494" v="1225"/>
        <pc:sldMkLst>
          <pc:docMk/>
          <pc:sldMk cId="3087607607" sldId="2386"/>
        </pc:sldMkLst>
        <pc:spChg chg="mod">
          <ac:chgData name="Cariou, Laurent" userId="4453f93f-2ed2-46e8-bb8c-3237fbfdd40b" providerId="ADAL" clId="{323FFB9B-1739-4B8C-8D06-6E1AE155F8B2}" dt="2024-07-13T00:46:55.494" v="1225"/>
          <ac:spMkLst>
            <pc:docMk/>
            <pc:sldMk cId="3087607607" sldId="2386"/>
            <ac:spMk id="6" creationId="{22ADEACB-3D9A-47AD-BAD1-1AF1C3D73E95}"/>
          </ac:spMkLst>
        </pc:spChg>
      </pc:sldChg>
      <pc:sldChg chg="addSp modSp mod">
        <pc:chgData name="Cariou, Laurent" userId="4453f93f-2ed2-46e8-bb8c-3237fbfdd40b" providerId="ADAL" clId="{323FFB9B-1739-4B8C-8D06-6E1AE155F8B2}" dt="2024-07-13T01:21:01.781" v="1331" actId="20577"/>
        <pc:sldMkLst>
          <pc:docMk/>
          <pc:sldMk cId="2201932252" sldId="2387"/>
        </pc:sldMkLst>
        <pc:spChg chg="mod">
          <ac:chgData name="Cariou, Laurent" userId="4453f93f-2ed2-46e8-bb8c-3237fbfdd40b" providerId="ADAL" clId="{323FFB9B-1739-4B8C-8D06-6E1AE155F8B2}" dt="2024-07-13T01:21:01.781" v="1331" actId="20577"/>
          <ac:spMkLst>
            <pc:docMk/>
            <pc:sldMk cId="2201932252" sldId="2387"/>
            <ac:spMk id="3" creationId="{286E42D7-AA6B-A815-E66E-30BF6CADBF22}"/>
          </ac:spMkLst>
        </pc:spChg>
        <pc:spChg chg="mod">
          <ac:chgData name="Cariou, Laurent" userId="4453f93f-2ed2-46e8-bb8c-3237fbfdd40b" providerId="ADAL" clId="{323FFB9B-1739-4B8C-8D06-6E1AE155F8B2}" dt="2024-07-13T00:46:55.494" v="1225"/>
          <ac:spMkLst>
            <pc:docMk/>
            <pc:sldMk cId="2201932252" sldId="2387"/>
            <ac:spMk id="6" creationId="{D830546B-D6B3-A0F2-9CFF-719A43F11202}"/>
          </ac:spMkLst>
        </pc:spChg>
        <pc:spChg chg="add mod ord">
          <ac:chgData name="Cariou, Laurent" userId="4453f93f-2ed2-46e8-bb8c-3237fbfdd40b" providerId="ADAL" clId="{323FFB9B-1739-4B8C-8D06-6E1AE155F8B2}" dt="2024-07-13T00:33:26.345" v="162" actId="14100"/>
          <ac:spMkLst>
            <pc:docMk/>
            <pc:sldMk cId="2201932252" sldId="2387"/>
            <ac:spMk id="7" creationId="{3E972B94-C77A-1110-A91A-FBFD2A9AB21B}"/>
          </ac:spMkLst>
        </pc:spChg>
      </pc:sldChg>
      <pc:sldChg chg="del">
        <pc:chgData name="Cariou, Laurent" userId="4453f93f-2ed2-46e8-bb8c-3237fbfdd40b" providerId="ADAL" clId="{323FFB9B-1739-4B8C-8D06-6E1AE155F8B2}" dt="2024-07-13T00:30:53.201" v="0" actId="47"/>
        <pc:sldMkLst>
          <pc:docMk/>
          <pc:sldMk cId="1999959665" sldId="2388"/>
        </pc:sldMkLst>
      </pc:sldChg>
      <pc:sldChg chg="modSp mod">
        <pc:chgData name="Cariou, Laurent" userId="4453f93f-2ed2-46e8-bb8c-3237fbfdd40b" providerId="ADAL" clId="{323FFB9B-1739-4B8C-8D06-6E1AE155F8B2}" dt="2024-07-13T00:49:16.201" v="1276" actId="20577"/>
        <pc:sldMkLst>
          <pc:docMk/>
          <pc:sldMk cId="121241636" sldId="2389"/>
        </pc:sldMkLst>
        <pc:spChg chg="mod">
          <ac:chgData name="Cariou, Laurent" userId="4453f93f-2ed2-46e8-bb8c-3237fbfdd40b" providerId="ADAL" clId="{323FFB9B-1739-4B8C-8D06-6E1AE155F8B2}" dt="2024-07-13T00:49:16.201" v="1276" actId="20577"/>
          <ac:spMkLst>
            <pc:docMk/>
            <pc:sldMk cId="121241636" sldId="2389"/>
            <ac:spMk id="2" creationId="{6065C1EB-8BAA-36D2-F3BD-FF3BCF058055}"/>
          </ac:spMkLst>
        </pc:spChg>
        <pc:spChg chg="mod">
          <ac:chgData name="Cariou, Laurent" userId="4453f93f-2ed2-46e8-bb8c-3237fbfdd40b" providerId="ADAL" clId="{323FFB9B-1739-4B8C-8D06-6E1AE155F8B2}" dt="2024-07-13T00:46:55.494" v="1225"/>
          <ac:spMkLst>
            <pc:docMk/>
            <pc:sldMk cId="121241636" sldId="2389"/>
            <ac:spMk id="6" creationId="{C22FDC64-1048-A052-B0FE-D0388708D7F2}"/>
          </ac:spMkLst>
        </pc:spChg>
      </pc:sldChg>
      <pc:sldChg chg="modSp del">
        <pc:chgData name="Cariou, Laurent" userId="4453f93f-2ed2-46e8-bb8c-3237fbfdd40b" providerId="ADAL" clId="{323FFB9B-1739-4B8C-8D06-6E1AE155F8B2}" dt="2024-07-13T00:49:03.464" v="1274" actId="47"/>
        <pc:sldMkLst>
          <pc:docMk/>
          <pc:sldMk cId="526705679" sldId="2390"/>
        </pc:sldMkLst>
        <pc:spChg chg="mod">
          <ac:chgData name="Cariou, Laurent" userId="4453f93f-2ed2-46e8-bb8c-3237fbfdd40b" providerId="ADAL" clId="{323FFB9B-1739-4B8C-8D06-6E1AE155F8B2}" dt="2024-07-13T00:46:55.494" v="1225"/>
          <ac:spMkLst>
            <pc:docMk/>
            <pc:sldMk cId="526705679" sldId="2390"/>
            <ac:spMk id="6" creationId="{19B9BE44-69F4-D495-2A64-D69560B0E558}"/>
          </ac:spMkLst>
        </pc:spChg>
      </pc:sldChg>
      <pc:sldChg chg="modSp mod">
        <pc:chgData name="Cariou, Laurent" userId="4453f93f-2ed2-46e8-bb8c-3237fbfdd40b" providerId="ADAL" clId="{323FFB9B-1739-4B8C-8D06-6E1AE155F8B2}" dt="2024-07-13T01:21:20.404" v="1351" actId="20577"/>
        <pc:sldMkLst>
          <pc:docMk/>
          <pc:sldMk cId="1311759593" sldId="2391"/>
        </pc:sldMkLst>
        <pc:spChg chg="mod">
          <ac:chgData name="Cariou, Laurent" userId="4453f93f-2ed2-46e8-bb8c-3237fbfdd40b" providerId="ADAL" clId="{323FFB9B-1739-4B8C-8D06-6E1AE155F8B2}" dt="2024-07-13T01:21:20.404" v="1351" actId="20577"/>
          <ac:spMkLst>
            <pc:docMk/>
            <pc:sldMk cId="1311759593" sldId="2391"/>
            <ac:spMk id="2" creationId="{5DF0DAF9-A3B7-44A0-8C66-3DC6805B0320}"/>
          </ac:spMkLst>
        </pc:spChg>
        <pc:spChg chg="mod">
          <ac:chgData name="Cariou, Laurent" userId="4453f93f-2ed2-46e8-bb8c-3237fbfdd40b" providerId="ADAL" clId="{323FFB9B-1739-4B8C-8D06-6E1AE155F8B2}" dt="2024-07-13T00:38:53.096" v="700" actId="20577"/>
          <ac:spMkLst>
            <pc:docMk/>
            <pc:sldMk cId="1311759593" sldId="2391"/>
            <ac:spMk id="3" creationId="{F68DFD09-93D9-883A-28EF-19EE38A86C64}"/>
          </ac:spMkLst>
        </pc:spChg>
        <pc:spChg chg="mod">
          <ac:chgData name="Cariou, Laurent" userId="4453f93f-2ed2-46e8-bb8c-3237fbfdd40b" providerId="ADAL" clId="{323FFB9B-1739-4B8C-8D06-6E1AE155F8B2}" dt="2024-07-13T00:46:55.494" v="1225"/>
          <ac:spMkLst>
            <pc:docMk/>
            <pc:sldMk cId="1311759593" sldId="2391"/>
            <ac:spMk id="6" creationId="{F9900274-EC84-085B-9536-BD4BB34B2BE6}"/>
          </ac:spMkLst>
        </pc:spChg>
      </pc:sldChg>
      <pc:sldChg chg="modSp mod">
        <pc:chgData name="Cariou, Laurent" userId="4453f93f-2ed2-46e8-bb8c-3237fbfdd40b" providerId="ADAL" clId="{323FFB9B-1739-4B8C-8D06-6E1AE155F8B2}" dt="2024-07-13T01:22:32.967" v="1472" actId="20577"/>
        <pc:sldMkLst>
          <pc:docMk/>
          <pc:sldMk cId="1816869069" sldId="2392"/>
        </pc:sldMkLst>
        <pc:spChg chg="mod">
          <ac:chgData name="Cariou, Laurent" userId="4453f93f-2ed2-46e8-bb8c-3237fbfdd40b" providerId="ADAL" clId="{323FFB9B-1739-4B8C-8D06-6E1AE155F8B2}" dt="2024-07-13T01:21:24.927" v="1352"/>
          <ac:spMkLst>
            <pc:docMk/>
            <pc:sldMk cId="1816869069" sldId="2392"/>
            <ac:spMk id="2" creationId="{CF46CEAA-B7FF-D2A5-0F4E-4DA79F67B41D}"/>
          </ac:spMkLst>
        </pc:spChg>
        <pc:spChg chg="mod">
          <ac:chgData name="Cariou, Laurent" userId="4453f93f-2ed2-46e8-bb8c-3237fbfdd40b" providerId="ADAL" clId="{323FFB9B-1739-4B8C-8D06-6E1AE155F8B2}" dt="2024-07-13T01:22:32.967" v="1472" actId="20577"/>
          <ac:spMkLst>
            <pc:docMk/>
            <pc:sldMk cId="1816869069" sldId="2392"/>
            <ac:spMk id="3" creationId="{B95F2E10-2A66-338C-DE9A-944830B923B3}"/>
          </ac:spMkLst>
        </pc:spChg>
        <pc:spChg chg="mod">
          <ac:chgData name="Cariou, Laurent" userId="4453f93f-2ed2-46e8-bb8c-3237fbfdd40b" providerId="ADAL" clId="{323FFB9B-1739-4B8C-8D06-6E1AE155F8B2}" dt="2024-07-13T00:46:55.494" v="1225"/>
          <ac:spMkLst>
            <pc:docMk/>
            <pc:sldMk cId="1816869069" sldId="2392"/>
            <ac:spMk id="6" creationId="{A65596BD-8934-65B3-2792-E56F0C4B7D20}"/>
          </ac:spMkLst>
        </pc:spChg>
      </pc:sldChg>
      <pc:sldChg chg="del">
        <pc:chgData name="Cariou, Laurent" userId="4453f93f-2ed2-46e8-bb8c-3237fbfdd40b" providerId="ADAL" clId="{323FFB9B-1739-4B8C-8D06-6E1AE155F8B2}" dt="2024-07-13T00:41:58.334" v="1071" actId="47"/>
        <pc:sldMkLst>
          <pc:docMk/>
          <pc:sldMk cId="2548990810" sldId="2393"/>
        </pc:sldMkLst>
      </pc:sldChg>
      <pc:sldChg chg="delSp modSp new mod">
        <pc:chgData name="Cariou, Laurent" userId="4453f93f-2ed2-46e8-bb8c-3237fbfdd40b" providerId="ADAL" clId="{323FFB9B-1739-4B8C-8D06-6E1AE155F8B2}" dt="2024-07-13T01:02:11.477" v="1279" actId="255"/>
        <pc:sldMkLst>
          <pc:docMk/>
          <pc:sldMk cId="2666790829" sldId="2393"/>
        </pc:sldMkLst>
        <pc:spChg chg="mod">
          <ac:chgData name="Cariou, Laurent" userId="4453f93f-2ed2-46e8-bb8c-3237fbfdd40b" providerId="ADAL" clId="{323FFB9B-1739-4B8C-8D06-6E1AE155F8B2}" dt="2024-07-13T00:43:14.048" v="1097" actId="20577"/>
          <ac:spMkLst>
            <pc:docMk/>
            <pc:sldMk cId="2666790829" sldId="2393"/>
            <ac:spMk id="2" creationId="{C4F9D521-757A-445A-6310-28F0E53D94E2}"/>
          </ac:spMkLst>
        </pc:spChg>
        <pc:spChg chg="mod">
          <ac:chgData name="Cariou, Laurent" userId="4453f93f-2ed2-46e8-bb8c-3237fbfdd40b" providerId="ADAL" clId="{323FFB9B-1739-4B8C-8D06-6E1AE155F8B2}" dt="2024-07-13T01:02:11.477" v="1279" actId="255"/>
          <ac:spMkLst>
            <pc:docMk/>
            <pc:sldMk cId="2666790829" sldId="2393"/>
            <ac:spMk id="3" creationId="{55A664E0-ACDC-B1AA-DC98-85896DB05A95}"/>
          </ac:spMkLst>
        </pc:spChg>
        <pc:spChg chg="mod">
          <ac:chgData name="Cariou, Laurent" userId="4453f93f-2ed2-46e8-bb8c-3237fbfdd40b" providerId="ADAL" clId="{323FFB9B-1739-4B8C-8D06-6E1AE155F8B2}" dt="2024-07-13T00:46:55.494" v="1225"/>
          <ac:spMkLst>
            <pc:docMk/>
            <pc:sldMk cId="2666790829" sldId="2393"/>
            <ac:spMk id="6" creationId="{4E9A2F24-D3CC-9490-A720-5EEB3C907EBF}"/>
          </ac:spMkLst>
        </pc:spChg>
        <pc:spChg chg="del">
          <ac:chgData name="Cariou, Laurent" userId="4453f93f-2ed2-46e8-bb8c-3237fbfdd40b" providerId="ADAL" clId="{323FFB9B-1739-4B8C-8D06-6E1AE155F8B2}" dt="2024-07-13T00:42:34.268" v="1083" actId="478"/>
          <ac:spMkLst>
            <pc:docMk/>
            <pc:sldMk cId="2666790829" sldId="2393"/>
            <ac:spMk id="7" creationId="{4E8C4DC4-B7EE-0DA9-9B95-764F4B8CD743}"/>
          </ac:spMkLst>
        </pc:spChg>
      </pc:sldChg>
      <pc:sldChg chg="del">
        <pc:chgData name="Cariou, Laurent" userId="4453f93f-2ed2-46e8-bb8c-3237fbfdd40b" providerId="ADAL" clId="{323FFB9B-1739-4B8C-8D06-6E1AE155F8B2}" dt="2024-07-13T00:42:15.378" v="1073" actId="47"/>
        <pc:sldMkLst>
          <pc:docMk/>
          <pc:sldMk cId="1417852587" sldId="2394"/>
        </pc:sldMkLst>
      </pc:sldChg>
      <pc:sldChg chg="modSp add del mod">
        <pc:chgData name="Cariou, Laurent" userId="4453f93f-2ed2-46e8-bb8c-3237fbfdd40b" providerId="ADAL" clId="{323FFB9B-1739-4B8C-8D06-6E1AE155F8B2}" dt="2024-07-13T01:01:36.181" v="1277" actId="47"/>
        <pc:sldMkLst>
          <pc:docMk/>
          <pc:sldMk cId="2420577270" sldId="2394"/>
        </pc:sldMkLst>
        <pc:spChg chg="mod">
          <ac:chgData name="Cariou, Laurent" userId="4453f93f-2ed2-46e8-bb8c-3237fbfdd40b" providerId="ADAL" clId="{323FFB9B-1739-4B8C-8D06-6E1AE155F8B2}" dt="2024-07-13T00:43:24.980" v="1101" actId="20577"/>
          <ac:spMkLst>
            <pc:docMk/>
            <pc:sldMk cId="2420577270" sldId="2394"/>
            <ac:spMk id="2" creationId="{C4F9D521-757A-445A-6310-28F0E53D94E2}"/>
          </ac:spMkLst>
        </pc:spChg>
        <pc:spChg chg="mod">
          <ac:chgData name="Cariou, Laurent" userId="4453f93f-2ed2-46e8-bb8c-3237fbfdd40b" providerId="ADAL" clId="{323FFB9B-1739-4B8C-8D06-6E1AE155F8B2}" dt="2024-07-13T00:44:09.103" v="1140" actId="20577"/>
          <ac:spMkLst>
            <pc:docMk/>
            <pc:sldMk cId="2420577270" sldId="2394"/>
            <ac:spMk id="3" creationId="{55A664E0-ACDC-B1AA-DC98-85896DB05A95}"/>
          </ac:spMkLst>
        </pc:spChg>
        <pc:spChg chg="mod">
          <ac:chgData name="Cariou, Laurent" userId="4453f93f-2ed2-46e8-bb8c-3237fbfdd40b" providerId="ADAL" clId="{323FFB9B-1739-4B8C-8D06-6E1AE155F8B2}" dt="2024-07-13T00:46:55.494" v="1225"/>
          <ac:spMkLst>
            <pc:docMk/>
            <pc:sldMk cId="2420577270" sldId="2394"/>
            <ac:spMk id="6" creationId="{4E9A2F24-D3CC-9490-A720-5EEB3C907EBF}"/>
          </ac:spMkLst>
        </pc:spChg>
      </pc:sldChg>
      <pc:sldChg chg="del">
        <pc:chgData name="Cariou, Laurent" userId="4453f93f-2ed2-46e8-bb8c-3237fbfdd40b" providerId="ADAL" clId="{323FFB9B-1739-4B8C-8D06-6E1AE155F8B2}" dt="2024-07-13T00:42:19.949" v="1074" actId="47"/>
        <pc:sldMkLst>
          <pc:docMk/>
          <pc:sldMk cId="654117636" sldId="2395"/>
        </pc:sldMkLst>
      </pc:sldChg>
      <pc:sldChg chg="del">
        <pc:chgData name="Cariou, Laurent" userId="4453f93f-2ed2-46e8-bb8c-3237fbfdd40b" providerId="ADAL" clId="{323FFB9B-1739-4B8C-8D06-6E1AE155F8B2}" dt="2024-07-13T00:42:01.364" v="1072" actId="47"/>
        <pc:sldMkLst>
          <pc:docMk/>
          <pc:sldMk cId="2972265376" sldId="2396"/>
        </pc:sldMkLst>
      </pc:sldChg>
      <pc:sldChg chg="del">
        <pc:chgData name="Cariou, Laurent" userId="4453f93f-2ed2-46e8-bb8c-3237fbfdd40b" providerId="ADAL" clId="{323FFB9B-1739-4B8C-8D06-6E1AE155F8B2}" dt="2024-07-13T00:42:22.084" v="1076" actId="47"/>
        <pc:sldMkLst>
          <pc:docMk/>
          <pc:sldMk cId="1387474315" sldId="2397"/>
        </pc:sldMkLst>
      </pc:sldChg>
      <pc:sldChg chg="del">
        <pc:chgData name="Cariou, Laurent" userId="4453f93f-2ed2-46e8-bb8c-3237fbfdd40b" providerId="ADAL" clId="{323FFB9B-1739-4B8C-8D06-6E1AE155F8B2}" dt="2024-07-13T00:42:25.460" v="1077" actId="47"/>
        <pc:sldMkLst>
          <pc:docMk/>
          <pc:sldMk cId="2709399771" sldId="2398"/>
        </pc:sldMkLst>
      </pc:sldChg>
      <pc:sldChg chg="del">
        <pc:chgData name="Cariou, Laurent" userId="4453f93f-2ed2-46e8-bb8c-3237fbfdd40b" providerId="ADAL" clId="{323FFB9B-1739-4B8C-8D06-6E1AE155F8B2}" dt="2024-07-13T00:42:25.992" v="1078" actId="47"/>
        <pc:sldMkLst>
          <pc:docMk/>
          <pc:sldMk cId="1021654926" sldId="2399"/>
        </pc:sldMkLst>
      </pc:sldChg>
      <pc:sldChg chg="del">
        <pc:chgData name="Cariou, Laurent" userId="4453f93f-2ed2-46e8-bb8c-3237fbfdd40b" providerId="ADAL" clId="{323FFB9B-1739-4B8C-8D06-6E1AE155F8B2}" dt="2024-07-13T00:42:27.484" v="1080" actId="47"/>
        <pc:sldMkLst>
          <pc:docMk/>
          <pc:sldMk cId="1773720622" sldId="2400"/>
        </pc:sldMkLst>
      </pc:sldChg>
      <pc:sldChg chg="del">
        <pc:chgData name="Cariou, Laurent" userId="4453f93f-2ed2-46e8-bb8c-3237fbfdd40b" providerId="ADAL" clId="{323FFB9B-1739-4B8C-8D06-6E1AE155F8B2}" dt="2024-07-13T00:42:26.778" v="1079" actId="47"/>
        <pc:sldMkLst>
          <pc:docMk/>
          <pc:sldMk cId="813907328" sldId="2401"/>
        </pc:sldMkLst>
      </pc:sldChg>
      <pc:sldChg chg="del">
        <pc:chgData name="Cariou, Laurent" userId="4453f93f-2ed2-46e8-bb8c-3237fbfdd40b" providerId="ADAL" clId="{323FFB9B-1739-4B8C-8D06-6E1AE155F8B2}" dt="2024-07-13T00:42:28.985" v="1081" actId="47"/>
        <pc:sldMkLst>
          <pc:docMk/>
          <pc:sldMk cId="99030642" sldId="2402"/>
        </pc:sldMkLst>
      </pc:sldChg>
      <pc:sldMasterChg chg="addSp modSp mod delSldLayout modSldLayout">
        <pc:chgData name="Cariou, Laurent" userId="4453f93f-2ed2-46e8-bb8c-3237fbfdd40b" providerId="ADAL" clId="{323FFB9B-1739-4B8C-8D06-6E1AE155F8B2}" dt="2024-07-13T00:47:53.418" v="1271" actId="20577"/>
        <pc:sldMasterMkLst>
          <pc:docMk/>
          <pc:sldMasterMk cId="0" sldId="2147483648"/>
        </pc:sldMasterMkLst>
        <pc:spChg chg="add mod">
          <ac:chgData name="Cariou, Laurent" userId="4453f93f-2ed2-46e8-bb8c-3237fbfdd40b" providerId="ADAL" clId="{323FFB9B-1739-4B8C-8D06-6E1AE155F8B2}" dt="2024-07-13T00:47:53.418" v="1271" actId="20577"/>
          <ac:spMkLst>
            <pc:docMk/>
            <pc:sldMasterMk cId="0" sldId="2147483648"/>
            <ac:spMk id="2" creationId="{9FB0F5C4-025C-DDF5-6E3D-08C9E83A16C2}"/>
          </ac:spMkLst>
        </pc:spChg>
        <pc:sldLayoutChg chg="modSp">
          <pc:chgData name="Cariou, Laurent" userId="4453f93f-2ed2-46e8-bb8c-3237fbfdd40b" providerId="ADAL" clId="{323FFB9B-1739-4B8C-8D06-6E1AE155F8B2}" dt="2024-07-13T00:46:55.494" v="1225"/>
          <pc:sldLayoutMkLst>
            <pc:docMk/>
            <pc:sldMasterMk cId="0" sldId="2147483648"/>
            <pc:sldLayoutMk cId="0" sldId="2147483649"/>
          </pc:sldLayoutMkLst>
          <pc:spChg chg="mod">
            <ac:chgData name="Cariou, Laurent" userId="4453f93f-2ed2-46e8-bb8c-3237fbfdd40b" providerId="ADAL" clId="{323FFB9B-1739-4B8C-8D06-6E1AE155F8B2}" dt="2024-07-13T00:46:55.494" v="1225"/>
            <ac:spMkLst>
              <pc:docMk/>
              <pc:sldMasterMk cId="0" sldId="2147483648"/>
              <pc:sldLayoutMk cId="0" sldId="2147483649"/>
              <ac:spMk id="4" creationId="{00000000-0000-0000-0000-000000000000}"/>
            </ac:spMkLst>
          </pc:spChg>
        </pc:sldLayoutChg>
        <pc:sldLayoutChg chg="modSp">
          <pc:chgData name="Cariou, Laurent" userId="4453f93f-2ed2-46e8-bb8c-3237fbfdd40b" providerId="ADAL" clId="{323FFB9B-1739-4B8C-8D06-6E1AE155F8B2}" dt="2024-07-13T00:46:55.494" v="1225"/>
          <pc:sldLayoutMkLst>
            <pc:docMk/>
            <pc:sldMasterMk cId="0" sldId="2147483648"/>
            <pc:sldLayoutMk cId="0" sldId="2147483650"/>
          </pc:sldLayoutMkLst>
          <pc:spChg chg="mod">
            <ac:chgData name="Cariou, Laurent" userId="4453f93f-2ed2-46e8-bb8c-3237fbfdd40b" providerId="ADAL" clId="{323FFB9B-1739-4B8C-8D06-6E1AE155F8B2}" dt="2024-07-13T00:46:55.494" v="1225"/>
            <ac:spMkLst>
              <pc:docMk/>
              <pc:sldMasterMk cId="0" sldId="2147483648"/>
              <pc:sldLayoutMk cId="0" sldId="2147483650"/>
              <ac:spMk id="12" creationId="{00000000-0000-0000-0000-000000000000}"/>
            </ac:spMkLst>
          </pc:spChg>
        </pc:sldLayoutChg>
        <pc:sldLayoutChg chg="modSp">
          <pc:chgData name="Cariou, Laurent" userId="4453f93f-2ed2-46e8-bb8c-3237fbfdd40b" providerId="ADAL" clId="{323FFB9B-1739-4B8C-8D06-6E1AE155F8B2}" dt="2024-07-13T00:46:55.494" v="1225"/>
          <pc:sldLayoutMkLst>
            <pc:docMk/>
            <pc:sldMasterMk cId="0" sldId="2147483648"/>
            <pc:sldLayoutMk cId="0" sldId="2147483651"/>
          </pc:sldLayoutMkLst>
          <pc:spChg chg="mod">
            <ac:chgData name="Cariou, Laurent" userId="4453f93f-2ed2-46e8-bb8c-3237fbfdd40b" providerId="ADAL" clId="{323FFB9B-1739-4B8C-8D06-6E1AE155F8B2}" dt="2024-07-13T00:46:55.494" v="1225"/>
            <ac:spMkLst>
              <pc:docMk/>
              <pc:sldMasterMk cId="0" sldId="2147483648"/>
              <pc:sldLayoutMk cId="0" sldId="2147483651"/>
              <ac:spMk id="4" creationId="{00000000-0000-0000-0000-000000000000}"/>
            </ac:spMkLst>
          </pc:spChg>
        </pc:sldLayoutChg>
        <pc:sldLayoutChg chg="modSp">
          <pc:chgData name="Cariou, Laurent" userId="4453f93f-2ed2-46e8-bb8c-3237fbfdd40b" providerId="ADAL" clId="{323FFB9B-1739-4B8C-8D06-6E1AE155F8B2}" dt="2024-07-13T00:46:55.494" v="1225"/>
          <pc:sldLayoutMkLst>
            <pc:docMk/>
            <pc:sldMasterMk cId="0" sldId="2147483648"/>
            <pc:sldLayoutMk cId="0" sldId="2147483652"/>
          </pc:sldLayoutMkLst>
          <pc:spChg chg="mod">
            <ac:chgData name="Cariou, Laurent" userId="4453f93f-2ed2-46e8-bb8c-3237fbfdd40b" providerId="ADAL" clId="{323FFB9B-1739-4B8C-8D06-6E1AE155F8B2}" dt="2024-07-13T00:46:55.494" v="1225"/>
            <ac:spMkLst>
              <pc:docMk/>
              <pc:sldMasterMk cId="0" sldId="2147483648"/>
              <pc:sldLayoutMk cId="0" sldId="2147483652"/>
              <ac:spMk id="5" creationId="{00000000-0000-0000-0000-000000000000}"/>
            </ac:spMkLst>
          </pc:spChg>
        </pc:sldLayoutChg>
        <pc:sldLayoutChg chg="modSp">
          <pc:chgData name="Cariou, Laurent" userId="4453f93f-2ed2-46e8-bb8c-3237fbfdd40b" providerId="ADAL" clId="{323FFB9B-1739-4B8C-8D06-6E1AE155F8B2}" dt="2024-07-13T00:46:55.494" v="1225"/>
          <pc:sldLayoutMkLst>
            <pc:docMk/>
            <pc:sldMasterMk cId="0" sldId="2147483648"/>
            <pc:sldLayoutMk cId="0" sldId="2147483654"/>
          </pc:sldLayoutMkLst>
          <pc:spChg chg="mod">
            <ac:chgData name="Cariou, Laurent" userId="4453f93f-2ed2-46e8-bb8c-3237fbfdd40b" providerId="ADAL" clId="{323FFB9B-1739-4B8C-8D06-6E1AE155F8B2}" dt="2024-07-13T00:46:55.494" v="1225"/>
            <ac:spMkLst>
              <pc:docMk/>
              <pc:sldMasterMk cId="0" sldId="2147483648"/>
              <pc:sldLayoutMk cId="0" sldId="2147483654"/>
              <ac:spMk id="3" creationId="{00000000-0000-0000-0000-000000000000}"/>
            </ac:spMkLst>
          </pc:spChg>
        </pc:sldLayoutChg>
        <pc:sldLayoutChg chg="modSp">
          <pc:chgData name="Cariou, Laurent" userId="4453f93f-2ed2-46e8-bb8c-3237fbfdd40b" providerId="ADAL" clId="{323FFB9B-1739-4B8C-8D06-6E1AE155F8B2}" dt="2024-07-13T00:46:55.494" v="1225"/>
          <pc:sldLayoutMkLst>
            <pc:docMk/>
            <pc:sldMasterMk cId="0" sldId="2147483648"/>
            <pc:sldLayoutMk cId="0" sldId="2147483655"/>
          </pc:sldLayoutMkLst>
          <pc:spChg chg="mod">
            <ac:chgData name="Cariou, Laurent" userId="4453f93f-2ed2-46e8-bb8c-3237fbfdd40b" providerId="ADAL" clId="{323FFB9B-1739-4B8C-8D06-6E1AE155F8B2}" dt="2024-07-13T00:46:55.494" v="1225"/>
            <ac:spMkLst>
              <pc:docMk/>
              <pc:sldMasterMk cId="0" sldId="2147483648"/>
              <pc:sldLayoutMk cId="0" sldId="2147483655"/>
              <ac:spMk id="2" creationId="{00000000-0000-0000-0000-000000000000}"/>
            </ac:spMkLst>
          </pc:spChg>
        </pc:sldLayoutChg>
        <pc:sldLayoutChg chg="del">
          <pc:chgData name="Cariou, Laurent" userId="4453f93f-2ed2-46e8-bb8c-3237fbfdd40b" providerId="ADAL" clId="{323FFB9B-1739-4B8C-8D06-6E1AE155F8B2}" dt="2024-07-13T00:42:28.985" v="1081" actId="47"/>
          <pc:sldLayoutMkLst>
            <pc:docMk/>
            <pc:sldMasterMk cId="0" sldId="2147483648"/>
            <pc:sldLayoutMk cId="4212870749" sldId="2147483656"/>
          </pc:sldLayoutMkLst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Laurent Cariou,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Laurent Cariou, Intel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DE3DBC0-C287-E4CE-CC0E-0CFB47539E0C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1066800" y="1371600"/>
            <a:ext cx="914400" cy="914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Laurent Cariou,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Laurent Cariou,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Laurent Cariou, Intel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Laurent Cariou, Intel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December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Laurent Cariou, Intel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802.11-24/xxxxr0</a:t>
            </a:r>
          </a:p>
        </p:txBody>
      </p:sp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9FB0F5C4-025C-DDF5-6E3D-08C9E83A16C2}"/>
              </a:ext>
            </a:extLst>
          </p:cNvPr>
          <p:cNvSpPr txBox="1">
            <a:spLocks/>
          </p:cNvSpPr>
          <p:nvPr userDrawn="1"/>
        </p:nvSpPr>
        <p:spPr bwMode="auto">
          <a:xfrm>
            <a:off x="3810000" y="304800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802.11-24/1887r0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.doc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Laurent Cariou, Intel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BSRP TF response rules changes for M-BA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2024-11-09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GB" sz="2000" dirty="0">
              <a:solidFill>
                <a:srgbClr val="000000"/>
              </a:solidFill>
            </a:endParaRPr>
          </a:p>
        </p:txBody>
      </p:sp>
      <p:graphicFrame>
        <p:nvGraphicFramePr>
          <p:cNvPr id="2" name="Object 3">
            <a:extLst>
              <a:ext uri="{FF2B5EF4-FFF2-40B4-BE49-F238E27FC236}">
                <a16:creationId xmlns:a16="http://schemas.microsoft.com/office/drawing/2014/main" id="{49182675-0119-A2B7-6182-D5E4BAB5180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55256981"/>
              </p:ext>
            </p:extLst>
          </p:nvPr>
        </p:nvGraphicFramePr>
        <p:xfrm>
          <a:off x="471488" y="2968625"/>
          <a:ext cx="8258175" cy="2452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563312" imgH="2547449" progId="Word.Document.8">
                  <p:embed/>
                </p:oleObj>
              </mc:Choice>
              <mc:Fallback>
                <p:oleObj name="Document" r:id="rId3" imgW="8563312" imgH="2547449" progId="Word.Document.8">
                  <p:embed/>
                  <p:pic>
                    <p:nvPicPr>
                      <p:cNvPr id="2" name="Object 3">
                        <a:extLst>
                          <a:ext uri="{FF2B5EF4-FFF2-40B4-BE49-F238E27FC236}">
                            <a16:creationId xmlns:a16="http://schemas.microsoft.com/office/drawing/2014/main" id="{49182675-0119-A2B7-6182-D5E4BAB5180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488" y="2968625"/>
                        <a:ext cx="8258175" cy="24526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2">
            <a:extLst>
              <a:ext uri="{FF2B5EF4-FFF2-40B4-BE49-F238E27FC236}">
                <a16:creationId xmlns:a16="http://schemas.microsoft.com/office/drawing/2014/main" id="{EBFE2F0C-D45C-DB30-5B29-F48E3E4A98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38544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D8A294-5DF2-4381-BA2B-2B16B75BE0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ICF-ICR for dynamic unavailability operation (DUO)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FF350C-B1BC-4DB1-A6BA-66421ECEC3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/>
              <a:t>We have agreed to have a mode where a non-AP STA can include its unavailability information (start time and duration) in an initial control frame sent in response to an initial control frame sent by the AP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Taking into account all the constraints, it seems that the group is converging toward using BSRP as the initial control frame and to have Multi-STA BA frame being sent in response (as initial control response) and be the container for the unavailability information (See contributions 24/1226r0, 24/1562r0)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There were no existing ICF-ICR exchanges that were well fitted for this and we therefore have suggested to define such new exchange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66AB09-74E2-4FBA-9F6F-604F09D0F82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797154-C55D-4B0F-ADE0-ABDA879538E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Laurent Cariou, Intel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2ADEACB-3D9A-47AD-BAD1-1AF1C3D73E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876076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18E61B-3391-3A7C-6103-F58A4C37F9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BSRP TF rules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7779A9-D46D-B27E-CDB9-754773C334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830387"/>
            <a:ext cx="80772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The current rules for the response to a BSRP trigger frames are defined in subclause 26.5.5 (Buffer status report operation) and currently mandate to include in the response</a:t>
            </a:r>
          </a:p>
          <a:p>
            <a:pPr marL="0" indent="0"/>
            <a:r>
              <a:rPr lang="en-US" sz="1200" i="1" dirty="0"/>
              <a:t>The non-AP STA shall include in the HE TB PPDU (in response to a BSRP Trigger frame) one or more QoS Null frames containing one or more of the following: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i="1" dirty="0"/>
              <a:t>The QoS Control field(s) with Queue Size subfields for each of the TIDs for which the </a:t>
            </a:r>
            <a:r>
              <a:rPr lang="en-US" sz="1200" i="1" dirty="0" err="1"/>
              <a:t>nonAP</a:t>
            </a:r>
            <a:r>
              <a:rPr lang="en-US" sz="1200" i="1" dirty="0"/>
              <a:t> STA has queue size to report to the AP.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i="1" dirty="0"/>
              <a:t>The BSR Control subfield with the Queue Size All subfield indicating the queue size for the ACs, indicated by the ACI Bitmap subfield, for which the non-AP STA has queue size to report to the AP if the AP has indicated its support in the BSR Support subfield of its HE Capabilities element. The non-AP STA shall set Delta TID, Scaling Factor, ACI High, and Queue Size High subfields of the BSR Control subfield as defined in 9.2.4.7.4 (BSR Control).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2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In order to enable the new ICF-ICR sequence, we need so slightly change these rules</a:t>
            </a:r>
            <a:endParaRPr lang="en-US" sz="1200" dirty="0"/>
          </a:p>
          <a:p>
            <a:pPr>
              <a:buFont typeface="Arial" panose="020B0604020202020204" pitchFamily="34" charset="0"/>
              <a:buChar char="•"/>
            </a:pPr>
            <a:endParaRPr lang="en-US" sz="1200" dirty="0"/>
          </a:p>
          <a:p>
            <a:pPr>
              <a:buFontTx/>
              <a:buChar char="-"/>
            </a:pPr>
            <a:endParaRPr lang="en-US" sz="1400" dirty="0"/>
          </a:p>
          <a:p>
            <a:pPr>
              <a:buFontTx/>
              <a:buChar char="-"/>
            </a:pP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5D44B6D-380F-BB78-DF09-13B5D3E546B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523988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D61D3D-AAD8-FF6C-69F0-0DF383C59B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BSRP TF response rules changes for M-BA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A662BD-DD1C-288D-69BB-7206FDADB5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Proposal is simple: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allow the scheduled STA to include M-BA frame in the PPDU sent in response.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If the BSRP TF solicits a response in TB PPDU format, then aggregation is possible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We need to allow that the scheduled STA can aggregate QoS Null frames (for BSR) with M-BA frame (to include unavailability info)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If the BSRP TF solicits a response in Non-HT (Dup) PPDU format, then aggregation is not possible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We need to allow that the scheduled STA to include in the PPDU in response only the M-BA frame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/>
              <a:t>Under this mode, </a:t>
            </a:r>
            <a:r>
              <a:rPr lang="en-US" sz="1600" dirty="0"/>
              <a:t>the BSR is not included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4A9741-CC93-F35F-F9AF-C3946ECA0D4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AF7DCC-DB13-26B9-4EA1-B1813A59CE5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Laurent Cariou, Intel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79E25DF-28E5-EA79-992F-7AD6190FEC7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96879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F9D521-757A-445A-6310-28F0E53D94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A664E0-ACDC-B1AA-DC98-85896DB05A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lvl="0" indent="0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 you support to include the following in the 11bn SFD:</a:t>
            </a:r>
          </a:p>
          <a:p>
            <a:pPr marL="171450" marR="0" lvl="0" indent="-1714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modify the rules for responding to a BSRP TF so that the scheduled non-AP STA that is in Dynamic Unavailability Operation (DUO) mode, in addition to baseline rules: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Is allowed to aggregate QoS Null frame(s) with M-STA BA if the response is TB PPDU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Is allowed to include only M-STA BA if the response is in non-HT (Dup) mode</a:t>
            </a:r>
          </a:p>
          <a:p>
            <a:pPr marL="1143000" marR="0" lvl="2" indent="-2286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And therefore not include BSR in the response</a:t>
            </a:r>
          </a:p>
          <a:p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E9D257-3F48-1359-CF9C-BC215498BA4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5A3301-756E-D705-78BF-CA18DB55A05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Laurent Cariou, Intel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E9A2F24-D3CC-9490-A720-5EEB3C907E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667908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46c98d88-e344-4ed4-8496-4ed7712e255d}" enabled="0" method="" siteId="{46c98d88-e344-4ed4-8496-4ed7712e255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133891</TotalTime>
  <Words>592</Words>
  <Application>Microsoft Office PowerPoint</Application>
  <PresentationFormat>On-screen Show (4:3)</PresentationFormat>
  <Paragraphs>51</Paragraphs>
  <Slides>5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4" baseType="lpstr">
      <vt:lpstr>Arial</vt:lpstr>
      <vt:lpstr>Arial Unicode MS</vt:lpstr>
      <vt:lpstr>Calibri</vt:lpstr>
      <vt:lpstr>Courier New</vt:lpstr>
      <vt:lpstr>Symbol</vt:lpstr>
      <vt:lpstr>Times New Roman</vt:lpstr>
      <vt:lpstr>Wingdings</vt:lpstr>
      <vt:lpstr>Office Theme</vt:lpstr>
      <vt:lpstr>Microsoft Word 97 - 2003 Document</vt:lpstr>
      <vt:lpstr>BSRP TF response rules changes for M-BA</vt:lpstr>
      <vt:lpstr>ICF-ICR for dynamic unavailability operation (DUO)</vt:lpstr>
      <vt:lpstr>BSRP TF rules</vt:lpstr>
      <vt:lpstr>BSRP TF response rules changes for M-BA</vt:lpstr>
      <vt:lpstr>Straw poll #1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TGbe Meeting Agenda</dc:title>
  <dc:creator>laurent.cariou@intel.com</dc:creator>
  <cp:lastModifiedBy>Cariou, Laurent</cp:lastModifiedBy>
  <cp:revision>1431</cp:revision>
  <cp:lastPrinted>1601-01-01T00:00:00Z</cp:lastPrinted>
  <dcterms:created xsi:type="dcterms:W3CDTF">2017-01-26T15:28:16Z</dcterms:created>
  <dcterms:modified xsi:type="dcterms:W3CDTF">2024-11-09T23:47:32Z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1548419121</vt:lpwstr>
  </property>
</Properties>
</file>