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71" r:id="rId4"/>
    <p:sldId id="285" r:id="rId5"/>
    <p:sldId id="278" r:id="rId6"/>
    <p:sldId id="286" r:id="rId7"/>
    <p:sldId id="287" r:id="rId8"/>
    <p:sldId id="289" r:id="rId9"/>
    <p:sldId id="290" r:id="rId10"/>
    <p:sldId id="266" r:id="rId11"/>
    <p:sldId id="27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6019D4-3C1A-6DD1-FE76-8C2AE3502B42}" name="이광호" initials="" userId="S::1978065@office.ut.ac.kr::a75b2822-602c-46bc-8654-0729d48d0e21" providerId="AD"/>
  <p188:author id="{92C43BDF-22E9-D669-34F9-3D752B4F9FD5}" name="용호 김" initials="용김" userId="ca7f1c2ee546dcc2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" lastIdx="10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  <p:cmAuthor id="2" name="Woojin Ahn" initials="WA" lastIdx="3" clrIdx="1">
    <p:extLst>
      <p:ext uri="{19B8F6BF-5375-455C-9EA6-DF929625EA0E}">
        <p15:presenceInfo xmlns:p15="http://schemas.microsoft.com/office/powerpoint/2012/main" userId="c874a690afa2d01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4" autoAdjust="0"/>
    <p:restoredTop sz="94660"/>
  </p:normalViewPr>
  <p:slideViewPr>
    <p:cSldViewPr>
      <p:cViewPr varScale="1">
        <p:scale>
          <a:sx n="99" d="100"/>
          <a:sy n="99" d="100"/>
        </p:scale>
        <p:origin x="51" y="1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740" y="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2B5E1-53B9-E859-61A3-6AB70E9F1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9018067-FC0A-F91A-C5E2-7DCB85A9D7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42BD2A-0239-723D-1AF9-6AA4769302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192D45-1B6C-31AE-C68E-BE638E92CA7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0D664F3-8A0E-3AB9-49FB-15B748339E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146A73B-9F92-2CBF-5E1D-7BD1425015E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E2E0966-01A2-B9F7-E703-62790D7D1CE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88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6901D9-50A7-2D5A-F4E5-B0CBA8D64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75B26CE-91FA-02C9-FC30-468F47FB77C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BC2BDE-D226-5581-D2D1-7172AEE40B8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91903A-169A-AD20-AF4E-A403E98BFB7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1E2A2E-0E2B-6EB4-9CFD-A2E47EDE17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D918D74-0218-6F7E-5FE0-2F8427B8711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5D506FA-4D82-A102-9822-362553CA2C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59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26F816-AB16-949F-88AE-5DC6A3138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0834A63-CB26-DA3F-F416-CEBF79EF0C8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08F516C-3969-11A0-ADB0-505843A1264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E9017E-B5C3-656D-FC85-17327B17FE5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C28E48A-6768-27AD-3CD7-F5D511986E6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B191C61-FF8F-F7C7-AFE9-4D7230A4CD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10CEC1E-6E39-EA17-FFD9-D331D9C4096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6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C84A66-6322-8E55-53DC-F82FF9209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6B1047A-1E00-FEF0-EF52-EE7B1139260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746EBF-7D41-63DF-AF07-6233EF17B39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DD5BE0-8850-1256-4CE4-3EB449410A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BE0404B-C86D-B164-5F3E-460C7084475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C87AD58-31B2-EA90-E5FA-038B4CABFDA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250FFFF-B4D7-BFE6-7C2A-985435E03EF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5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4AC9C1-898A-3498-C9DC-348BCBCF9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3DA2F5-C9F1-F8CB-47B1-E9FE063C2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31340D-CC58-F9D1-77E4-EC8614EE93B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E8520-4EE2-D54A-5DB3-D803316B03B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E398958-291F-2BC7-9C58-A6F47A6D8ED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B572B9E-271D-46B9-3E36-545CFF92AE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601C68B-22FB-BC6F-2FE2-D0C1D88C5BE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9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710601-01E0-9D5E-190C-7877CEBAE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9E51C8D-8EE8-579D-90A4-AC6C78EF019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D708B85-E5B1-BCE2-1536-A81FAF1923A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E46AF6-9516-85BE-43C2-F596F70A1A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B51C963-F13A-10EE-9A91-29CE54AF877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BC9D0F5-EDF9-97D1-85CE-A9A5EA7B91C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62651D-89A9-3FFB-51E0-F1AFE6C593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05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CB9924-D5FD-B357-C4C8-7B3DE7683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260BC55-7102-DEC1-F57B-99372DB723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EB6FEC-71C3-93D7-B572-39F84F85171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5FEBFC-9EB4-4821-1762-3104BF14061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62D26E4-5667-6DA0-1888-31ACA59D64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B7F92C1-D9B9-73D8-6FB5-81EEC44B42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CEB1D8-A440-93DD-FFBF-6604C042A7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12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8C229C-651D-671A-7915-99F96AB66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DEABBE-52F8-C04C-489D-25396FCABD8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96A39E-85DC-9542-6F47-0FAA9F3E319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686E4-9E44-8801-9E71-1CFF8FB8F4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48760EA-67EA-4645-4BC2-C344BB6843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F5E1EA0-17F1-D5E9-343F-6F618E27B0A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982E71E-5095-8FDA-51FE-E2A0C6D9C2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8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C1F4E4-063B-1F79-F3CD-A8BF0C84D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0E2281-F30C-B07E-50D3-1A54053874D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F1C979-8585-1E04-68C2-986B35CB952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42A93B-150E-E998-1B0D-30233F19CF1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08C4971-2B65-9245-7F5C-14DD2D50646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5852ABF-DD39-CFD4-E630-EB3D311A9B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9298E3E-1C8F-90CE-1139-ED99579DA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90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75E140-1E6B-07B5-76AB-B8B42E623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523910-095E-18F0-3DD7-993C951D977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C527FB-FFFE-1F80-5594-7D86BBCDE5C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4466F7-EAB3-F954-991D-5A12AA5B75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FE268AF-2BA7-666E-A237-38A3FD6F27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BCF11A9-4718-9FBC-25DC-75303928303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FF0BB31-EB29-EEC5-E10A-66374CB076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/>
              <a:t>Gwangho</a:t>
            </a:r>
            <a:r>
              <a:rPr lang="en-US" altLang="ko-KR" dirty="0"/>
              <a:t> Lee, KNUT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Gwangho</a:t>
            </a:r>
            <a:r>
              <a:rPr lang="en-US" dirty="0"/>
              <a:t> Lee,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Hidden Node Problem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689265"/>
              </p:ext>
            </p:extLst>
          </p:nvPr>
        </p:nvGraphicFramePr>
        <p:xfrm>
          <a:off x="992188" y="2416175"/>
          <a:ext cx="102044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144" imgH="2540000" progId="Word.Document.8">
                  <p:embed/>
                </p:oleObj>
              </mc:Choice>
              <mc:Fallback>
                <p:oleObj name="Document" r:id="rId3" imgW="10444144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04450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44969-3C2E-594B-32E0-302B28631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31BA-C453-3354-9E56-0FC788A3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663FBF2-48EA-33BA-582C-E437306315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In this contribution, an issue with the current NPCA PDT was identified that can degrade the efficiency of NPCA operation.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In case of the reception of both RTS and CTS frames from OBSS, if the availability of the NPCA primary channel is determined by only examining RTS frame, there is a case where NPCA operation cannot be performed even though the CTS frame does not occupy the NPCA primary channel.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In such case, NPCA opportunity can be wasted.</a:t>
            </a:r>
          </a:p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To address the issue above, an enhancement was proposed.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dirty="0"/>
              <a:t>The NPCA STA determines the actual bandwidth of the CTS frame transmission.</a:t>
            </a:r>
          </a:p>
          <a:p>
            <a:pPr lvl="2" latinLnBrk="0">
              <a:buFont typeface="Times New Roman" pitchFamily="16" charset="0"/>
              <a:buChar char="•"/>
            </a:pPr>
            <a:r>
              <a:rPr lang="en-US" altLang="ko-KR" dirty="0"/>
              <a:t>Receiving MAC validates the </a:t>
            </a:r>
            <a:r>
              <a:rPr lang="en-US" altLang="ko-KR" sz="1800" dirty="0"/>
              <a:t>CH_BANDWIDTH_IN_NON_HT value received from the PHY, and utilize </a:t>
            </a:r>
            <a:r>
              <a:rPr lang="en-US" altLang="ko-KR" dirty="0"/>
              <a:t>the CH_BANDWIDTH_IN_NON_HT value to check the availability of the NPCA primary channel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402C2-406F-1D97-B71B-3DE479D5F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3B97-8C0E-95FB-4723-0DA96F642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8A1EF-0C0B-0D1C-AA37-A149EA9890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96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FE35B-C06A-9C5E-C6D5-DDA4398E5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6E8A-5A49-894C-C60A-86C13491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907CA4A-1F10-4C18-E49E-3AE19CB23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38183" cy="4113213"/>
          </a:xfrm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Do you agree to include the following into the 11bn SFD?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When an NPCA STA receives a (MU-)RTS frame and a CTS frame in non-HT (duplicate) PPDU, identification of the channel occupied by received frames is determined by examining the bandwidth of the non-HT (duplicate) PPDU containing</a:t>
            </a:r>
            <a:r>
              <a:rPr lang="ko-KR" altLang="en-US" dirty="0"/>
              <a:t> </a:t>
            </a:r>
            <a:r>
              <a:rPr lang="en-US" altLang="ko-KR" dirty="0"/>
              <a:t>the CTS frame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dirty="0"/>
          </a:p>
          <a:p>
            <a:pPr marL="0" indent="0" latinLnBrk="0"/>
            <a:r>
              <a:rPr lang="en-US" altLang="ko-KR" dirty="0"/>
              <a:t>		Y / N / 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750D-DC75-C08C-9389-71A93ABE8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B576-CA03-8421-A64E-06D4030758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FCA67-77A1-0915-1A31-DBB9E7849C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030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11-24-1762-23-00bn-pdt-mac-npca</a:t>
            </a:r>
          </a:p>
          <a:p>
            <a:r>
              <a:rPr lang="en-GB" dirty="0"/>
              <a:t>[2] </a:t>
            </a:r>
            <a:r>
              <a:rPr lang="en-US" altLang="ko-KR" dirty="0"/>
              <a:t>IEEE Std 802.11™ ‐2020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D99D3-8341-67A2-00DB-F3DB7D437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68795-CB27-BF37-A3C8-26D6A729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77FE7B4-27C6-BC0A-228F-D46A13FB0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630314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current PDT for NPCA, several conditions are defined for the NPCA switching operation [1].</a:t>
            </a:r>
          </a:p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With current PDT for NPCA, an NPCA STA may not able to switch to the NPCA primary channel although the NPCA primary channel is idle.</a:t>
            </a:r>
          </a:p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this contribution, to enhance current NPCA operation, a possible modification for the NPCA PDT text will be discussed. </a:t>
            </a:r>
            <a:endParaRPr lang="en-GB" altLang="ko-KR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9EEEB-8F75-2B9C-6B3B-E74B784DF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91012-1850-7B8B-8080-DC41DDA148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64D4-E98B-3C58-6EE0-22DF7C2FAC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450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40E59-65F9-A0DB-D582-894CE222A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6771-88D4-A68B-46A6-6A15D11C6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NPCA switching in current PDT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95452EB-D863-DAD1-010F-B134E5450C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the current PDT for NPCA, two conditions are defined for NPCA switching operation.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short: </a:t>
            </a:r>
            <a:endParaRPr lang="en-US" altLang="ko-KR" sz="1000" dirty="0"/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Condition a)	an NPCA STA received a PPDU from an OBSS.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Condition b)	an NPCA STA received a control frame and an initial control response frame from an OBSS.</a:t>
            </a:r>
          </a:p>
          <a:p>
            <a:pPr lvl="1">
              <a:buFont typeface="Times New Roman" pitchFamily="16" charset="0"/>
              <a:buChar char="•"/>
            </a:pPr>
            <a:endParaRPr lang="en-US" altLang="ko-KR" sz="14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To switch to the NPCA primary channel, the NPCA STA determines whether the NPCA primary channel is idle or not.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With the condition b), if the received frames are a (MU-)RTS frame and a CTS frame, the NPCA STA determines the channel occupied by the received frames by examining the (MU-)RTS frame.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the text below is condition b) c. in the current PDT.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28378-D473-4C7E-D9D3-447DF824EA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374B2-EE0D-6ADA-5153-C5B97C5081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6897C-BF72-49DF-A2C0-0FE403CD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90C8DFD-5913-990F-9A31-6142DC626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960" y="5229200"/>
            <a:ext cx="8161966" cy="886993"/>
          </a:xfrm>
          <a:prstGeom prst="rect">
            <a:avLst/>
          </a:prstGeom>
        </p:spPr>
      </p:pic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BD53A22-1FA1-B82E-1338-CA06358846C1}"/>
              </a:ext>
            </a:extLst>
          </p:cNvPr>
          <p:cNvCxnSpPr>
            <a:cxnSpLocks/>
          </p:cNvCxnSpPr>
          <p:nvPr/>
        </p:nvCxnSpPr>
        <p:spPr bwMode="auto">
          <a:xfrm>
            <a:off x="2351584" y="6116193"/>
            <a:ext cx="7488832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B97B9B1-65CA-9FBB-887A-4F9BE9AD24B1}"/>
              </a:ext>
            </a:extLst>
          </p:cNvPr>
          <p:cNvCxnSpPr>
            <a:cxnSpLocks/>
          </p:cNvCxnSpPr>
          <p:nvPr/>
        </p:nvCxnSpPr>
        <p:spPr bwMode="auto">
          <a:xfrm>
            <a:off x="2351584" y="5877272"/>
            <a:ext cx="7776864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33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1D64F-B7C4-148D-E0CE-49BE7EA02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2B5D2-A789-0148-5BEF-C72E00E7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Bandwidth Operation for RTS/CTS exchange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090D7DA-0738-9695-4DCC-3C3A779E8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Meanwhile, in the baseline [2], dynamic bandwidth operation for the RTS/CTS frame exchange is defined.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short,  a VHT STA may transmit a CTS frame with</a:t>
            </a:r>
            <a:r>
              <a:rPr lang="ko-KR" altLang="en-US" sz="1800" dirty="0"/>
              <a:t> </a:t>
            </a:r>
            <a:r>
              <a:rPr lang="en-US" altLang="ko-KR" sz="1800" dirty="0"/>
              <a:t>same or </a:t>
            </a:r>
            <a:r>
              <a:rPr lang="en-US" altLang="ko-KR" sz="1800" dirty="0">
                <a:solidFill>
                  <a:srgbClr val="FF0000"/>
                </a:solidFill>
              </a:rPr>
              <a:t>narrower bandwidth</a:t>
            </a:r>
            <a:r>
              <a:rPr lang="en-US" altLang="ko-KR" sz="1800" dirty="0"/>
              <a:t> indicated by a RTS frame.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E2221-5832-0233-CF96-9E0EF1DA8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E4EE2-7E62-1697-7EE2-35A4DE0CF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A9BA-2608-21B5-CD1A-32F583473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0C1166B-7CEE-D935-92B1-A164BE0A6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2636912"/>
            <a:ext cx="7704856" cy="2275371"/>
          </a:xfrm>
          <a:prstGeom prst="rect">
            <a:avLst/>
          </a:prstGeom>
        </p:spPr>
      </p:pic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93E965E7-0270-64A3-949B-DA6E4D477E8C}"/>
              </a:ext>
            </a:extLst>
          </p:cNvPr>
          <p:cNvCxnSpPr>
            <a:cxnSpLocks/>
          </p:cNvCxnSpPr>
          <p:nvPr/>
        </p:nvCxnSpPr>
        <p:spPr bwMode="auto">
          <a:xfrm>
            <a:off x="4223792" y="3754439"/>
            <a:ext cx="475252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502A939-54CD-ACDB-567C-B98454EE15F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980349"/>
            <a:ext cx="518457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92F50D4-E586-A777-54F4-ACDD88BDE05D}"/>
              </a:ext>
            </a:extLst>
          </p:cNvPr>
          <p:cNvCxnSpPr>
            <a:cxnSpLocks/>
          </p:cNvCxnSpPr>
          <p:nvPr/>
        </p:nvCxnSpPr>
        <p:spPr bwMode="auto">
          <a:xfrm>
            <a:off x="7968208" y="4186487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C0A6D56-C7D0-9F52-379F-21E062099B4C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384876"/>
            <a:ext cx="698477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99ECDCA1-D2FC-3595-6090-6375B2A84B18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620672"/>
            <a:ext cx="252028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137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71679-1278-67BE-83C5-B67821979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DFDBE86-8484-109F-DE78-749D1CB4FA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377" y="2636912"/>
            <a:ext cx="6969246" cy="37784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80320B-CB79-A525-A53D-6EBD37B6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Issue with the Current NPCA PDT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FF67ED1-DA71-C42F-A0AA-043AD928D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When the bandwidth used for the CTS frame transmission is narrower than the bandwidth used for the RTS frame transmission, there is a case where NPCA primary channel is idle.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However, the current NPCA PDT does not consider such case.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97D97-B987-6FDD-3A2B-62A9CAE6D8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44C7-E927-FBBD-C15C-F6BAFD5AF9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A430-D9B1-C62A-B208-2182B2D34E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6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F9137-FA54-54C1-A891-18E7C3A99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383D-9A6B-74E2-41B2-69DD61D9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Issue with the Current NPCA PDT (cont’d)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FA12BAA-DCAA-86A5-B7E4-2475749EDE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Per the current NPCA PDT, the NPCA STA determines the NPCA primary channel is occupied by the OBSS.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such case, the efficiency of the NPCA operation is degraded.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6D045-CA3A-3F16-3EDD-6737FA5E31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13F71-5D5D-4F79-0703-2F54A533A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36879-F78D-0FB1-0FA5-D58D55C4DB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FAE055B-774E-93DA-03E8-5356D11358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7113" y="2636912"/>
            <a:ext cx="7044939" cy="381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00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2844C-93D5-7F67-B4C3-14D2538C0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E2AC-6C41-1932-3039-2165CDF0F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An Enhancement for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GB" altLang="ko-KR" dirty="0"/>
              <a:t>current NPCA PDT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201386A-D335-7A9E-69DE-CC968A905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To enhance the efficiency of NPCA operation, the availability of the NPCA primary channel needs to be determined by examining the bandwidth used for the CTS frame transmission.</a:t>
            </a:r>
            <a:endParaRPr lang="en-US" altLang="ko-KR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E38CD-C128-53AC-1A57-F51E6A7CFE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0ACB9-55AC-1364-9A75-5530549E72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EC25D-D2AD-84E8-663A-07761D468A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BF6077A-4700-4EFB-4797-8669981FAC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7113" y="2633862"/>
            <a:ext cx="7044939" cy="381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27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73918-A551-3E6F-7A62-58692A0BA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9AFEE-F489-E2E7-1811-FBA1A2F2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How to </a:t>
            </a:r>
            <a:r>
              <a:rPr lang="en-US" altLang="ko-KR" dirty="0"/>
              <a:t>D</a:t>
            </a:r>
            <a:r>
              <a:rPr lang="en-US" altLang="ko-KR" sz="3200" dirty="0"/>
              <a:t>etermine the CTS Frame’s Bandwidth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B801120-D3D7-CFE8-45BB-15BA84CAC6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8557" y="1556792"/>
            <a:ext cx="7047603" cy="48466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In the baseline [2], VHT PHY always checks the scrambling sequence in the received PPDU’s SERVICE field.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Then the PHY interprets 6</a:t>
            </a:r>
            <a:r>
              <a:rPr lang="en-US" altLang="ko-KR" sz="1600" baseline="30000" dirty="0"/>
              <a:t>th</a:t>
            </a:r>
            <a:r>
              <a:rPr lang="en-US" altLang="ko-KR" sz="1600" dirty="0"/>
              <a:t> and 7</a:t>
            </a:r>
            <a:r>
              <a:rPr lang="en-US" altLang="ko-KR" sz="1600" baseline="30000" dirty="0"/>
              <a:t>th </a:t>
            </a:r>
            <a:r>
              <a:rPr lang="en-US" altLang="ko-KR" sz="1600" dirty="0"/>
              <a:t>bits of the scrambling sequence as CH_BANDWIDTH_IN_NON_HT_INDICATOR.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200" dirty="0"/>
              <a:t>CH_BANDWIDTH_IN_NON_HT_INDICATOR may contain bandwidth information through which the received PPDU was transmitted.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To indicate MAC of the reception of the PPDU, the PHY issues a PHY-</a:t>
            </a:r>
            <a:r>
              <a:rPr lang="en-US" altLang="ko-KR" sz="1600" dirty="0" err="1"/>
              <a:t>RXSTART.indication</a:t>
            </a:r>
            <a:r>
              <a:rPr lang="en-US" altLang="ko-KR" sz="1600" dirty="0"/>
              <a:t> primitive that has RXVECTOR parameter list containing CH_BANDWIDTH_IN_NON_HT value. 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If a frame in the received PPDU has bandwidth signaling TA, the recipient MAC of the frame validates the CH_BANDWIDTH_IN_NON_HT value.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200" dirty="0"/>
              <a:t>If the CH_BANDWIDTH_IN_NON_HT is considered valid, it can be used by the MAC as the bandwidth information for the PPDU.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3CC95-462C-F00B-D4B1-752C3243E4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9E6F-2D7F-8B04-26A8-6B747F1DE5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199-B8CF-7493-21D4-C2EF4CB7DB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C30AA923-51E4-BB5E-3CA7-5920F4ECCF33}"/>
              </a:ext>
            </a:extLst>
          </p:cNvPr>
          <p:cNvGrpSpPr/>
          <p:nvPr/>
        </p:nvGrpSpPr>
        <p:grpSpPr>
          <a:xfrm>
            <a:off x="7464152" y="2491214"/>
            <a:ext cx="4462051" cy="2305938"/>
            <a:chOff x="1703512" y="2204864"/>
            <a:chExt cx="5832648" cy="2553059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40165E7E-1096-2176-25E3-BD887429B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205" r="1205"/>
            <a:stretch/>
          </p:blipFill>
          <p:spPr>
            <a:xfrm>
              <a:off x="1703512" y="2204864"/>
              <a:ext cx="5832648" cy="1320570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BF349592-5750-B209-A494-7B73134B4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1205" t="5155" r="2410" b="6348"/>
            <a:stretch/>
          </p:blipFill>
          <p:spPr>
            <a:xfrm>
              <a:off x="1703512" y="3502392"/>
              <a:ext cx="5796000" cy="1255531"/>
            </a:xfrm>
            <a:prstGeom prst="rect">
              <a:avLst/>
            </a:prstGeom>
          </p:spPr>
        </p:pic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E95C027-C829-E61C-7AB8-98ADB7554CD5}"/>
              </a:ext>
            </a:extLst>
          </p:cNvPr>
          <p:cNvSpPr/>
          <p:nvPr/>
        </p:nvSpPr>
        <p:spPr bwMode="auto">
          <a:xfrm>
            <a:off x="10992544" y="3663148"/>
            <a:ext cx="905623" cy="113414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680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E3DD8-B59D-AD44-F070-768D1D548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2C6B-80D9-7D69-A203-DA876E3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How to </a:t>
            </a:r>
            <a:r>
              <a:rPr lang="en-US" altLang="ko-KR" dirty="0"/>
              <a:t>D</a:t>
            </a:r>
            <a:r>
              <a:rPr lang="en-US" altLang="ko-KR" sz="3200" dirty="0"/>
              <a:t>etermine the CTS Frame’s Bandwidth (cont</a:t>
            </a:r>
            <a:r>
              <a:rPr lang="en-US" altLang="ko-KR" dirty="0"/>
              <a:t>’d)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5612738-4065-DECF-D3B6-B08F17C05E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628800"/>
            <a:ext cx="10361084" cy="46085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If CH_BANDWIDTH_IN_NON_HT value is received from the PHY, and the NPCA STA can validate it, the NPCA STA can determine the bandwidth of the CTS frame.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A couple of conditions should be satisfied in order to utilize the CH_BANDWIDTH_IN_NON_HT value from the CTS frame:</a:t>
            </a:r>
          </a:p>
          <a:p>
            <a:pPr marL="0" indent="0"/>
            <a:r>
              <a:rPr lang="en-US" altLang="ko-KR" sz="1800" b="0" dirty="0"/>
              <a:t>	</a:t>
            </a:r>
            <a:r>
              <a:rPr lang="en-US" altLang="ko-KR" sz="1400" b="0" dirty="0"/>
              <a:t>Condition 1)	The NPCA STA </a:t>
            </a:r>
            <a:r>
              <a:rPr lang="en-US" altLang="ko-KR" sz="1400" dirty="0"/>
              <a:t>receives</a:t>
            </a:r>
            <a:r>
              <a:rPr lang="en-US" altLang="ko-KR" sz="1400" b="0" dirty="0"/>
              <a:t> </a:t>
            </a:r>
            <a:r>
              <a:rPr lang="en-US" altLang="ko-KR" sz="1400" b="1" dirty="0"/>
              <a:t>both</a:t>
            </a:r>
            <a:r>
              <a:rPr lang="en-US" altLang="ko-KR" sz="1400" dirty="0"/>
              <a:t> </a:t>
            </a:r>
            <a:r>
              <a:rPr lang="en-US" altLang="ko-KR" sz="1400" b="0" dirty="0"/>
              <a:t>the</a:t>
            </a:r>
            <a:r>
              <a:rPr lang="en-US" altLang="ko-KR" sz="1400" dirty="0"/>
              <a:t> </a:t>
            </a:r>
            <a:r>
              <a:rPr lang="en-US" altLang="ko-KR" sz="1400" b="1" dirty="0"/>
              <a:t>RTS</a:t>
            </a:r>
            <a:r>
              <a:rPr lang="en-US" altLang="ko-KR" sz="1400" dirty="0"/>
              <a:t> </a:t>
            </a:r>
            <a:r>
              <a:rPr lang="en-US" altLang="ko-KR" sz="1400" b="0" dirty="0"/>
              <a:t>frame and the </a:t>
            </a:r>
            <a:r>
              <a:rPr lang="en-US" altLang="ko-KR" sz="1400" b="1" dirty="0"/>
              <a:t>CTS</a:t>
            </a:r>
            <a:r>
              <a:rPr lang="en-US" altLang="ko-KR" sz="1400" dirty="0"/>
              <a:t> </a:t>
            </a:r>
            <a:r>
              <a:rPr lang="en-US" altLang="ko-KR" sz="1400" b="0" dirty="0"/>
              <a:t>frame from OBSS.</a:t>
            </a:r>
          </a:p>
          <a:p>
            <a:pPr marL="457200" lvl="1" indent="0"/>
            <a:r>
              <a:rPr lang="en-US" altLang="ko-KR" sz="1400" dirty="0"/>
              <a:t>Condition 2)	The TA field of the RTS frame is </a:t>
            </a:r>
            <a:r>
              <a:rPr lang="en-US" altLang="ko-KR" sz="1400" b="1" dirty="0"/>
              <a:t>bandwidth signaling TA</a:t>
            </a:r>
            <a:r>
              <a:rPr lang="en-US" altLang="ko-KR" sz="1400" dirty="0"/>
              <a:t>.</a:t>
            </a:r>
            <a:endParaRPr lang="en-US" altLang="ko-KR" sz="1400" b="1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F988E-083A-DEC4-DCDE-1167DB82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6E012-5043-8A66-3934-AB2775BEB5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80AC5-8ADA-8685-C7D0-09D63A52EE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13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Preemption Scheme Using NPCA r0</Template>
  <TotalTime>8963</TotalTime>
  <Words>1183</Words>
  <Application>Microsoft Office PowerPoint</Application>
  <PresentationFormat>와이드스크린</PresentationFormat>
  <Paragraphs>156</Paragraphs>
  <Slides>12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Arial Unicode MS</vt:lpstr>
      <vt:lpstr>Times New Roman</vt:lpstr>
      <vt:lpstr>Office 테마</vt:lpstr>
      <vt:lpstr>Document</vt:lpstr>
      <vt:lpstr>NPCA Hidden Node Problem</vt:lpstr>
      <vt:lpstr>Introduction</vt:lpstr>
      <vt:lpstr>NPCA switching in current PDT</vt:lpstr>
      <vt:lpstr>Dynamic Bandwidth Operation for RTS/CTS exchange</vt:lpstr>
      <vt:lpstr>Issue with the Current NPCA PDT</vt:lpstr>
      <vt:lpstr>Issue with the Current NPCA PDT (cont’d)</vt:lpstr>
      <vt:lpstr>An Enhancement for the current NPCA PDT</vt:lpstr>
      <vt:lpstr>How to Determine the CTS Frame’s Bandwidth</vt:lpstr>
      <vt:lpstr>How to Determine the CTS Frame’s Bandwidth (cont’d)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Hidden Node Problem</dc:title>
  <dc:creator>이광호</dc:creator>
  <cp:keywords/>
  <cp:lastModifiedBy>이광호</cp:lastModifiedBy>
  <cp:revision>587</cp:revision>
  <cp:lastPrinted>1601-01-01T00:00:00Z</cp:lastPrinted>
  <dcterms:created xsi:type="dcterms:W3CDTF">2024-10-31T02:42:51Z</dcterms:created>
  <dcterms:modified xsi:type="dcterms:W3CDTF">2025-02-13T12:56:17Z</dcterms:modified>
  <cp:category>Name, Affiliation</cp:category>
</cp:coreProperties>
</file>