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70" r:id="rId5"/>
    <p:sldId id="1525" r:id="rId6"/>
    <p:sldId id="1598" r:id="rId7"/>
    <p:sldId id="1621" r:id="rId8"/>
    <p:sldId id="1599" r:id="rId9"/>
    <p:sldId id="1620" r:id="rId10"/>
    <p:sldId id="1628" r:id="rId11"/>
    <p:sldId id="1640" r:id="rId12"/>
    <p:sldId id="1565" r:id="rId13"/>
    <p:sldId id="1566" r:id="rId14"/>
    <p:sldId id="1629" r:id="rId15"/>
    <p:sldId id="1572" r:id="rId16"/>
    <p:sldId id="1568" r:id="rId17"/>
    <p:sldId id="1604" r:id="rId18"/>
    <p:sldId id="1594" r:id="rId19"/>
    <p:sldId id="1592" r:id="rId20"/>
    <p:sldId id="1622" r:id="rId21"/>
    <p:sldId id="1630" r:id="rId22"/>
    <p:sldId id="1633" r:id="rId23"/>
    <p:sldId id="1634" r:id="rId24"/>
    <p:sldId id="1625" r:id="rId25"/>
    <p:sldId id="1641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338CFF47-243A-9C8D-F54C-0DCF5877AB99}" name="Giovanni Chisci" initials="GC" userId="Giovanni Chisci" providerId="None"/>
  <p188:author id="{B85AEE9A-3021-74FA-AD4F-86B4D2912F36}" name="Reviewer" initials="Reviewer" userId="Reviewer" providerId="None"/>
  <p188:author id="{FD36C79D-B116-0C85-EFFE-8DE0FFDA2524}" name="Duncan Ho" initials="DH" userId="S::dho@qti.qualcomm.com::cdbbd64b-6b86-4896-aca0-3d41c310760d" providerId="AD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napToGrid="0">
      <p:cViewPr varScale="1">
        <p:scale>
          <a:sx n="159" d="100"/>
          <a:sy n="159" d="100"/>
        </p:scale>
        <p:origin x="185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1A6BC81D-8F9B-4D77-831B-6393DE2463C4}"/>
    <pc:docChg chg="undo custSel addSld delSld modSld">
      <pc:chgData name="Abhishek Patil" userId="4a57f103-40b4-4474-a113-d3340a5396d8" providerId="ADAL" clId="{1A6BC81D-8F9B-4D77-831B-6393DE2463C4}" dt="2025-01-13T20:47:55.577" v="211" actId="20577"/>
      <pc:docMkLst>
        <pc:docMk/>
      </pc:docMkLst>
      <pc:sldChg chg="modSp mod">
        <pc:chgData name="Abhishek Patil" userId="4a57f103-40b4-4474-a113-d3340a5396d8" providerId="ADAL" clId="{1A6BC81D-8F9B-4D77-831B-6393DE2463C4}" dt="2025-01-13T20:47:55.577" v="211" actId="20577"/>
        <pc:sldMkLst>
          <pc:docMk/>
          <pc:sldMk cId="697720280" sldId="1568"/>
        </pc:sldMkLst>
        <pc:spChg chg="mod">
          <ac:chgData name="Abhishek Patil" userId="4a57f103-40b4-4474-a113-d3340a5396d8" providerId="ADAL" clId="{1A6BC81D-8F9B-4D77-831B-6393DE2463C4}" dt="2025-01-13T20:47:55.577" v="211" actId="20577"/>
          <ac:spMkLst>
            <pc:docMk/>
            <pc:sldMk cId="697720280" sldId="1568"/>
            <ac:spMk id="2" creationId="{0B609E80-D81F-FAE6-8143-0C21E7C29688}"/>
          </ac:spMkLst>
        </pc:spChg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3142258926" sldId="1624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826611679" sldId="1630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566788094" sldId="1631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2036354503" sldId="1633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2239250277" sldId="1634"/>
        </pc:sldMkLst>
      </pc:sldChg>
      <pc:sldChg chg="add del">
        <pc:chgData name="Abhishek Patil" userId="4a57f103-40b4-4474-a113-d3340a5396d8" providerId="ADAL" clId="{1A6BC81D-8F9B-4D77-831B-6393DE2463C4}" dt="2025-01-13T20:44:55.647" v="2" actId="47"/>
        <pc:sldMkLst>
          <pc:docMk/>
          <pc:sldMk cId="1784909751" sldId="1635"/>
        </pc:sldMkLst>
      </pc:sldChg>
    </pc:docChg>
  </pc:docChgLst>
  <pc:docChgLst>
    <pc:chgData name="Duncan Ho" userId="S::dho@qti.qualcomm.com::cdbbd64b-6b86-4896-aca0-3d41c310760d" providerId="AD" clId="Web-{7CA318B1-7FA7-35CF-3BA9-44CE9272EE28}"/>
    <pc:docChg chg="mod">
      <pc:chgData name="Duncan Ho" userId="S::dho@qti.qualcomm.com::cdbbd64b-6b86-4896-aca0-3d41c310760d" providerId="AD" clId="Web-{7CA318B1-7FA7-35CF-3BA9-44CE9272EE28}" dt="2025-02-06T21:31:18.470" v="0"/>
      <pc:docMkLst>
        <pc:docMk/>
      </pc:docMkLst>
    </pc:docChg>
  </pc:docChgLst>
  <pc:docChgLst>
    <pc:chgData name="Giovanni Chisci" userId="eeac98f7-fbf3-469c-b682-696f1247cc3f" providerId="ADAL" clId="{DE47C2BC-1B3D-4220-8753-32D716EE8802}"/>
    <pc:docChg chg="undo custSel addSld modSld">
      <pc:chgData name="Giovanni Chisci" userId="eeac98f7-fbf3-469c-b682-696f1247cc3f" providerId="ADAL" clId="{DE47C2BC-1B3D-4220-8753-32D716EE8802}" dt="2025-01-06T18:18:58.853" v="1340" actId="400"/>
      <pc:docMkLst>
        <pc:docMk/>
      </pc:docMkLst>
      <pc:sldChg chg="modSp mod">
        <pc:chgData name="Giovanni Chisci" userId="eeac98f7-fbf3-469c-b682-696f1247cc3f" providerId="ADAL" clId="{DE47C2BC-1B3D-4220-8753-32D716EE8802}" dt="2025-01-04T22:25:55.074" v="1006" actId="20577"/>
        <pc:sldMkLst>
          <pc:docMk/>
          <pc:sldMk cId="4061071070" sldId="1525"/>
        </pc:sldMkLst>
        <pc:spChg chg="mod">
          <ac:chgData name="Giovanni Chisci" userId="eeac98f7-fbf3-469c-b682-696f1247cc3f" providerId="ADAL" clId="{DE47C2BC-1B3D-4220-8753-32D716EE8802}" dt="2025-01-04T22:25:55.074" v="1006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Giovanni Chisci" userId="eeac98f7-fbf3-469c-b682-696f1247cc3f" providerId="ADAL" clId="{DE47C2BC-1B3D-4220-8753-32D716EE8802}" dt="2025-01-06T18:18:58.853" v="1340" actId="400"/>
        <pc:sldMkLst>
          <pc:docMk/>
          <pc:sldMk cId="2760153344" sldId="1565"/>
        </pc:sldMkLst>
        <pc:spChg chg="mod">
          <ac:chgData name="Giovanni Chisci" userId="eeac98f7-fbf3-469c-b682-696f1247cc3f" providerId="ADAL" clId="{DE47C2BC-1B3D-4220-8753-32D716EE8802}" dt="2025-01-06T18:18:58.853" v="1340" actId="400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Giovanni Chisci" userId="eeac98f7-fbf3-469c-b682-696f1247cc3f" providerId="ADAL" clId="{DE47C2BC-1B3D-4220-8753-32D716EE8802}" dt="2025-01-04T22:23:52.571" v="777" actId="207"/>
          <ac:spMkLst>
            <pc:docMk/>
            <pc:sldMk cId="2760153344" sldId="1565"/>
            <ac:spMk id="3" creationId="{5219EAA5-6BDC-1BD4-3EA0-58631E63783C}"/>
          </ac:spMkLst>
        </pc:spChg>
      </pc:sldChg>
      <pc:sldChg chg="modSp mod">
        <pc:chgData name="Giovanni Chisci" userId="eeac98f7-fbf3-469c-b682-696f1247cc3f" providerId="ADAL" clId="{DE47C2BC-1B3D-4220-8753-32D716EE8802}" dt="2025-01-04T22:32:28.651" v="1065" actId="20577"/>
        <pc:sldMkLst>
          <pc:docMk/>
          <pc:sldMk cId="1934404750" sldId="1566"/>
        </pc:sldMkLst>
        <pc:spChg chg="mod">
          <ac:chgData name="Giovanni Chisci" userId="eeac98f7-fbf3-469c-b682-696f1247cc3f" providerId="ADAL" clId="{DE47C2BC-1B3D-4220-8753-32D716EE8802}" dt="2025-01-04T22:32:28.651" v="1065" actId="20577"/>
          <ac:spMkLst>
            <pc:docMk/>
            <pc:sldMk cId="1934404750" sldId="1566"/>
            <ac:spMk id="3" creationId="{5219EAA5-6BDC-1BD4-3EA0-58631E63783C}"/>
          </ac:spMkLst>
        </pc:spChg>
      </pc:sldChg>
      <pc:sldChg chg="addSp modSp mod">
        <pc:chgData name="Giovanni Chisci" userId="eeac98f7-fbf3-469c-b682-696f1247cc3f" providerId="ADAL" clId="{DE47C2BC-1B3D-4220-8753-32D716EE8802}" dt="2025-01-04T22:45:52.593" v="1336" actId="20577"/>
        <pc:sldMkLst>
          <pc:docMk/>
          <pc:sldMk cId="4032825591" sldId="1572"/>
        </pc:sldMkLst>
      </pc:sldChg>
      <pc:sldChg chg="modSp mod modCm">
        <pc:chgData name="Giovanni Chisci" userId="eeac98f7-fbf3-469c-b682-696f1247cc3f" providerId="ADAL" clId="{DE47C2BC-1B3D-4220-8753-32D716EE8802}" dt="2025-01-04T22:41:23.802" v="1314" actId="207"/>
        <pc:sldMkLst>
          <pc:docMk/>
          <pc:sldMk cId="3492175528" sldId="1629"/>
        </pc:sldMkLst>
        <pc:spChg chg="mod">
          <ac:chgData name="Giovanni Chisci" userId="eeac98f7-fbf3-469c-b682-696f1247cc3f" providerId="ADAL" clId="{DE47C2BC-1B3D-4220-8753-32D716EE8802}" dt="2025-01-04T22:41:23.802" v="1314" actId="207"/>
          <ac:spMkLst>
            <pc:docMk/>
            <pc:sldMk cId="3492175528" sldId="1629"/>
            <ac:spMk id="2" creationId="{03959D91-A976-F642-0976-CAF7D9DBA241}"/>
          </ac:spMkLst>
        </pc:spChg>
        <pc:spChg chg="mod">
          <ac:chgData name="Giovanni Chisci" userId="eeac98f7-fbf3-469c-b682-696f1247cc3f" providerId="ADAL" clId="{DE47C2BC-1B3D-4220-8753-32D716EE8802}" dt="2025-01-04T22:31:21.931" v="1064" actId="207"/>
          <ac:spMkLst>
            <pc:docMk/>
            <pc:sldMk cId="3492175528" sldId="1629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1DDFFC99-FD62-4571-9DE6-79B7CDCB1D8A}"/>
              </pc2:cmMkLst>
            </pc226:cmChg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FD1F31C7-90CA-4210-90D2-044E91AE721B}"/>
              </pc2:cmMkLst>
            </pc226:cmChg>
            <pc226:cmChg xmlns:pc226="http://schemas.microsoft.com/office/powerpoint/2022/06/main/command" chg="mod">
              <pc226:chgData name="Giovanni Chisci" userId="eeac98f7-fbf3-469c-b682-696f1247cc3f" providerId="ADAL" clId="{DE47C2BC-1B3D-4220-8753-32D716EE8802}" dt="2025-01-04T22:41:21.456" v="1313" actId="20577"/>
              <pc2:cmMkLst xmlns:pc2="http://schemas.microsoft.com/office/powerpoint/2019/9/main/command">
                <pc:docMk/>
                <pc:sldMk cId="3492175528" sldId="1629"/>
                <pc2:cmMk id="{F6C439F1-D34B-4E12-9915-2E1BC614BA6A}"/>
              </pc2:cmMkLst>
            </pc226:cmChg>
          </p:ext>
        </pc:extLst>
      </pc:sldChg>
      <pc:sldChg chg="modSp add mod">
        <pc:chgData name="Giovanni Chisci" userId="eeac98f7-fbf3-469c-b682-696f1247cc3f" providerId="ADAL" clId="{DE47C2BC-1B3D-4220-8753-32D716EE8802}" dt="2025-01-06T18:17:01.303" v="1337" actId="207"/>
        <pc:sldMkLst>
          <pc:docMk/>
          <pc:sldMk cId="2488384614" sldId="1632"/>
        </pc:sldMkLst>
      </pc:sldChg>
    </pc:docChg>
  </pc:docChgLst>
  <pc:docChgLst>
    <pc:chgData name="Abhishek Patil" userId="4a57f103-40b4-4474-a113-d3340a5396d8" providerId="ADAL" clId="{ED4D02D0-D489-45BD-A583-24CF35EB1E83}"/>
    <pc:docChg chg="undo redo custSel addSld delSld modSld sldOrd modMainMaster">
      <pc:chgData name="Abhishek Patil" userId="4a57f103-40b4-4474-a113-d3340a5396d8" providerId="ADAL" clId="{ED4D02D0-D489-45BD-A583-24CF35EB1E83}" dt="2025-03-09T16:10:12.889" v="9775" actId="20577"/>
      <pc:docMkLst>
        <pc:docMk/>
      </pc:docMkLst>
      <pc:sldChg chg="modSp mod">
        <pc:chgData name="Abhishek Patil" userId="4a57f103-40b4-4474-a113-d3340a5396d8" providerId="ADAL" clId="{ED4D02D0-D489-45BD-A583-24CF35EB1E83}" dt="2025-03-09T01:06:05.121" v="8841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ED4D02D0-D489-45BD-A583-24CF35EB1E83}" dt="2025-03-09T01:05:39.833" v="8830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Abhishek Patil" userId="4a57f103-40b4-4474-a113-d3340a5396d8" providerId="ADAL" clId="{ED4D02D0-D489-45BD-A583-24CF35EB1E83}" dt="2025-03-09T00:17:14.913" v="8580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bhishek Patil" userId="4a57f103-40b4-4474-a113-d3340a5396d8" providerId="ADAL" clId="{ED4D02D0-D489-45BD-A583-24CF35EB1E83}" dt="2025-03-09T01:06:05.121" v="8841" actId="20577"/>
          <ac:spMkLst>
            <pc:docMk/>
            <pc:sldMk cId="1089148663" sldId="270"/>
            <ac:spMk id="5" creationId="{B89C2EB6-BDD9-F39E-B3DB-80458050AA60}"/>
          </ac:spMkLst>
        </pc:spChg>
      </pc:sldChg>
      <pc:sldChg chg="addSp delSp modSp mod modCm chgLayout">
        <pc:chgData name="Abhishek Patil" userId="4a57f103-40b4-4474-a113-d3340a5396d8" providerId="ADAL" clId="{ED4D02D0-D489-45BD-A583-24CF35EB1E83}" dt="2025-03-09T15:31:28.813" v="8922" actId="20577"/>
        <pc:sldMkLst>
          <pc:docMk/>
          <pc:sldMk cId="4061071070" sldId="1525"/>
        </pc:sldMkLst>
        <pc:spChg chg="mod ord">
          <ac:chgData name="Abhishek Patil" userId="4a57f103-40b4-4474-a113-d3340a5396d8" providerId="ADAL" clId="{ED4D02D0-D489-45BD-A583-24CF35EB1E83}" dt="2025-03-09T15:31:28.813" v="8922" actId="20577"/>
          <ac:spMkLst>
            <pc:docMk/>
            <pc:sldMk cId="4061071070" sldId="1525"/>
            <ac:spMk id="2" creationId="{9D197676-7608-6F9D-4EEA-1BDB940330B6}"/>
          </ac:spMkLst>
        </pc:spChg>
        <pc:spChg chg="mod ord">
          <ac:chgData name="Abhishek Patil" userId="4a57f103-40b4-4474-a113-d3340a5396d8" providerId="ADAL" clId="{ED4D02D0-D489-45BD-A583-24CF35EB1E83}" dt="2025-02-07T22:11:06.577" v="5352" actId="6264"/>
          <ac:spMkLst>
            <pc:docMk/>
            <pc:sldMk cId="4061071070" sldId="1525"/>
            <ac:spMk id="3" creationId="{FD11BA7E-0BF2-6B8A-EF16-98FDD3C9B3F2}"/>
          </ac:spMkLst>
        </pc:spChg>
        <pc:spChg chg="mod ord">
          <ac:chgData name="Abhishek Patil" userId="4a57f103-40b4-4474-a113-d3340a5396d8" providerId="ADAL" clId="{ED4D02D0-D489-45BD-A583-24CF35EB1E83}" dt="2025-03-09T00:17:23.580" v="8586"/>
          <ac:spMkLst>
            <pc:docMk/>
            <pc:sldMk cId="4061071070" sldId="1525"/>
            <ac:spMk id="4" creationId="{CD457CC9-8C93-D8FE-12F5-F92C4669C79F}"/>
          </ac:spMkLst>
        </pc:spChg>
        <pc:spChg chg="mod ord">
          <ac:chgData name="Abhishek Patil" userId="4a57f103-40b4-4474-a113-d3340a5396d8" providerId="ADAL" clId="{ED4D02D0-D489-45BD-A583-24CF35EB1E83}" dt="2025-02-07T22:11:06.577" v="5352" actId="6264"/>
          <ac:spMkLst>
            <pc:docMk/>
            <pc:sldMk cId="4061071070" sldId="1525"/>
            <ac:spMk id="5" creationId="{3EC456EC-29AA-C6C0-B623-C2068C335670}"/>
          </ac:spMkLst>
        </pc:spChg>
        <pc:spChg chg="mod ord">
          <ac:chgData name="Abhishek Patil" userId="4a57f103-40b4-4474-a113-d3340a5396d8" providerId="ADAL" clId="{ED4D02D0-D489-45BD-A583-24CF35EB1E83}" dt="2025-02-07T22:11:06.577" v="5352" actId="6264"/>
          <ac:spMkLst>
            <pc:docMk/>
            <pc:sldMk cId="4061071070" sldId="1525"/>
            <ac:spMk id="6" creationId="{6F72F265-DDEC-EF61-A541-45087B7933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7T21:34:01.505" v="4904" actId="20577"/>
              <pc2:cmMkLst xmlns:pc2="http://schemas.microsoft.com/office/powerpoint/2019/9/main/command">
                <pc:docMk/>
                <pc:sldMk cId="4061071070" sldId="1525"/>
                <pc2:cmMk id="{7C5820BA-BA77-4A28-A7E7-2C3EEB7A4438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7T21:34:01.505" v="4904" actId="20577"/>
              <pc2:cmMkLst xmlns:pc2="http://schemas.microsoft.com/office/powerpoint/2019/9/main/command">
                <pc:docMk/>
                <pc:sldMk cId="4061071070" sldId="1525"/>
                <pc2:cmMk id="{9DAC32CC-0316-460E-B25A-4F2D0EAB55AE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7T21:34:01.505" v="4904" actId="20577"/>
              <pc2:cmMkLst xmlns:pc2="http://schemas.microsoft.com/office/powerpoint/2019/9/main/command">
                <pc:docMk/>
                <pc:sldMk cId="4061071070" sldId="1525"/>
                <pc2:cmMk id="{7169C2FA-2541-492A-8D89-79A08A2C42AA}"/>
              </pc2:cmMkLst>
            </pc226:cmChg>
          </p:ext>
        </pc:extLst>
      </pc:sldChg>
      <pc:sldChg chg="modSp mod modCm modNotesTx">
        <pc:chgData name="Abhishek Patil" userId="4a57f103-40b4-4474-a113-d3340a5396d8" providerId="ADAL" clId="{ED4D02D0-D489-45BD-A583-24CF35EB1E83}" dt="2025-03-09T16:03:38.816" v="9622" actId="20577"/>
        <pc:sldMkLst>
          <pc:docMk/>
          <pc:sldMk cId="2760153344" sldId="1565"/>
        </pc:sldMkLst>
        <pc:spChg chg="mod">
          <ac:chgData name="Abhishek Patil" userId="4a57f103-40b4-4474-a113-d3340a5396d8" providerId="ADAL" clId="{ED4D02D0-D489-45BD-A583-24CF35EB1E83}" dt="2025-03-09T16:03:38.816" v="9622" actId="20577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Abhishek Patil" userId="4a57f103-40b4-4474-a113-d3340a5396d8" providerId="ADAL" clId="{ED4D02D0-D489-45BD-A583-24CF35EB1E83}" dt="2025-02-14T04:08:58.642" v="6309" actId="13926"/>
          <ac:spMkLst>
            <pc:docMk/>
            <pc:sldMk cId="2760153344" sldId="1565"/>
            <ac:spMk id="3" creationId="{5219EAA5-6BDC-1BD4-3EA0-58631E63783C}"/>
          </ac:spMkLst>
        </pc:spChg>
        <pc:spChg chg="mod">
          <ac:chgData name="Abhishek Patil" userId="4a57f103-40b4-4474-a113-d3340a5396d8" providerId="ADAL" clId="{ED4D02D0-D489-45BD-A583-24CF35EB1E83}" dt="2025-03-09T00:17:37.370" v="8593"/>
          <ac:spMkLst>
            <pc:docMk/>
            <pc:sldMk cId="2760153344" sldId="1565"/>
            <ac:spMk id="4" creationId="{07DE681E-CEC7-8A3D-7D51-69E77896089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5T22:15:28.678" v="4690" actId="6549"/>
              <pc2:cmMkLst xmlns:pc2="http://schemas.microsoft.com/office/powerpoint/2019/9/main/command">
                <pc:docMk/>
                <pc:sldMk cId="2760153344" sldId="1565"/>
                <pc2:cmMk id="{448E432A-8F00-4B44-95AE-124337362638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13T23:28:33.452" v="6294" actId="20577"/>
              <pc2:cmMkLst xmlns:pc2="http://schemas.microsoft.com/office/powerpoint/2019/9/main/command">
                <pc:docMk/>
                <pc:sldMk cId="2760153344" sldId="1565"/>
                <pc2:cmMk id="{870E6094-A356-443E-BA13-CA9CC9DBA553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13T20:12:52.480" v="6284" actId="6549"/>
              <pc2:cmMkLst xmlns:pc2="http://schemas.microsoft.com/office/powerpoint/2019/9/main/command">
                <pc:docMk/>
                <pc:sldMk cId="2760153344" sldId="1565"/>
                <pc2:cmMk id="{340C5AAD-C49D-4E3A-9E6E-E9C5CBAA3846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13T20:12:52.480" v="6284" actId="6549"/>
              <pc2:cmMkLst xmlns:pc2="http://schemas.microsoft.com/office/powerpoint/2019/9/main/command">
                <pc:docMk/>
                <pc:sldMk cId="2760153344" sldId="1565"/>
                <pc2:cmMk id="{61D5A6E1-57B6-4BAB-8E67-33DDA8B624CC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14T04:09:35.897" v="6314" actId="20577"/>
              <pc2:cmMkLst xmlns:pc2="http://schemas.microsoft.com/office/powerpoint/2019/9/main/command">
                <pc:docMk/>
                <pc:sldMk cId="2760153344" sldId="1565"/>
                <pc2:cmMk id="{BB9E6EFA-EFB7-41D8-9055-35A43D7395CB}"/>
              </pc2:cmMkLst>
            </pc226:cmChg>
          </p:ext>
        </pc:extLst>
      </pc:sldChg>
      <pc:sldChg chg="addSp delSp modSp mod chgLayout">
        <pc:chgData name="Abhishek Patil" userId="4a57f103-40b4-4474-a113-d3340a5396d8" providerId="ADAL" clId="{ED4D02D0-D489-45BD-A583-24CF35EB1E83}" dt="2025-03-09T00:46:52.824" v="8751" actId="14100"/>
        <pc:sldMkLst>
          <pc:docMk/>
          <pc:sldMk cId="1934404750" sldId="1566"/>
        </pc:sldMkLst>
        <pc:spChg chg="mod ord">
          <ac:chgData name="Abhishek Patil" userId="4a57f103-40b4-4474-a113-d3340a5396d8" providerId="ADAL" clId="{ED4D02D0-D489-45BD-A583-24CF35EB1E83}" dt="2025-03-09T00:46:52.824" v="8751" actId="14100"/>
          <ac:spMkLst>
            <pc:docMk/>
            <pc:sldMk cId="1934404750" sldId="1566"/>
            <ac:spMk id="2" creationId="{03959D91-A976-F642-0976-CAF7D9DBA241}"/>
          </ac:spMkLst>
        </pc:spChg>
        <pc:spChg chg="mod ord">
          <ac:chgData name="Abhishek Patil" userId="4a57f103-40b4-4474-a113-d3340a5396d8" providerId="ADAL" clId="{ED4D02D0-D489-45BD-A583-24CF35EB1E83}" dt="2025-02-26T03:26:45.882" v="6973" actId="6264"/>
          <ac:spMkLst>
            <pc:docMk/>
            <pc:sldMk cId="1934404750" sldId="1566"/>
            <ac:spMk id="3" creationId="{5219EAA5-6BDC-1BD4-3EA0-58631E63783C}"/>
          </ac:spMkLst>
        </pc:spChg>
        <pc:spChg chg="mod ord">
          <ac:chgData name="Abhishek Patil" userId="4a57f103-40b4-4474-a113-d3340a5396d8" providerId="ADAL" clId="{ED4D02D0-D489-45BD-A583-24CF35EB1E83}" dt="2025-03-09T00:17:39.156" v="8594"/>
          <ac:spMkLst>
            <pc:docMk/>
            <pc:sldMk cId="1934404750" sldId="1566"/>
            <ac:spMk id="4" creationId="{07DE681E-CEC7-8A3D-7D51-69E778960892}"/>
          </ac:spMkLst>
        </pc:spChg>
        <pc:spChg chg="mod ord">
          <ac:chgData name="Abhishek Patil" userId="4a57f103-40b4-4474-a113-d3340a5396d8" providerId="ADAL" clId="{ED4D02D0-D489-45BD-A583-24CF35EB1E83}" dt="2025-02-26T03:26:45.882" v="6973" actId="6264"/>
          <ac:spMkLst>
            <pc:docMk/>
            <pc:sldMk cId="1934404750" sldId="1566"/>
            <ac:spMk id="5" creationId="{9FF7A275-52B1-FB13-9202-349A4A2ADC27}"/>
          </ac:spMkLst>
        </pc:spChg>
        <pc:spChg chg="mod ord">
          <ac:chgData name="Abhishek Patil" userId="4a57f103-40b4-4474-a113-d3340a5396d8" providerId="ADAL" clId="{ED4D02D0-D489-45BD-A583-24CF35EB1E83}" dt="2025-02-26T03:26:45.882" v="6973" actId="6264"/>
          <ac:spMkLst>
            <pc:docMk/>
            <pc:sldMk cId="1934404750" sldId="1566"/>
            <ac:spMk id="6" creationId="{F2C4D17A-2585-4B59-AA00-783126B06B0B}"/>
          </ac:spMkLst>
        </pc:spChg>
      </pc:sldChg>
      <pc:sldChg chg="modSp mod modCm">
        <pc:chgData name="Abhishek Patil" userId="4a57f103-40b4-4474-a113-d3340a5396d8" providerId="ADAL" clId="{ED4D02D0-D489-45BD-A583-24CF35EB1E83}" dt="2025-03-09T16:07:53.156" v="9749" actId="20577"/>
        <pc:sldMkLst>
          <pc:docMk/>
          <pc:sldMk cId="697720280" sldId="1568"/>
        </pc:sldMkLst>
        <pc:spChg chg="mod">
          <ac:chgData name="Abhishek Patil" userId="4a57f103-40b4-4474-a113-d3340a5396d8" providerId="ADAL" clId="{ED4D02D0-D489-45BD-A583-24CF35EB1E83}" dt="2025-03-09T16:07:53.156" v="9749" actId="20577"/>
          <ac:spMkLst>
            <pc:docMk/>
            <pc:sldMk cId="697720280" sldId="1568"/>
            <ac:spMk id="2" creationId="{0B609E80-D81F-FAE6-8143-0C21E7C29688}"/>
          </ac:spMkLst>
        </pc:spChg>
        <pc:spChg chg="mod">
          <ac:chgData name="Abhishek Patil" userId="4a57f103-40b4-4474-a113-d3340a5396d8" providerId="ADAL" clId="{ED4D02D0-D489-45BD-A583-24CF35EB1E83}" dt="2025-03-09T00:17:44.598" v="8597"/>
          <ac:spMkLst>
            <pc:docMk/>
            <pc:sldMk cId="697720280" sldId="1568"/>
            <ac:spMk id="4" creationId="{99959BC7-9B0F-8080-DAA4-74701EDF7C0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7T21:53:04.411" v="5343" actId="20577"/>
              <pc2:cmMkLst xmlns:pc2="http://schemas.microsoft.com/office/powerpoint/2019/9/main/command">
                <pc:docMk/>
                <pc:sldMk cId="697720280" sldId="1568"/>
                <pc2:cmMk id="{59A52E4F-584B-4646-8E4B-ABC3F062B2D7}"/>
              </pc2:cmMkLst>
            </pc226:cmChg>
          </p:ext>
        </pc:extLst>
      </pc:sldChg>
      <pc:sldChg chg="addSp delSp modSp mod">
        <pc:chgData name="Abhishek Patil" userId="4a57f103-40b4-4474-a113-d3340a5396d8" providerId="ADAL" clId="{ED4D02D0-D489-45BD-A583-24CF35EB1E83}" dt="2025-03-09T00:17:42.944" v="8596"/>
        <pc:sldMkLst>
          <pc:docMk/>
          <pc:sldMk cId="4032825591" sldId="1572"/>
        </pc:sldMkLst>
        <pc:spChg chg="mod modVis">
          <ac:chgData name="Abhishek Patil" userId="4a57f103-40b4-4474-a113-d3340a5396d8" providerId="ADAL" clId="{ED4D02D0-D489-45BD-A583-24CF35EB1E83}" dt="2025-02-05T23:24:41.575" v="4699" actId="26606"/>
          <ac:spMkLst>
            <pc:docMk/>
            <pc:sldMk cId="4032825591" sldId="1572"/>
            <ac:spMk id="4" creationId="{9752724E-BB11-CE3A-A9E0-529FD4596A42}"/>
          </ac:spMkLst>
        </pc:spChg>
        <pc:spChg chg="mod modVis">
          <ac:chgData name="Abhishek Patil" userId="4a57f103-40b4-4474-a113-d3340a5396d8" providerId="ADAL" clId="{ED4D02D0-D489-45BD-A583-24CF35EB1E83}" dt="2025-02-05T23:24:41.575" v="4699" actId="26606"/>
          <ac:spMkLst>
            <pc:docMk/>
            <pc:sldMk cId="4032825591" sldId="1572"/>
            <ac:spMk id="6" creationId="{1E5738A8-125F-1FA3-D242-5EFE69E1FA66}"/>
          </ac:spMkLst>
        </pc:spChg>
        <pc:spChg chg="add mod">
          <ac:chgData name="Abhishek Patil" userId="4a57f103-40b4-4474-a113-d3340a5396d8" providerId="ADAL" clId="{ED4D02D0-D489-45BD-A583-24CF35EB1E83}" dt="2025-03-09T00:17:42.944" v="8596"/>
          <ac:spMkLst>
            <pc:docMk/>
            <pc:sldMk cId="4032825591" sldId="1572"/>
            <ac:spMk id="9" creationId="{64AE2059-213A-E76F-7983-B1A313D11FA3}"/>
          </ac:spMkLst>
        </pc:spChg>
        <pc:spChg chg="add mod">
          <ac:chgData name="Abhishek Patil" userId="4a57f103-40b4-4474-a113-d3340a5396d8" providerId="ADAL" clId="{ED4D02D0-D489-45BD-A583-24CF35EB1E83}" dt="2025-02-05T23:27:22.317" v="4710" actId="1035"/>
          <ac:spMkLst>
            <pc:docMk/>
            <pc:sldMk cId="4032825591" sldId="1572"/>
            <ac:spMk id="10" creationId="{B6AFE929-7F8B-2C68-B745-3653F088B564}"/>
          </ac:spMkLst>
        </pc:spChg>
        <pc:picChg chg="add mod ord">
          <ac:chgData name="Abhishek Patil" userId="4a57f103-40b4-4474-a113-d3340a5396d8" providerId="ADAL" clId="{ED4D02D0-D489-45BD-A583-24CF35EB1E83}" dt="2025-02-14T19:34:50.113" v="6338" actId="14826"/>
          <ac:picMkLst>
            <pc:docMk/>
            <pc:sldMk cId="4032825591" sldId="1572"/>
            <ac:picMk id="8" creationId="{AC62C257-A614-88D8-1F20-5925B6EB329B}"/>
          </ac:picMkLst>
        </pc:picChg>
      </pc:sldChg>
      <pc:sldChg chg="modSp mod">
        <pc:chgData name="Abhishek Patil" userId="4a57f103-40b4-4474-a113-d3340a5396d8" providerId="ADAL" clId="{ED4D02D0-D489-45BD-A583-24CF35EB1E83}" dt="2025-03-09T00:17:49.714" v="8600"/>
        <pc:sldMkLst>
          <pc:docMk/>
          <pc:sldMk cId="2124217434" sldId="1592"/>
        </pc:sldMkLst>
        <pc:spChg chg="mod">
          <ac:chgData name="Abhishek Patil" userId="4a57f103-40b4-4474-a113-d3340a5396d8" providerId="ADAL" clId="{ED4D02D0-D489-45BD-A583-24CF35EB1E83}" dt="2025-03-09T00:17:49.714" v="8600"/>
          <ac:spMkLst>
            <pc:docMk/>
            <pc:sldMk cId="2124217434" sldId="1592"/>
            <ac:spMk id="4" creationId="{EC44465C-214E-43DC-E9E1-D70925052235}"/>
          </ac:spMkLst>
        </pc:spChg>
      </pc:sldChg>
      <pc:sldChg chg="modSp mod">
        <pc:chgData name="Abhishek Patil" userId="4a57f103-40b4-4474-a113-d3340a5396d8" providerId="ADAL" clId="{ED4D02D0-D489-45BD-A583-24CF35EB1E83}" dt="2025-03-09T00:17:47.954" v="8599"/>
        <pc:sldMkLst>
          <pc:docMk/>
          <pc:sldMk cId="707834485" sldId="1594"/>
        </pc:sldMkLst>
        <pc:spChg chg="mod">
          <ac:chgData name="Abhishek Patil" userId="4a57f103-40b4-4474-a113-d3340a5396d8" providerId="ADAL" clId="{ED4D02D0-D489-45BD-A583-24CF35EB1E83}" dt="2025-03-09T00:17:47.954" v="8599"/>
          <ac:spMkLst>
            <pc:docMk/>
            <pc:sldMk cId="707834485" sldId="1594"/>
            <ac:spMk id="4" creationId="{DC7F7B80-860D-DE09-B72D-35E8D7742155}"/>
          </ac:spMkLst>
        </pc:spChg>
      </pc:sldChg>
      <pc:sldChg chg="modSp mod">
        <pc:chgData name="Abhishek Patil" userId="4a57f103-40b4-4474-a113-d3340a5396d8" providerId="ADAL" clId="{ED4D02D0-D489-45BD-A583-24CF35EB1E83}" dt="2025-03-09T16:10:12.889" v="9775" actId="20577"/>
        <pc:sldMkLst>
          <pc:docMk/>
          <pc:sldMk cId="3501783402" sldId="1598"/>
        </pc:sldMkLst>
        <pc:spChg chg="mod">
          <ac:chgData name="Abhishek Patil" userId="4a57f103-40b4-4474-a113-d3340a5396d8" providerId="ADAL" clId="{ED4D02D0-D489-45BD-A583-24CF35EB1E83}" dt="2025-03-09T16:10:12.889" v="9775" actId="20577"/>
          <ac:spMkLst>
            <pc:docMk/>
            <pc:sldMk cId="3501783402" sldId="1598"/>
            <ac:spMk id="2" creationId="{1D745E70-0A63-6338-A2A2-E371A882AEE8}"/>
          </ac:spMkLst>
        </pc:spChg>
        <pc:spChg chg="mod">
          <ac:chgData name="Abhishek Patil" userId="4a57f103-40b4-4474-a113-d3340a5396d8" providerId="ADAL" clId="{ED4D02D0-D489-45BD-A583-24CF35EB1E83}" dt="2025-03-09T00:17:25.459" v="8587"/>
          <ac:spMkLst>
            <pc:docMk/>
            <pc:sldMk cId="3501783402" sldId="1598"/>
            <ac:spMk id="4" creationId="{836F3937-DF3B-04DD-1417-EE62D9047174}"/>
          </ac:spMkLst>
        </pc:spChg>
      </pc:sldChg>
      <pc:sldChg chg="addSp delSp modSp mod chgLayout">
        <pc:chgData name="Abhishek Patil" userId="4a57f103-40b4-4474-a113-d3340a5396d8" providerId="ADAL" clId="{ED4D02D0-D489-45BD-A583-24CF35EB1E83}" dt="2025-03-09T15:35:40.435" v="8946" actId="6549"/>
        <pc:sldMkLst>
          <pc:docMk/>
          <pc:sldMk cId="1831076653" sldId="1599"/>
        </pc:sldMkLst>
        <pc:spChg chg="mod ord">
          <ac:chgData name="Abhishek Patil" userId="4a57f103-40b4-4474-a113-d3340a5396d8" providerId="ADAL" clId="{ED4D02D0-D489-45BD-A583-24CF35EB1E83}" dt="2025-03-09T15:35:40.435" v="8946" actId="6549"/>
          <ac:spMkLst>
            <pc:docMk/>
            <pc:sldMk cId="1831076653" sldId="1599"/>
            <ac:spMk id="2" creationId="{B366FF62-A257-5FB5-B6C8-D0FC6D73BF4F}"/>
          </ac:spMkLst>
        </pc:spChg>
        <pc:spChg chg="mod ord">
          <ac:chgData name="Abhishek Patil" userId="4a57f103-40b4-4474-a113-d3340a5396d8" providerId="ADAL" clId="{ED4D02D0-D489-45BD-A583-24CF35EB1E83}" dt="2025-02-07T22:10:44.058" v="5346" actId="6264"/>
          <ac:spMkLst>
            <pc:docMk/>
            <pc:sldMk cId="1831076653" sldId="1599"/>
            <ac:spMk id="3" creationId="{FF31F67A-8153-7F3A-C7A0-ED81299936FD}"/>
          </ac:spMkLst>
        </pc:spChg>
        <pc:spChg chg="mod ord">
          <ac:chgData name="Abhishek Patil" userId="4a57f103-40b4-4474-a113-d3340a5396d8" providerId="ADAL" clId="{ED4D02D0-D489-45BD-A583-24CF35EB1E83}" dt="2025-03-09T00:17:30.132" v="8589"/>
          <ac:spMkLst>
            <pc:docMk/>
            <pc:sldMk cId="1831076653" sldId="1599"/>
            <ac:spMk id="4" creationId="{A491FC7A-AE38-CCA8-E5B3-BE8AF008E466}"/>
          </ac:spMkLst>
        </pc:spChg>
        <pc:spChg chg="mod ord">
          <ac:chgData name="Abhishek Patil" userId="4a57f103-40b4-4474-a113-d3340a5396d8" providerId="ADAL" clId="{ED4D02D0-D489-45BD-A583-24CF35EB1E83}" dt="2025-02-07T22:10:44.058" v="5346" actId="6264"/>
          <ac:spMkLst>
            <pc:docMk/>
            <pc:sldMk cId="1831076653" sldId="1599"/>
            <ac:spMk id="5" creationId="{CCDE9B09-E812-7A44-87AA-5BC65770345A}"/>
          </ac:spMkLst>
        </pc:spChg>
        <pc:spChg chg="mod ord">
          <ac:chgData name="Abhishek Patil" userId="4a57f103-40b4-4474-a113-d3340a5396d8" providerId="ADAL" clId="{ED4D02D0-D489-45BD-A583-24CF35EB1E83}" dt="2025-02-07T22:10:44.058" v="5346" actId="6264"/>
          <ac:spMkLst>
            <pc:docMk/>
            <pc:sldMk cId="1831076653" sldId="1599"/>
            <ac:spMk id="6" creationId="{6CACA841-478F-509D-F7E5-AA479EBEA1E0}"/>
          </ac:spMkLst>
        </pc:spChg>
      </pc:sldChg>
      <pc:sldChg chg="modSp del mod">
        <pc:chgData name="Abhishek Patil" userId="4a57f103-40b4-4474-a113-d3340a5396d8" providerId="ADAL" clId="{ED4D02D0-D489-45BD-A583-24CF35EB1E83}" dt="2025-02-07T21:47:50.049" v="5327" actId="47"/>
        <pc:sldMkLst>
          <pc:docMk/>
          <pc:sldMk cId="245412800" sldId="1603"/>
        </pc:sldMkLst>
      </pc:sldChg>
      <pc:sldChg chg="modSp mod">
        <pc:chgData name="Abhishek Patil" userId="4a57f103-40b4-4474-a113-d3340a5396d8" providerId="ADAL" clId="{ED4D02D0-D489-45BD-A583-24CF35EB1E83}" dt="2025-03-09T00:17:46.297" v="8598"/>
        <pc:sldMkLst>
          <pc:docMk/>
          <pc:sldMk cId="1834689946" sldId="1604"/>
        </pc:sldMkLst>
        <pc:spChg chg="mod">
          <ac:chgData name="Abhishek Patil" userId="4a57f103-40b4-4474-a113-d3340a5396d8" providerId="ADAL" clId="{ED4D02D0-D489-45BD-A583-24CF35EB1E83}" dt="2025-03-09T00:17:46.297" v="8598"/>
          <ac:spMkLst>
            <pc:docMk/>
            <pc:sldMk cId="1834689946" sldId="1604"/>
            <ac:spMk id="4" creationId="{66FBB683-753F-3075-2556-699CBCB2FEB5}"/>
          </ac:spMkLst>
        </pc:spChg>
      </pc:sldChg>
      <pc:sldChg chg="modSp mod">
        <pc:chgData name="Abhishek Patil" userId="4a57f103-40b4-4474-a113-d3340a5396d8" providerId="ADAL" clId="{ED4D02D0-D489-45BD-A583-24CF35EB1E83}" dt="2025-03-09T15:37:20.763" v="9035" actId="6549"/>
        <pc:sldMkLst>
          <pc:docMk/>
          <pc:sldMk cId="3447794405" sldId="1620"/>
        </pc:sldMkLst>
        <pc:spChg chg="mod">
          <ac:chgData name="Abhishek Patil" userId="4a57f103-40b4-4474-a113-d3340a5396d8" providerId="ADAL" clId="{ED4D02D0-D489-45BD-A583-24CF35EB1E83}" dt="2025-03-09T15:37:20.763" v="9035" actId="6549"/>
          <ac:spMkLst>
            <pc:docMk/>
            <pc:sldMk cId="3447794405" sldId="1620"/>
            <ac:spMk id="2" creationId="{B366FF62-A257-5FB5-B6C8-D0FC6D73BF4F}"/>
          </ac:spMkLst>
        </pc:spChg>
        <pc:spChg chg="mod">
          <ac:chgData name="Abhishek Patil" userId="4a57f103-40b4-4474-a113-d3340a5396d8" providerId="ADAL" clId="{ED4D02D0-D489-45BD-A583-24CF35EB1E83}" dt="2025-03-09T00:17:31.893" v="8590"/>
          <ac:spMkLst>
            <pc:docMk/>
            <pc:sldMk cId="3447794405" sldId="1620"/>
            <ac:spMk id="4" creationId="{A491FC7A-AE38-CCA8-E5B3-BE8AF008E466}"/>
          </ac:spMkLst>
        </pc:spChg>
      </pc:sldChg>
      <pc:sldChg chg="modSp mod">
        <pc:chgData name="Abhishek Patil" userId="4a57f103-40b4-4474-a113-d3340a5396d8" providerId="ADAL" clId="{ED4D02D0-D489-45BD-A583-24CF35EB1E83}" dt="2025-03-09T00:17:27.450" v="8588"/>
        <pc:sldMkLst>
          <pc:docMk/>
          <pc:sldMk cId="2378539396" sldId="1621"/>
        </pc:sldMkLst>
        <pc:spChg chg="mod">
          <ac:chgData name="Abhishek Patil" userId="4a57f103-40b4-4474-a113-d3340a5396d8" providerId="ADAL" clId="{ED4D02D0-D489-45BD-A583-24CF35EB1E83}" dt="2025-03-09T00:17:27.450" v="8588"/>
          <ac:spMkLst>
            <pc:docMk/>
            <pc:sldMk cId="2378539396" sldId="1621"/>
            <ac:spMk id="4" creationId="{AA232D34-654B-05C3-8C61-37792700C841}"/>
          </ac:spMkLst>
        </pc:spChg>
      </pc:sldChg>
      <pc:sldChg chg="modSp mod">
        <pc:chgData name="Abhishek Patil" userId="4a57f103-40b4-4474-a113-d3340a5396d8" providerId="ADAL" clId="{ED4D02D0-D489-45BD-A583-24CF35EB1E83}" dt="2025-03-09T00:17:51.535" v="8601"/>
        <pc:sldMkLst>
          <pc:docMk/>
          <pc:sldMk cId="2516079515" sldId="1622"/>
        </pc:sldMkLst>
        <pc:spChg chg="mod">
          <ac:chgData name="Abhishek Patil" userId="4a57f103-40b4-4474-a113-d3340a5396d8" providerId="ADAL" clId="{ED4D02D0-D489-45BD-A583-24CF35EB1E83}" dt="2025-03-09T00:17:51.535" v="8601"/>
          <ac:spMkLst>
            <pc:docMk/>
            <pc:sldMk cId="2516079515" sldId="1622"/>
            <ac:spMk id="4" creationId="{66FBB683-753F-3075-2556-699CBCB2FEB5}"/>
          </ac:spMkLst>
        </pc:spChg>
      </pc:sldChg>
      <pc:sldChg chg="modSp add del mod">
        <pc:chgData name="Abhishek Patil" userId="4a57f103-40b4-4474-a113-d3340a5396d8" providerId="ADAL" clId="{ED4D02D0-D489-45BD-A583-24CF35EB1E83}" dt="2025-02-05T21:51:04.236" v="4280" actId="47"/>
        <pc:sldMkLst>
          <pc:docMk/>
          <pc:sldMk cId="3142258926" sldId="1624"/>
        </pc:sldMkLst>
      </pc:sldChg>
      <pc:sldChg chg="modSp mod">
        <pc:chgData name="Abhishek Patil" userId="4a57f103-40b4-4474-a113-d3340a5396d8" providerId="ADAL" clId="{ED4D02D0-D489-45BD-A583-24CF35EB1E83}" dt="2025-03-09T01:08:03.788" v="8894" actId="20577"/>
        <pc:sldMkLst>
          <pc:docMk/>
          <pc:sldMk cId="3659831414" sldId="1625"/>
        </pc:sldMkLst>
        <pc:spChg chg="mod">
          <ac:chgData name="Abhishek Patil" userId="4a57f103-40b4-4474-a113-d3340a5396d8" providerId="ADAL" clId="{ED4D02D0-D489-45BD-A583-24CF35EB1E83}" dt="2025-03-09T00:17:53.385" v="8602"/>
          <ac:spMkLst>
            <pc:docMk/>
            <pc:sldMk cId="3659831414" sldId="1625"/>
            <ac:spMk id="6" creationId="{0354B3A3-6BEA-CDB6-8E73-216424580FE8}"/>
          </ac:spMkLst>
        </pc:spChg>
        <pc:spChg chg="mod">
          <ac:chgData name="Abhishek Patil" userId="4a57f103-40b4-4474-a113-d3340a5396d8" providerId="ADAL" clId="{ED4D02D0-D489-45BD-A583-24CF35EB1E83}" dt="2025-03-09T00:53:10.670" v="8816" actId="20577"/>
          <ac:spMkLst>
            <pc:docMk/>
            <pc:sldMk cId="3659831414" sldId="1625"/>
            <ac:spMk id="7" creationId="{99CE02BF-CBB2-8A6D-D300-B941BDEC3932}"/>
          </ac:spMkLst>
        </pc:spChg>
        <pc:spChg chg="mod">
          <ac:chgData name="Abhishek Patil" userId="4a57f103-40b4-4474-a113-d3340a5396d8" providerId="ADAL" clId="{ED4D02D0-D489-45BD-A583-24CF35EB1E83}" dt="2025-03-09T01:08:03.788" v="8894" actId="20577"/>
          <ac:spMkLst>
            <pc:docMk/>
            <pc:sldMk cId="3659831414" sldId="1625"/>
            <ac:spMk id="8" creationId="{ED111E8C-8D6E-0623-6664-3B7886833600}"/>
          </ac:spMkLst>
        </pc:spChg>
      </pc:sldChg>
      <pc:sldChg chg="modSp add del mod ord modCm">
        <pc:chgData name="Abhishek Patil" userId="4a57f103-40b4-4474-a113-d3340a5396d8" providerId="ADAL" clId="{ED4D02D0-D489-45BD-A583-24CF35EB1E83}" dt="2025-02-27T00:08:52.755" v="7922" actId="47"/>
        <pc:sldMkLst>
          <pc:docMk/>
          <pc:sldMk cId="3312603782" sldId="162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5T21:50:39.597" v="4268" actId="20577"/>
              <pc2:cmMkLst xmlns:pc2="http://schemas.microsoft.com/office/powerpoint/2019/9/main/command">
                <pc:docMk/>
                <pc:sldMk cId="3312603782" sldId="1627"/>
                <pc2:cmMk id="{A21E7C53-C1DF-434C-A668-C10C76016980}"/>
              </pc2:cmMkLst>
            </pc226:cmChg>
          </p:ext>
        </pc:extLst>
      </pc:sldChg>
      <pc:sldChg chg="addSp delSp modSp add mod modCm chgLayout">
        <pc:chgData name="Abhishek Patil" userId="4a57f103-40b4-4474-a113-d3340a5396d8" providerId="ADAL" clId="{ED4D02D0-D489-45BD-A583-24CF35EB1E83}" dt="2025-03-09T15:58:46.907" v="9517" actId="15"/>
        <pc:sldMkLst>
          <pc:docMk/>
          <pc:sldMk cId="1047497380" sldId="1628"/>
        </pc:sldMkLst>
        <pc:spChg chg="mod ord">
          <ac:chgData name="Abhishek Patil" userId="4a57f103-40b4-4474-a113-d3340a5396d8" providerId="ADAL" clId="{ED4D02D0-D489-45BD-A583-24CF35EB1E83}" dt="2025-03-09T15:58:46.907" v="9517" actId="15"/>
          <ac:spMkLst>
            <pc:docMk/>
            <pc:sldMk cId="1047497380" sldId="1628"/>
            <ac:spMk id="2" creationId="{B7D2F878-8FEC-64C5-07BD-DABA4239FCE3}"/>
          </ac:spMkLst>
        </pc:spChg>
        <pc:spChg chg="mod ord">
          <ac:chgData name="Abhishek Patil" userId="4a57f103-40b4-4474-a113-d3340a5396d8" providerId="ADAL" clId="{ED4D02D0-D489-45BD-A583-24CF35EB1E83}" dt="2025-02-14T04:03:30.619" v="6295" actId="13926"/>
          <ac:spMkLst>
            <pc:docMk/>
            <pc:sldMk cId="1047497380" sldId="1628"/>
            <ac:spMk id="3" creationId="{C3B595D7-03BF-66FA-12B0-6614B5679FE5}"/>
          </ac:spMkLst>
        </pc:spChg>
        <pc:spChg chg="mod ord">
          <ac:chgData name="Abhishek Patil" userId="4a57f103-40b4-4474-a113-d3340a5396d8" providerId="ADAL" clId="{ED4D02D0-D489-45BD-A583-24CF35EB1E83}" dt="2025-03-09T00:17:33.737" v="8591"/>
          <ac:spMkLst>
            <pc:docMk/>
            <pc:sldMk cId="1047497380" sldId="1628"/>
            <ac:spMk id="4" creationId="{3E143415-340B-BCC6-32A7-8BA987992BA8}"/>
          </ac:spMkLst>
        </pc:spChg>
        <pc:spChg chg="mod ord">
          <ac:chgData name="Abhishek Patil" userId="4a57f103-40b4-4474-a113-d3340a5396d8" providerId="ADAL" clId="{ED4D02D0-D489-45BD-A583-24CF35EB1E83}" dt="2025-02-05T18:12:48.729" v="1168" actId="6264"/>
          <ac:spMkLst>
            <pc:docMk/>
            <pc:sldMk cId="1047497380" sldId="1628"/>
            <ac:spMk id="5" creationId="{BCDAB329-90A6-7529-59E4-F336B5B01ED7}"/>
          </ac:spMkLst>
        </pc:spChg>
        <pc:spChg chg="mod ord">
          <ac:chgData name="Abhishek Patil" userId="4a57f103-40b4-4474-a113-d3340a5396d8" providerId="ADAL" clId="{ED4D02D0-D489-45BD-A583-24CF35EB1E83}" dt="2025-02-05T18:12:48.729" v="1168" actId="6264"/>
          <ac:spMkLst>
            <pc:docMk/>
            <pc:sldMk cId="1047497380" sldId="1628"/>
            <ac:spMk id="6" creationId="{D5369D51-F277-9624-566D-C07D95DE73C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13T19:22:52.407" v="5645" actId="6549"/>
              <pc2:cmMkLst xmlns:pc2="http://schemas.microsoft.com/office/powerpoint/2019/9/main/command">
                <pc:docMk/>
                <pc:sldMk cId="1047497380" sldId="1628"/>
                <pc2:cmMk id="{58234B00-0958-4F1B-9C03-3F3EA7C72EA5}"/>
              </pc2:cmMkLst>
            </pc226:cmChg>
          </p:ext>
        </pc:extLst>
      </pc:sldChg>
      <pc:sldChg chg="del">
        <pc:chgData name="Abhishek Patil" userId="4a57f103-40b4-4474-a113-d3340a5396d8" providerId="ADAL" clId="{ED4D02D0-D489-45BD-A583-24CF35EB1E83}" dt="2025-02-05T18:05:54.633" v="567" actId="2696"/>
        <pc:sldMkLst>
          <pc:docMk/>
          <pc:sldMk cId="2769467030" sldId="1628"/>
        </pc:sldMkLst>
      </pc:sldChg>
      <pc:sldChg chg="modSp mod modCm">
        <pc:chgData name="Abhishek Patil" userId="4a57f103-40b4-4474-a113-d3340a5396d8" providerId="ADAL" clId="{ED4D02D0-D489-45BD-A583-24CF35EB1E83}" dt="2025-03-09T16:06:42.363" v="9722" actId="20577"/>
        <pc:sldMkLst>
          <pc:docMk/>
          <pc:sldMk cId="3492175528" sldId="1629"/>
        </pc:sldMkLst>
        <pc:spChg chg="mod">
          <ac:chgData name="Abhishek Patil" userId="4a57f103-40b4-4474-a113-d3340a5396d8" providerId="ADAL" clId="{ED4D02D0-D489-45BD-A583-24CF35EB1E83}" dt="2025-03-09T16:06:42.363" v="9722" actId="20577"/>
          <ac:spMkLst>
            <pc:docMk/>
            <pc:sldMk cId="3492175528" sldId="1629"/>
            <ac:spMk id="2" creationId="{03959D91-A976-F642-0976-CAF7D9DBA241}"/>
          </ac:spMkLst>
        </pc:spChg>
        <pc:spChg chg="mod">
          <ac:chgData name="Abhishek Patil" userId="4a57f103-40b4-4474-a113-d3340a5396d8" providerId="ADAL" clId="{ED4D02D0-D489-45BD-A583-24CF35EB1E83}" dt="2025-03-09T00:17:41.047" v="8595"/>
          <ac:spMkLst>
            <pc:docMk/>
            <pc:sldMk cId="3492175528" sldId="1629"/>
            <ac:spMk id="4" creationId="{07DE681E-CEC7-8A3D-7D51-69E77896089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ED4D02D0-D489-45BD-A583-24CF35EB1E83}" dt="2025-02-07T21:50:05.232" v="5333" actId="20577"/>
              <pc2:cmMkLst xmlns:pc2="http://schemas.microsoft.com/office/powerpoint/2019/9/main/command">
                <pc:docMk/>
                <pc:sldMk cId="3492175528" sldId="1629"/>
                <pc2:cmMk id="{AC65A4FD-84F5-49CD-A539-722F9C00D128}"/>
              </pc2:cmMkLst>
            </pc226:cmChg>
          </p:ext>
        </pc:extLst>
      </pc:sldChg>
      <pc:sldChg chg="modSp new mod ord">
        <pc:chgData name="Abhishek Patil" userId="4a57f103-40b4-4474-a113-d3340a5396d8" providerId="ADAL" clId="{ED4D02D0-D489-45BD-A583-24CF35EB1E83}" dt="2025-03-09T00:50:17.209" v="8759" actId="20577"/>
        <pc:sldMkLst>
          <pc:docMk/>
          <pc:sldMk cId="745859545" sldId="1630"/>
        </pc:sldMkLst>
        <pc:spChg chg="mod">
          <ac:chgData name="Abhishek Patil" userId="4a57f103-40b4-4474-a113-d3340a5396d8" providerId="ADAL" clId="{ED4D02D0-D489-45BD-A583-24CF35EB1E83}" dt="2025-03-09T00:50:17.209" v="8759" actId="20577"/>
          <ac:spMkLst>
            <pc:docMk/>
            <pc:sldMk cId="745859545" sldId="1630"/>
            <ac:spMk id="2" creationId="{027574D6-C1C6-1E03-D266-7A683146FA3D}"/>
          </ac:spMkLst>
        </pc:spChg>
        <pc:spChg chg="mod">
          <ac:chgData name="Abhishek Patil" userId="4a57f103-40b4-4474-a113-d3340a5396d8" providerId="ADAL" clId="{ED4D02D0-D489-45BD-A583-24CF35EB1E83}" dt="2025-03-09T00:49:47.986" v="8754" actId="20577"/>
          <ac:spMkLst>
            <pc:docMk/>
            <pc:sldMk cId="745859545" sldId="1630"/>
            <ac:spMk id="3" creationId="{33698625-FDC9-9253-0B4F-A503B8BDA061}"/>
          </ac:spMkLst>
        </pc:spChg>
        <pc:spChg chg="mod">
          <ac:chgData name="Abhishek Patil" userId="4a57f103-40b4-4474-a113-d3340a5396d8" providerId="ADAL" clId="{ED4D02D0-D489-45BD-A583-24CF35EB1E83}" dt="2025-03-09T00:17:55.218" v="8603"/>
          <ac:spMkLst>
            <pc:docMk/>
            <pc:sldMk cId="745859545" sldId="1630"/>
            <ac:spMk id="4" creationId="{BEB55F51-7CB6-EE8A-A2B8-B2D1E83CA349}"/>
          </ac:spMkLst>
        </pc:spChg>
      </pc:sldChg>
      <pc:sldChg chg="modSp add del mod">
        <pc:chgData name="Abhishek Patil" userId="4a57f103-40b4-4474-a113-d3340a5396d8" providerId="ADAL" clId="{ED4D02D0-D489-45BD-A583-24CF35EB1E83}" dt="2025-02-14T19:35:48.349" v="6341" actId="47"/>
        <pc:sldMkLst>
          <pc:docMk/>
          <pc:sldMk cId="566788094" sldId="1631"/>
        </pc:sldMkLst>
      </pc:sldChg>
      <pc:sldChg chg="modSp add mod ord">
        <pc:chgData name="Abhishek Patil" userId="4a57f103-40b4-4474-a113-d3340a5396d8" providerId="ADAL" clId="{ED4D02D0-D489-45BD-A583-24CF35EB1E83}" dt="2025-03-09T01:07:01.074" v="8869" actId="20577"/>
        <pc:sldMkLst>
          <pc:docMk/>
          <pc:sldMk cId="2036354503" sldId="1633"/>
        </pc:sldMkLst>
        <pc:spChg chg="mod">
          <ac:chgData name="Abhishek Patil" userId="4a57f103-40b4-4474-a113-d3340a5396d8" providerId="ADAL" clId="{ED4D02D0-D489-45BD-A583-24CF35EB1E83}" dt="2025-03-09T00:18:00.217" v="8606"/>
          <ac:spMkLst>
            <pc:docMk/>
            <pc:sldMk cId="2036354503" sldId="1633"/>
            <ac:spMk id="6" creationId="{8D54F4A4-7BEA-082F-536F-4C1BEF0B9909}"/>
          </ac:spMkLst>
        </pc:spChg>
        <pc:spChg chg="mod">
          <ac:chgData name="Abhishek Patil" userId="4a57f103-40b4-4474-a113-d3340a5396d8" providerId="ADAL" clId="{ED4D02D0-D489-45BD-A583-24CF35EB1E83}" dt="2025-03-09T00:52:19.054" v="8794" actId="20577"/>
          <ac:spMkLst>
            <pc:docMk/>
            <pc:sldMk cId="2036354503" sldId="1633"/>
            <ac:spMk id="7" creationId="{561A042A-B9B9-AC6D-831A-8686AB58C563}"/>
          </ac:spMkLst>
        </pc:spChg>
        <pc:spChg chg="mod">
          <ac:chgData name="Abhishek Patil" userId="4a57f103-40b4-4474-a113-d3340a5396d8" providerId="ADAL" clId="{ED4D02D0-D489-45BD-A583-24CF35EB1E83}" dt="2025-03-09T01:07:01.074" v="8869" actId="20577"/>
          <ac:spMkLst>
            <pc:docMk/>
            <pc:sldMk cId="2036354503" sldId="1633"/>
            <ac:spMk id="8" creationId="{E24B6088-E866-74D2-BF54-8D4E6A0EDDEF}"/>
          </ac:spMkLst>
        </pc:spChg>
      </pc:sldChg>
      <pc:sldChg chg="modSp add mod ord">
        <pc:chgData name="Abhishek Patil" userId="4a57f103-40b4-4474-a113-d3340a5396d8" providerId="ADAL" clId="{ED4D02D0-D489-45BD-A583-24CF35EB1E83}" dt="2025-03-09T01:07:13.756" v="8891" actId="20577"/>
        <pc:sldMkLst>
          <pc:docMk/>
          <pc:sldMk cId="2239250277" sldId="1634"/>
        </pc:sldMkLst>
        <pc:spChg chg="mod">
          <ac:chgData name="Abhishek Patil" userId="4a57f103-40b4-4474-a113-d3340a5396d8" providerId="ADAL" clId="{ED4D02D0-D489-45BD-A583-24CF35EB1E83}" dt="2025-03-09T00:18:01.871" v="8607"/>
          <ac:spMkLst>
            <pc:docMk/>
            <pc:sldMk cId="2239250277" sldId="1634"/>
            <ac:spMk id="6" creationId="{A3836DD9-D607-C649-FC52-369F3FBA292A}"/>
          </ac:spMkLst>
        </pc:spChg>
        <pc:spChg chg="mod">
          <ac:chgData name="Abhishek Patil" userId="4a57f103-40b4-4474-a113-d3340a5396d8" providerId="ADAL" clId="{ED4D02D0-D489-45BD-A583-24CF35EB1E83}" dt="2025-03-09T00:52:21.980" v="8796" actId="20577"/>
          <ac:spMkLst>
            <pc:docMk/>
            <pc:sldMk cId="2239250277" sldId="1634"/>
            <ac:spMk id="7" creationId="{62BFE012-CE59-E2C3-8A9F-DE1EB2DED302}"/>
          </ac:spMkLst>
        </pc:spChg>
        <pc:spChg chg="mod">
          <ac:chgData name="Abhishek Patil" userId="4a57f103-40b4-4474-a113-d3340a5396d8" providerId="ADAL" clId="{ED4D02D0-D489-45BD-A583-24CF35EB1E83}" dt="2025-03-09T01:07:13.756" v="8891" actId="20577"/>
          <ac:spMkLst>
            <pc:docMk/>
            <pc:sldMk cId="2239250277" sldId="1634"/>
            <ac:spMk id="8" creationId="{B487398C-042E-D371-1A6C-098A2D55F0C5}"/>
          </ac:spMkLst>
        </pc:spChg>
      </pc:sldChg>
      <pc:sldChg chg="modSp add del mod">
        <pc:chgData name="Abhishek Patil" userId="4a57f103-40b4-4474-a113-d3340a5396d8" providerId="ADAL" clId="{ED4D02D0-D489-45BD-A583-24CF35EB1E83}" dt="2025-03-09T00:53:50.564" v="8819" actId="47"/>
        <pc:sldMkLst>
          <pc:docMk/>
          <pc:sldMk cId="1784909751" sldId="1635"/>
        </pc:sldMkLst>
        <pc:spChg chg="mod">
          <ac:chgData name="Abhishek Patil" userId="4a57f103-40b4-4474-a113-d3340a5396d8" providerId="ADAL" clId="{ED4D02D0-D489-45BD-A583-24CF35EB1E83}" dt="2025-03-09T00:18:03.612" v="8608"/>
          <ac:spMkLst>
            <pc:docMk/>
            <pc:sldMk cId="1784909751" sldId="1635"/>
            <ac:spMk id="4" creationId="{C5ED5691-9CF8-5984-F914-7DC22DCF0513}"/>
          </ac:spMkLst>
        </pc:spChg>
      </pc:sldChg>
      <pc:sldChg chg="modSp add del mod">
        <pc:chgData name="Abhishek Patil" userId="4a57f103-40b4-4474-a113-d3340a5396d8" providerId="ADAL" clId="{ED4D02D0-D489-45BD-A583-24CF35EB1E83}" dt="2025-03-09T00:54:41.982" v="8823" actId="47"/>
        <pc:sldMkLst>
          <pc:docMk/>
          <pc:sldMk cId="826611679" sldId="1636"/>
        </pc:sldMkLst>
        <pc:spChg chg="mod">
          <ac:chgData name="Abhishek Patil" userId="4a57f103-40b4-4474-a113-d3340a5396d8" providerId="ADAL" clId="{ED4D02D0-D489-45BD-A583-24CF35EB1E83}" dt="2025-03-09T00:18:05.381" v="8609"/>
          <ac:spMkLst>
            <pc:docMk/>
            <pc:sldMk cId="826611679" sldId="1636"/>
            <ac:spMk id="6" creationId="{90691A7C-378C-9BA8-F5A0-D453D340CA42}"/>
          </ac:spMkLst>
        </pc:spChg>
        <pc:spChg chg="mod">
          <ac:chgData name="Abhishek Patil" userId="4a57f103-40b4-4474-a113-d3340a5396d8" providerId="ADAL" clId="{ED4D02D0-D489-45BD-A583-24CF35EB1E83}" dt="2025-03-09T00:53:53.134" v="8821" actId="20577"/>
          <ac:spMkLst>
            <pc:docMk/>
            <pc:sldMk cId="826611679" sldId="1636"/>
            <ac:spMk id="7" creationId="{C84979C4-A0D4-54CE-D81A-1C08CC030B9B}"/>
          </ac:spMkLst>
        </pc:spChg>
        <pc:spChg chg="mod">
          <ac:chgData name="Abhishek Patil" userId="4a57f103-40b4-4474-a113-d3340a5396d8" providerId="ADAL" clId="{ED4D02D0-D489-45BD-A583-24CF35EB1E83}" dt="2025-03-09T00:53:57.669" v="8822" actId="6549"/>
          <ac:spMkLst>
            <pc:docMk/>
            <pc:sldMk cId="826611679" sldId="1636"/>
            <ac:spMk id="8" creationId="{A527DC1B-AC96-C4C9-E391-65107835A691}"/>
          </ac:spMkLst>
        </pc:spChg>
      </pc:sldChg>
      <pc:sldChg chg="new del">
        <pc:chgData name="Abhishek Patil" userId="4a57f103-40b4-4474-a113-d3340a5396d8" providerId="ADAL" clId="{ED4D02D0-D489-45BD-A583-24CF35EB1E83}" dt="2025-02-05T18:43:24.485" v="2573" actId="47"/>
        <pc:sldMkLst>
          <pc:docMk/>
          <pc:sldMk cId="3731463483" sldId="1637"/>
        </pc:sldMkLst>
      </pc:sldChg>
      <pc:sldChg chg="modSp add del mod">
        <pc:chgData name="Abhishek Patil" userId="4a57f103-40b4-4474-a113-d3340a5396d8" providerId="ADAL" clId="{ED4D02D0-D489-45BD-A583-24CF35EB1E83}" dt="2025-03-04T03:32:27.981" v="8369" actId="47"/>
        <pc:sldMkLst>
          <pc:docMk/>
          <pc:sldMk cId="3614959500" sldId="1638"/>
        </pc:sldMkLst>
      </pc:sldChg>
      <pc:sldChg chg="modSp add del mod">
        <pc:chgData name="Abhishek Patil" userId="4a57f103-40b4-4474-a113-d3340a5396d8" providerId="ADAL" clId="{ED4D02D0-D489-45BD-A583-24CF35EB1E83}" dt="2025-03-09T00:50:47.157" v="8760" actId="47"/>
        <pc:sldMkLst>
          <pc:docMk/>
          <pc:sldMk cId="341920746" sldId="1639"/>
        </pc:sldMkLst>
        <pc:spChg chg="mod">
          <ac:chgData name="Abhishek Patil" userId="4a57f103-40b4-4474-a113-d3340a5396d8" providerId="ADAL" clId="{ED4D02D0-D489-45BD-A583-24CF35EB1E83}" dt="2025-03-09T00:17:56.868" v="8604"/>
          <ac:spMkLst>
            <pc:docMk/>
            <pc:sldMk cId="341920746" sldId="1639"/>
            <ac:spMk id="4" creationId="{D0CFFDD5-7F55-F383-A90E-4949AACD8699}"/>
          </ac:spMkLst>
        </pc:spChg>
      </pc:sldChg>
      <pc:sldChg chg="addSp delSp modSp add mod chgLayout">
        <pc:chgData name="Abhishek Patil" userId="4a57f103-40b4-4474-a113-d3340a5396d8" providerId="ADAL" clId="{ED4D02D0-D489-45BD-A583-24CF35EB1E83}" dt="2025-03-09T16:03:25.296" v="9614" actId="20577"/>
        <pc:sldMkLst>
          <pc:docMk/>
          <pc:sldMk cId="3606130803" sldId="1640"/>
        </pc:sldMkLst>
        <pc:spChg chg="mod ord">
          <ac:chgData name="Abhishek Patil" userId="4a57f103-40b4-4474-a113-d3340a5396d8" providerId="ADAL" clId="{ED4D02D0-D489-45BD-A583-24CF35EB1E83}" dt="2025-03-09T16:03:25.296" v="9614" actId="20577"/>
          <ac:spMkLst>
            <pc:docMk/>
            <pc:sldMk cId="3606130803" sldId="1640"/>
            <ac:spMk id="2" creationId="{07FDA061-93F0-EE81-FFBA-1E8BCB61EA32}"/>
          </ac:spMkLst>
        </pc:spChg>
        <pc:spChg chg="mod or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3" creationId="{E354322D-7B23-425A-A4C6-0A2A432D8BF0}"/>
          </ac:spMkLst>
        </pc:spChg>
        <pc:spChg chg="mod or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4" creationId="{5616F176-0824-F608-A9D6-F85BC2FE920C}"/>
          </ac:spMkLst>
        </pc:spChg>
        <pc:spChg chg="mod or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5" creationId="{46C4C58E-A0B3-F0B2-5C54-5CC93D5DEFD3}"/>
          </ac:spMkLst>
        </pc:spChg>
        <pc:spChg chg="mod or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6" creationId="{FBFC6ADD-BAF6-3007-CABA-DFC5CF0437E3}"/>
          </ac:spMkLst>
        </pc:spChg>
        <pc:spChg chg="add del mo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7" creationId="{60EA527B-0790-F2D2-B028-676E1720096C}"/>
          </ac:spMkLst>
        </pc:spChg>
        <pc:spChg chg="add del mo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8" creationId="{13999C95-BB0F-9451-F0F8-91A65DECF026}"/>
          </ac:spMkLst>
        </pc:spChg>
        <pc:spChg chg="add del mo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9" creationId="{883F552D-14B5-EFC7-7084-78139B75DD25}"/>
          </ac:spMkLst>
        </pc:spChg>
        <pc:spChg chg="add del mo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10" creationId="{AC8E5954-A02F-8D83-2DAB-92239076E612}"/>
          </ac:spMkLst>
        </pc:spChg>
        <pc:spChg chg="add del mod">
          <ac:chgData name="Abhishek Patil" userId="4a57f103-40b4-4474-a113-d3340a5396d8" providerId="ADAL" clId="{ED4D02D0-D489-45BD-A583-24CF35EB1E83}" dt="2025-03-09T16:02:40.333" v="9599" actId="6264"/>
          <ac:spMkLst>
            <pc:docMk/>
            <pc:sldMk cId="3606130803" sldId="1640"/>
            <ac:spMk id="11" creationId="{3817BE23-7C89-6770-D54E-F9FBDCDD7B9D}"/>
          </ac:spMkLst>
        </pc:spChg>
      </pc:sldChg>
      <pc:sldChg chg="modSp add mod">
        <pc:chgData name="Abhishek Patil" userId="4a57f103-40b4-4474-a113-d3340a5396d8" providerId="ADAL" clId="{ED4D02D0-D489-45BD-A583-24CF35EB1E83}" dt="2025-03-09T01:05:12.728" v="8827" actId="20577"/>
        <pc:sldMkLst>
          <pc:docMk/>
          <pc:sldMk cId="3751281254" sldId="1641"/>
        </pc:sldMkLst>
        <pc:spChg chg="mod">
          <ac:chgData name="Abhishek Patil" userId="4a57f103-40b4-4474-a113-d3340a5396d8" providerId="ADAL" clId="{ED4D02D0-D489-45BD-A583-24CF35EB1E83}" dt="2025-03-09T01:05:12.728" v="8827" actId="20577"/>
          <ac:spMkLst>
            <pc:docMk/>
            <pc:sldMk cId="3751281254" sldId="1641"/>
            <ac:spMk id="2" creationId="{2B0C03E7-9AEB-3055-0A04-35254174ED02}"/>
          </ac:spMkLst>
        </pc:spChg>
        <pc:spChg chg="mod">
          <ac:chgData name="Abhishek Patil" userId="4a57f103-40b4-4474-a113-d3340a5396d8" providerId="ADAL" clId="{ED4D02D0-D489-45BD-A583-24CF35EB1E83}" dt="2025-03-09T00:53:13.868" v="8818" actId="20577"/>
          <ac:spMkLst>
            <pc:docMk/>
            <pc:sldMk cId="3751281254" sldId="1641"/>
            <ac:spMk id="3" creationId="{C50ED9B9-0EC0-D585-052D-4780C43E8897}"/>
          </ac:spMkLst>
        </pc:spChg>
        <pc:spChg chg="mod">
          <ac:chgData name="Abhishek Patil" userId="4a57f103-40b4-4474-a113-d3340a5396d8" providerId="ADAL" clId="{ED4D02D0-D489-45BD-A583-24CF35EB1E83}" dt="2025-03-09T00:17:58.555" v="8605"/>
          <ac:spMkLst>
            <pc:docMk/>
            <pc:sldMk cId="3751281254" sldId="1641"/>
            <ac:spMk id="4" creationId="{F480C386-229F-74B0-0736-A4100FDDB2FA}"/>
          </ac:spMkLst>
        </pc:spChg>
      </pc:sldChg>
      <pc:sldChg chg="modSp add del mod">
        <pc:chgData name="Abhishek Patil" userId="4a57f103-40b4-4474-a113-d3340a5396d8" providerId="ADAL" clId="{ED4D02D0-D489-45BD-A583-24CF35EB1E83}" dt="2025-03-03T23:25:29.336" v="8191" actId="47"/>
        <pc:sldMkLst>
          <pc:docMk/>
          <pc:sldMk cId="3284143568" sldId="1642"/>
        </pc:sldMkLst>
      </pc:sldChg>
      <pc:sldMasterChg chg="modSp mod modSldLayout">
        <pc:chgData name="Abhishek Patil" userId="4a57f103-40b4-4474-a113-d3340a5396d8" providerId="ADAL" clId="{ED4D02D0-D489-45BD-A583-24CF35EB1E83}" dt="2025-02-25T23:32:41.587" v="6596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ED4D02D0-D489-45BD-A583-24CF35EB1E83}" dt="2025-02-25T23:32:34.220" v="659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ED4D02D0-D489-45BD-A583-24CF35EB1E83}" dt="2025-02-25T23:32:41.587" v="6596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ED4D02D0-D489-45BD-A583-24CF35EB1E83}" dt="2025-02-25T23:32:41.587" v="6596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  <pc:docChgLst>
    <pc:chgData name="Abhishek Patil" userId="4a57f103-40b4-4474-a113-d3340a5396d8" providerId="ADAL" clId="{1CB88143-A020-4C98-B62C-43D13FBC770A}"/>
    <pc:docChg chg="undo redo custSel addSld delSld modSld sldOrd">
      <pc:chgData name="Abhishek Patil" userId="4a57f103-40b4-4474-a113-d3340a5396d8" providerId="ADAL" clId="{1CB88143-A020-4C98-B62C-43D13FBC770A}" dt="2025-01-09T22:10:56.628" v="2952" actId="403"/>
      <pc:docMkLst>
        <pc:docMk/>
      </pc:docMkLst>
      <pc:sldChg chg="modSp mod modCm">
        <pc:chgData name="Abhishek Patil" userId="4a57f103-40b4-4474-a113-d3340a5396d8" providerId="ADAL" clId="{1CB88143-A020-4C98-B62C-43D13FBC770A}" dt="2025-01-06T23:06:13.409" v="1123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1CB88143-A020-4C98-B62C-43D13FBC770A}" dt="2025-01-06T23:06:13.409" v="1123" actId="20577"/>
          <ac:spMkLst>
            <pc:docMk/>
            <pc:sldMk cId="4061071070" sldId="1525"/>
            <ac:spMk id="2" creationId="{9D197676-7608-6F9D-4EEA-1BDB940330B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06:13.409" v="1123" actId="20577"/>
              <pc2:cmMkLst xmlns:pc2="http://schemas.microsoft.com/office/powerpoint/2019/9/main/command">
                <pc:docMk/>
                <pc:sldMk cId="4061071070" sldId="1525"/>
                <pc2:cmMk id="{CC3050B8-5FFD-4F9F-A5FB-BE726C25C798}"/>
              </pc2:cmMkLst>
            </pc226:cmChg>
          </p:ext>
        </pc:extLst>
      </pc:sldChg>
      <pc:sldChg chg="modSp mod modCm">
        <pc:chgData name="Abhishek Patil" userId="4a57f103-40b4-4474-a113-d3340a5396d8" providerId="ADAL" clId="{1CB88143-A020-4C98-B62C-43D13FBC770A}" dt="2025-01-06T23:08:42.968" v="1134" actId="27636"/>
        <pc:sldMkLst>
          <pc:docMk/>
          <pc:sldMk cId="2760153344" sldId="1565"/>
        </pc:sldMkLst>
        <pc:spChg chg="mod">
          <ac:chgData name="Abhishek Patil" userId="4a57f103-40b4-4474-a113-d3340a5396d8" providerId="ADAL" clId="{1CB88143-A020-4C98-B62C-43D13FBC770A}" dt="2025-01-06T23:08:42.968" v="1134" actId="27636"/>
          <ac:spMkLst>
            <pc:docMk/>
            <pc:sldMk cId="2760153344" sldId="1565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7:29.603" v="1130" actId="207"/>
          <ac:spMkLst>
            <pc:docMk/>
            <pc:sldMk cId="2760153344" sldId="1565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08:42.941" v="1133" actId="6549"/>
              <pc2:cmMkLst xmlns:pc2="http://schemas.microsoft.com/office/powerpoint/2019/9/main/command">
                <pc:docMk/>
                <pc:sldMk cId="2760153344" sldId="1565"/>
                <pc2:cmMk id="{4EF7301B-5E9E-4266-BC07-328DBE876EDA}"/>
              </pc2:cmMkLst>
            </pc226:cmChg>
          </p:ext>
        </pc:extLst>
      </pc:sldChg>
      <pc:sldChg chg="modSp mod modCm">
        <pc:chgData name="Abhishek Patil" userId="4a57f103-40b4-4474-a113-d3340a5396d8" providerId="ADAL" clId="{1CB88143-A020-4C98-B62C-43D13FBC770A}" dt="2025-01-06T23:09:19.368" v="1137" actId="207"/>
        <pc:sldMkLst>
          <pc:docMk/>
          <pc:sldMk cId="1934404750" sldId="1566"/>
        </pc:sldMkLst>
        <pc:spChg chg="mod">
          <ac:chgData name="Abhishek Patil" userId="4a57f103-40b4-4474-a113-d3340a5396d8" providerId="ADAL" clId="{1CB88143-A020-4C98-B62C-43D13FBC770A}" dt="2025-01-06T23:09:19.368" v="1137" actId="207"/>
          <ac:spMkLst>
            <pc:docMk/>
            <pc:sldMk cId="1934404750" sldId="1566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9:15.868" v="1136" actId="6549"/>
          <ac:spMkLst>
            <pc:docMk/>
            <pc:sldMk cId="1934404750" sldId="1566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11:56.043" v="1116" actId="20577"/>
              <pc2:cmMkLst xmlns:pc2="http://schemas.microsoft.com/office/powerpoint/2019/9/main/command">
                <pc:docMk/>
                <pc:sldMk cId="1934404750" sldId="1566"/>
                <pc2:cmMk id="{D1B7BA68-46D6-41BB-93FF-724E0F98594C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11:56.043" v="1116" actId="20577"/>
              <pc2:cmMkLst xmlns:pc2="http://schemas.microsoft.com/office/powerpoint/2019/9/main/command">
                <pc:docMk/>
                <pc:sldMk cId="1934404750" sldId="1566"/>
                <pc2:cmMk id="{BCF032D1-858C-4ABD-A59E-9FF52648592D}"/>
              </pc2:cmMkLst>
            </pc226:cmChg>
          </p:ext>
        </pc:extLst>
      </pc:sldChg>
      <pc:sldChg chg="addSp delSp modSp mod">
        <pc:chgData name="Abhishek Patil" userId="4a57f103-40b4-4474-a113-d3340a5396d8" providerId="ADAL" clId="{1CB88143-A020-4C98-B62C-43D13FBC770A}" dt="2025-01-06T23:59:49.547" v="1197" actId="14826"/>
        <pc:sldMkLst>
          <pc:docMk/>
          <pc:sldMk cId="4032825591" sldId="1572"/>
        </pc:sldMkLst>
        <pc:spChg chg="mod modVis">
          <ac:chgData name="Abhishek Patil" userId="4a57f103-40b4-4474-a113-d3340a5396d8" providerId="ADAL" clId="{1CB88143-A020-4C98-B62C-43D13FBC770A}" dt="2025-01-06T23:19:38.309" v="1178" actId="26606"/>
          <ac:spMkLst>
            <pc:docMk/>
            <pc:sldMk cId="4032825591" sldId="1572"/>
            <ac:spMk id="4" creationId="{9752724E-BB11-CE3A-A9E0-529FD4596A42}"/>
          </ac:spMkLst>
        </pc:spChg>
        <pc:spChg chg="mod modVis">
          <ac:chgData name="Abhishek Patil" userId="4a57f103-40b4-4474-a113-d3340a5396d8" providerId="ADAL" clId="{1CB88143-A020-4C98-B62C-43D13FBC770A}" dt="2025-01-06T23:19:38.309" v="1178" actId="26606"/>
          <ac:spMkLst>
            <pc:docMk/>
            <pc:sldMk cId="4032825591" sldId="1572"/>
            <ac:spMk id="6" creationId="{1E5738A8-125F-1FA3-D242-5EFE69E1FA66}"/>
          </ac:spMkLst>
        </pc:spChg>
      </pc:sldChg>
      <pc:sldChg chg="modSp mod modCm">
        <pc:chgData name="Abhishek Patil" userId="4a57f103-40b4-4474-a113-d3340a5396d8" providerId="ADAL" clId="{1CB88143-A020-4C98-B62C-43D13FBC770A}" dt="2025-01-06T23:06:32.662" v="1125" actId="207"/>
        <pc:sldMkLst>
          <pc:docMk/>
          <pc:sldMk cId="245412800" sldId="160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08:17:13.927" v="1094" actId="6549"/>
              <pc2:cmMkLst xmlns:pc2="http://schemas.microsoft.com/office/powerpoint/2019/9/main/command">
                <pc:docMk/>
                <pc:sldMk cId="245412800" sldId="1603"/>
                <pc2:cmMk id="{3805CBA6-DABB-445F-90D5-DDDD810A93EC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08:17:13.927" v="1094" actId="6549"/>
              <pc2:cmMkLst xmlns:pc2="http://schemas.microsoft.com/office/powerpoint/2019/9/main/command">
                <pc:docMk/>
                <pc:sldMk cId="245412800" sldId="1603"/>
                <pc2:cmMk id="{B84B5DDF-6B45-48A5-AB98-3FB9DD306B93}"/>
              </pc2:cmMkLst>
            </pc226:cmChg>
          </p:ext>
        </pc:extLst>
      </pc:sldChg>
      <pc:sldChg chg="addSp delSp modSp mod">
        <pc:chgData name="Abhishek Patil" userId="4a57f103-40b4-4474-a113-d3340a5396d8" providerId="ADAL" clId="{1CB88143-A020-4C98-B62C-43D13FBC770A}" dt="2025-01-06T23:06:22.880" v="1124" actId="207"/>
        <pc:sldMkLst>
          <pc:docMk/>
          <pc:sldMk cId="2378539396" sldId="1621"/>
        </pc:sldMkLst>
        <pc:spChg chg="mod">
          <ac:chgData name="Abhishek Patil" userId="4a57f103-40b4-4474-a113-d3340a5396d8" providerId="ADAL" clId="{1CB88143-A020-4C98-B62C-43D13FBC770A}" dt="2025-01-06T23:06:22.880" v="1124" actId="207"/>
          <ac:spMkLst>
            <pc:docMk/>
            <pc:sldMk cId="2378539396" sldId="1621"/>
            <ac:spMk id="3" creationId="{8C32AD00-11D0-ED84-FFC6-3BAA20D3EDD4}"/>
          </ac:spMkLst>
        </pc:spChg>
        <pc:picChg chg="add mod">
          <ac:chgData name="Abhishek Patil" userId="4a57f103-40b4-4474-a113-d3340a5396d8" providerId="ADAL" clId="{1CB88143-A020-4C98-B62C-43D13FBC770A}" dt="2024-12-31T20:00:06.459" v="349" actId="1076"/>
          <ac:picMkLst>
            <pc:docMk/>
            <pc:sldMk cId="2378539396" sldId="1621"/>
            <ac:picMk id="13" creationId="{CAB98D93-AFE0-1C65-441D-725EF19A8118}"/>
          </ac:picMkLst>
        </pc:picChg>
      </pc:sldChg>
      <pc:sldChg chg="modSp mod">
        <pc:chgData name="Abhishek Patil" userId="4a57f103-40b4-4474-a113-d3340a5396d8" providerId="ADAL" clId="{1CB88143-A020-4C98-B62C-43D13FBC770A}" dt="2025-01-09T19:17:13.385" v="2746" actId="20577"/>
        <pc:sldMkLst>
          <pc:docMk/>
          <pc:sldMk cId="3142258926" sldId="1624"/>
        </pc:sldMkLst>
      </pc:sldChg>
      <pc:sldChg chg="modSp mod">
        <pc:chgData name="Abhishek Patil" userId="4a57f103-40b4-4474-a113-d3340a5396d8" providerId="ADAL" clId="{1CB88143-A020-4C98-B62C-43D13FBC770A}" dt="2025-01-04T22:08:53.400" v="1102" actId="6549"/>
        <pc:sldMkLst>
          <pc:docMk/>
          <pc:sldMk cId="3659831414" sldId="1625"/>
        </pc:sldMkLst>
        <pc:spChg chg="mod">
          <ac:chgData name="Abhishek Patil" userId="4a57f103-40b4-4474-a113-d3340a5396d8" providerId="ADAL" clId="{1CB88143-A020-4C98-B62C-43D13FBC770A}" dt="2025-01-04T22:08:53.400" v="1102" actId="6549"/>
          <ac:spMkLst>
            <pc:docMk/>
            <pc:sldMk cId="3659831414" sldId="1625"/>
            <ac:spMk id="8" creationId="{ED111E8C-8D6E-0623-6664-3B7886833600}"/>
          </ac:spMkLst>
        </pc:spChg>
      </pc:sldChg>
      <pc:sldChg chg="modSp mod modCm">
        <pc:chgData name="Abhishek Patil" userId="4a57f103-40b4-4474-a113-d3340a5396d8" providerId="ADAL" clId="{1CB88143-A020-4C98-B62C-43D13FBC770A}" dt="2025-01-09T19:51:40.293" v="2749" actId="20577"/>
        <pc:sldMkLst>
          <pc:docMk/>
          <pc:sldMk cId="3312603782" sldId="162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4T22:08:17.280" v="1101" actId="20577"/>
              <pc2:cmMkLst xmlns:pc2="http://schemas.microsoft.com/office/powerpoint/2019/9/main/command">
                <pc:docMk/>
                <pc:sldMk cId="3312603782" sldId="1627"/>
                <pc2:cmMk id="{BA7F75B2-D4E9-4892-9197-01B373C42DB7}"/>
              </pc2:cmMkLst>
            </pc226:cmChg>
          </p:ext>
        </pc:extLst>
      </pc:sldChg>
      <pc:sldChg chg="addSp delSp modSp mod chgLayout">
        <pc:chgData name="Abhishek Patil" userId="4a57f103-40b4-4474-a113-d3340a5396d8" providerId="ADAL" clId="{1CB88143-A020-4C98-B62C-43D13FBC770A}" dt="2024-12-31T19:28:55.536" v="250" actId="6549"/>
        <pc:sldMkLst>
          <pc:docMk/>
          <pc:sldMk cId="2769467030" sldId="1628"/>
        </pc:sldMkLst>
      </pc:sldChg>
      <pc:sldChg chg="modSp mod modCm">
        <pc:chgData name="Abhishek Patil" userId="4a57f103-40b4-4474-a113-d3340a5396d8" providerId="ADAL" clId="{1CB88143-A020-4C98-B62C-43D13FBC770A}" dt="2025-01-06T23:11:18.782" v="1145" actId="207"/>
        <pc:sldMkLst>
          <pc:docMk/>
          <pc:sldMk cId="3492175528" sldId="1629"/>
        </pc:sldMkLst>
        <pc:spChg chg="mod">
          <ac:chgData name="Abhishek Patil" userId="4a57f103-40b4-4474-a113-d3340a5396d8" providerId="ADAL" clId="{1CB88143-A020-4C98-B62C-43D13FBC770A}" dt="2025-01-06T23:11:18.782" v="1145" actId="207"/>
          <ac:spMkLst>
            <pc:docMk/>
            <pc:sldMk cId="3492175528" sldId="1629"/>
            <ac:spMk id="2" creationId="{03959D91-A976-F642-0976-CAF7D9DBA241}"/>
          </ac:spMkLst>
        </pc:spChg>
        <pc:spChg chg="mod">
          <ac:chgData name="Abhishek Patil" userId="4a57f103-40b4-4474-a113-d3340a5396d8" providerId="ADAL" clId="{1CB88143-A020-4C98-B62C-43D13FBC770A}" dt="2025-01-06T23:09:33.998" v="1139" actId="207"/>
          <ac:spMkLst>
            <pc:docMk/>
            <pc:sldMk cId="3492175528" sldId="1629"/>
            <ac:spMk id="3" creationId="{5219EAA5-6BDC-1BD4-3EA0-58631E6378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1DDFFC99-FD62-4571-9DE6-79B7CDCB1D8A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FD1F31C7-90CA-4210-90D2-044E91AE721B}"/>
              </pc2:cmMkLst>
            </pc226:cmChg>
            <pc226:cmChg xmlns:pc226="http://schemas.microsoft.com/office/powerpoint/2022/06/main/command" chg="mod">
              <pc226:chgData name="Abhishek Patil" userId="4a57f103-40b4-4474-a113-d3340a5396d8" providerId="ADAL" clId="{1CB88143-A020-4C98-B62C-43D13FBC770A}" dt="2025-01-06T23:10:47.029" v="1144" actId="6549"/>
              <pc2:cmMkLst xmlns:pc2="http://schemas.microsoft.com/office/powerpoint/2019/9/main/command">
                <pc:docMk/>
                <pc:sldMk cId="3492175528" sldId="1629"/>
                <pc2:cmMk id="{F6C439F1-D34B-4E12-9915-2E1BC614BA6A}"/>
              </pc2:cmMkLst>
            </pc226:cmChg>
          </p:ext>
        </pc:extLst>
      </pc:sldChg>
      <pc:sldChg chg="modSp add mod ord">
        <pc:chgData name="Abhishek Patil" userId="4a57f103-40b4-4474-a113-d3340a5396d8" providerId="ADAL" clId="{1CB88143-A020-4C98-B62C-43D13FBC770A}" dt="2025-01-09T22:10:56.628" v="2952" actId="403"/>
        <pc:sldMkLst>
          <pc:docMk/>
          <pc:sldMk cId="826611679" sldId="1630"/>
        </pc:sldMkLst>
      </pc:sldChg>
      <pc:sldChg chg="modSp add mod ord">
        <pc:chgData name="Abhishek Patil" userId="4a57f103-40b4-4474-a113-d3340a5396d8" providerId="ADAL" clId="{1CB88143-A020-4C98-B62C-43D13FBC770A}" dt="2025-01-09T19:05:24.907" v="2067" actId="6549"/>
        <pc:sldMkLst>
          <pc:docMk/>
          <pc:sldMk cId="566788094" sldId="1631"/>
        </pc:sldMkLst>
      </pc:sldChg>
      <pc:sldChg chg="modSp del mod">
        <pc:chgData name="Abhishek Patil" userId="4a57f103-40b4-4474-a113-d3340a5396d8" providerId="ADAL" clId="{1CB88143-A020-4C98-B62C-43D13FBC770A}" dt="2025-01-06T23:09:11.913" v="1135" actId="47"/>
        <pc:sldMkLst>
          <pc:docMk/>
          <pc:sldMk cId="2488384614" sldId="1632"/>
        </pc:sldMkLst>
      </pc:sldChg>
      <pc:sldChg chg="modSp add del mod">
        <pc:chgData name="Abhishek Patil" userId="4a57f103-40b4-4474-a113-d3340a5396d8" providerId="ADAL" clId="{1CB88143-A020-4C98-B62C-43D13FBC770A}" dt="2024-12-31T21:14:15.267" v="1085" actId="47"/>
        <pc:sldMkLst>
          <pc:docMk/>
          <pc:sldMk cId="2538366119" sldId="1632"/>
        </pc:sldMkLst>
      </pc:sldChg>
      <pc:sldChg chg="modSp add mod">
        <pc:chgData name="Abhishek Patil" userId="4a57f103-40b4-4474-a113-d3340a5396d8" providerId="ADAL" clId="{1CB88143-A020-4C98-B62C-43D13FBC770A}" dt="2025-01-09T19:52:17.047" v="2765" actId="20577"/>
        <pc:sldMkLst>
          <pc:docMk/>
          <pc:sldMk cId="2036354503" sldId="1633"/>
        </pc:sldMkLst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3840951652" sldId="1633"/>
        </pc:sldMkLst>
      </pc:sldChg>
      <pc:sldChg chg="modSp add mod">
        <pc:chgData name="Abhishek Patil" userId="4a57f103-40b4-4474-a113-d3340a5396d8" providerId="ADAL" clId="{1CB88143-A020-4C98-B62C-43D13FBC770A}" dt="2025-01-09T19:53:01.592" v="2773" actId="13926"/>
        <pc:sldMkLst>
          <pc:docMk/>
          <pc:sldMk cId="2239250277" sldId="1634"/>
        </pc:sldMkLst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2894111468" sldId="1634"/>
        </pc:sldMkLst>
      </pc:sldChg>
      <pc:sldChg chg="modSp add mod">
        <pc:chgData name="Abhishek Patil" userId="4a57f103-40b4-4474-a113-d3340a5396d8" providerId="ADAL" clId="{1CB88143-A020-4C98-B62C-43D13FBC770A}" dt="2025-01-09T19:55:28.858" v="2848" actId="20577"/>
        <pc:sldMkLst>
          <pc:docMk/>
          <pc:sldMk cId="1784909751" sldId="1635"/>
        </pc:sldMkLst>
      </pc:sldChg>
      <pc:sldChg chg="add del">
        <pc:chgData name="Abhishek Patil" userId="4a57f103-40b4-4474-a113-d3340a5396d8" providerId="ADAL" clId="{1CB88143-A020-4C98-B62C-43D13FBC770A}" dt="2025-01-06T23:15:51.156" v="1147" actId="2696"/>
        <pc:sldMkLst>
          <pc:docMk/>
          <pc:sldMk cId="3023322393" sldId="1635"/>
        </pc:sldMkLst>
      </pc:sldChg>
    </pc:docChg>
  </pc:docChgLst>
  <pc:docChgLst>
    <pc:chgData name="Gaurang Naik" userId="095fd180-9166-4a3e-8ca1-a5959fa5cd48" providerId="ADAL" clId="{8160B2F9-684B-42F7-8CFB-590E72C7BF98}"/>
    <pc:docChg chg="modSld">
      <pc:chgData name="Gaurang Naik" userId="095fd180-9166-4a3e-8ca1-a5959fa5cd48" providerId="ADAL" clId="{8160B2F9-684B-42F7-8CFB-590E72C7BF98}" dt="2025-01-02T21:15:00.385" v="1" actId="6549"/>
      <pc:docMkLst>
        <pc:docMk/>
      </pc:docMkLst>
      <pc:sldChg chg="modSp mod">
        <pc:chgData name="Gaurang Naik" userId="095fd180-9166-4a3e-8ca1-a5959fa5cd48" providerId="ADAL" clId="{8160B2F9-684B-42F7-8CFB-590E72C7BF98}" dt="2025-01-02T21:13:21.634" v="0" actId="6549"/>
        <pc:sldMkLst>
          <pc:docMk/>
          <pc:sldMk cId="4061071070" sldId="1525"/>
        </pc:sldMkLst>
        <pc:spChg chg="mod">
          <ac:chgData name="Gaurang Naik" userId="095fd180-9166-4a3e-8ca1-a5959fa5cd48" providerId="ADAL" clId="{8160B2F9-684B-42F7-8CFB-590E72C7BF98}" dt="2025-01-02T21:13:21.634" v="0" actId="6549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Gaurang Naik" userId="095fd180-9166-4a3e-8ca1-a5959fa5cd48" providerId="ADAL" clId="{8160B2F9-684B-42F7-8CFB-590E72C7BF98}" dt="2025-01-02T21:15:00.385" v="1" actId="6549"/>
        <pc:sldMkLst>
          <pc:docMk/>
          <pc:sldMk cId="3447794405" sldId="1620"/>
        </pc:sldMkLst>
        <pc:spChg chg="mod">
          <ac:chgData name="Gaurang Naik" userId="095fd180-9166-4a3e-8ca1-a5959fa5cd48" providerId="ADAL" clId="{8160B2F9-684B-42F7-8CFB-590E72C7BF98}" dt="2025-01-02T21:15:00.385" v="1" actId="6549"/>
          <ac:spMkLst>
            <pc:docMk/>
            <pc:sldMk cId="3447794405" sldId="1620"/>
            <ac:spMk id="2" creationId="{B366FF62-A257-5FB5-B6C8-D0FC6D73BF4F}"/>
          </ac:spMkLst>
        </pc:spChg>
      </pc:sldChg>
    </pc:docChg>
  </pc:docChgLst>
  <pc:docChgLst>
    <pc:chgData name="Abhishek Patil" userId="4a57f103-40b4-4474-a113-d3340a5396d8" providerId="ADAL" clId="{E5BBACFA-D562-49AF-AA65-D68A301F832A}"/>
    <pc:docChg chg="undo redo custSel addSld delSld modSld sldOrd modMainMaster">
      <pc:chgData name="Abhishek Patil" userId="4a57f103-40b4-4474-a113-d3340a5396d8" providerId="ADAL" clId="{E5BBACFA-D562-49AF-AA65-D68A301F832A}" dt="2024-11-12T00:34:35.726" v="3961" actId="14826"/>
      <pc:docMkLst>
        <pc:docMk/>
      </pc:docMkLst>
      <pc:sldChg chg="addSp delSp modSp mod">
        <pc:chgData name="Abhishek Patil" userId="4a57f103-40b4-4474-a113-d3340a5396d8" providerId="ADAL" clId="{E5BBACFA-D562-49AF-AA65-D68A301F832A}" dt="2024-11-09T08:49:11.155" v="633" actId="27309"/>
        <pc:sldMkLst>
          <pc:docMk/>
          <pc:sldMk cId="1089148663" sldId="270"/>
        </pc:sldMkLst>
      </pc:sldChg>
      <pc:sldChg chg="addSp delSp modSp mod chgLayout">
        <pc:chgData name="Abhishek Patil" userId="4a57f103-40b4-4474-a113-d3340a5396d8" providerId="ADAL" clId="{E5BBACFA-D562-49AF-AA65-D68A301F832A}" dt="2024-11-10T01:10:19.352" v="3960" actId="20577"/>
        <pc:sldMkLst>
          <pc:docMk/>
          <pc:sldMk cId="4061071070" sldId="1525"/>
        </pc:sldMkLst>
      </pc:sldChg>
      <pc:sldChg chg="modSp mod">
        <pc:chgData name="Abhishek Patil" userId="4a57f103-40b4-4474-a113-d3340a5396d8" providerId="ADAL" clId="{E5BBACFA-D562-49AF-AA65-D68A301F832A}" dt="2024-11-09T21:19:39.081" v="2440" actId="6549"/>
        <pc:sldMkLst>
          <pc:docMk/>
          <pc:sldMk cId="2760153344" sldId="1565"/>
        </pc:sldMkLst>
      </pc:sldChg>
      <pc:sldChg chg="modSp mod">
        <pc:chgData name="Abhishek Patil" userId="4a57f103-40b4-4474-a113-d3340a5396d8" providerId="ADAL" clId="{E5BBACFA-D562-49AF-AA65-D68A301F832A}" dt="2024-11-09T21:25:07.585" v="2709" actId="6549"/>
        <pc:sldMkLst>
          <pc:docMk/>
          <pc:sldMk cId="1934404750" sldId="1566"/>
        </pc:sldMkLst>
      </pc:sldChg>
      <pc:sldChg chg="modSp mod">
        <pc:chgData name="Abhishek Patil" userId="4a57f103-40b4-4474-a113-d3340a5396d8" providerId="ADAL" clId="{E5BBACFA-D562-49AF-AA65-D68A301F832A}" dt="2024-11-09T08:49:40.675" v="643"/>
        <pc:sldMkLst>
          <pc:docMk/>
          <pc:sldMk cId="697720280" sldId="1568"/>
        </pc:sldMkLst>
      </pc:sldChg>
      <pc:sldChg chg="addSp delSp modSp mod">
        <pc:chgData name="Abhishek Patil" userId="4a57f103-40b4-4474-a113-d3340a5396d8" providerId="ADAL" clId="{E5BBACFA-D562-49AF-AA65-D68A301F832A}" dt="2024-11-12T00:34:35.726" v="3961" actId="14826"/>
        <pc:sldMkLst>
          <pc:docMk/>
          <pc:sldMk cId="4032825591" sldId="1572"/>
        </pc:sldMkLst>
      </pc:sldChg>
      <pc:sldChg chg="modSp mod">
        <pc:chgData name="Abhishek Patil" userId="4a57f103-40b4-4474-a113-d3340a5396d8" providerId="ADAL" clId="{E5BBACFA-D562-49AF-AA65-D68A301F832A}" dt="2024-11-09T08:49:47.061" v="646"/>
        <pc:sldMkLst>
          <pc:docMk/>
          <pc:sldMk cId="2124217434" sldId="1592"/>
        </pc:sldMkLst>
      </pc:sldChg>
      <pc:sldChg chg="modSp mod modNotesTx">
        <pc:chgData name="Abhishek Patil" userId="4a57f103-40b4-4474-a113-d3340a5396d8" providerId="ADAL" clId="{E5BBACFA-D562-49AF-AA65-D68A301F832A}" dt="2024-11-09T08:49:44.869" v="645"/>
        <pc:sldMkLst>
          <pc:docMk/>
          <pc:sldMk cId="707834485" sldId="1594"/>
        </pc:sldMkLst>
      </pc:sldChg>
      <pc:sldChg chg="modSp mod">
        <pc:chgData name="Abhishek Patil" userId="4a57f103-40b4-4474-a113-d3340a5396d8" providerId="ADAL" clId="{E5BBACFA-D562-49AF-AA65-D68A301F832A}" dt="2024-11-10T01:05:40.931" v="3793" actId="20577"/>
        <pc:sldMkLst>
          <pc:docMk/>
          <pc:sldMk cId="3501783402" sldId="1598"/>
        </pc:sldMkLst>
      </pc:sldChg>
      <pc:sldChg chg="addSp delSp modSp mod chgLayout">
        <pc:chgData name="Abhishek Patil" userId="4a57f103-40b4-4474-a113-d3340a5396d8" providerId="ADAL" clId="{E5BBACFA-D562-49AF-AA65-D68A301F832A}" dt="2024-11-09T15:15:20.898" v="1596" actId="14100"/>
        <pc:sldMkLst>
          <pc:docMk/>
          <pc:sldMk cId="1831076653" sldId="1599"/>
        </pc:sldMkLst>
      </pc:sldChg>
      <pc:sldChg chg="modSp mod">
        <pc:chgData name="Abhishek Patil" userId="4a57f103-40b4-4474-a113-d3340a5396d8" providerId="ADAL" clId="{E5BBACFA-D562-49AF-AA65-D68A301F832A}" dt="2024-11-09T15:54:14.073" v="2015" actId="20577"/>
        <pc:sldMkLst>
          <pc:docMk/>
          <pc:sldMk cId="245412800" sldId="1603"/>
        </pc:sldMkLst>
      </pc:sldChg>
      <pc:sldChg chg="modSp mod">
        <pc:chgData name="Abhishek Patil" userId="4a57f103-40b4-4474-a113-d3340a5396d8" providerId="ADAL" clId="{E5BBACFA-D562-49AF-AA65-D68A301F832A}" dt="2024-11-09T08:49:42.748" v="644"/>
        <pc:sldMkLst>
          <pc:docMk/>
          <pc:sldMk cId="1834689946" sldId="1604"/>
        </pc:sldMkLst>
      </pc:sldChg>
      <pc:sldChg chg="modSp mod">
        <pc:chgData name="Abhishek Patil" userId="4a57f103-40b4-4474-a113-d3340a5396d8" providerId="ADAL" clId="{E5BBACFA-D562-49AF-AA65-D68A301F832A}" dt="2024-11-09T15:19:37.951" v="1698" actId="20577"/>
        <pc:sldMkLst>
          <pc:docMk/>
          <pc:sldMk cId="3447794405" sldId="1620"/>
        </pc:sldMkLst>
      </pc:sldChg>
      <pc:sldChg chg="modSp mod">
        <pc:chgData name="Abhishek Patil" userId="4a57f103-40b4-4474-a113-d3340a5396d8" providerId="ADAL" clId="{E5BBACFA-D562-49AF-AA65-D68A301F832A}" dt="2024-11-09T08:57:11.508" v="866" actId="1035"/>
        <pc:sldMkLst>
          <pc:docMk/>
          <pc:sldMk cId="2378539396" sldId="1621"/>
        </pc:sldMkLst>
      </pc:sldChg>
      <pc:sldChg chg="modSp mod">
        <pc:chgData name="Abhishek Patil" userId="4a57f103-40b4-4474-a113-d3340a5396d8" providerId="ADAL" clId="{E5BBACFA-D562-49AF-AA65-D68A301F832A}" dt="2024-11-09T08:49:51.245" v="647"/>
        <pc:sldMkLst>
          <pc:docMk/>
          <pc:sldMk cId="2516079515" sldId="1622"/>
        </pc:sldMkLst>
      </pc:sldChg>
      <pc:sldChg chg="del">
        <pc:chgData name="Abhishek Patil" userId="4a57f103-40b4-4474-a113-d3340a5396d8" providerId="ADAL" clId="{E5BBACFA-D562-49AF-AA65-D68A301F832A}" dt="2024-11-09T08:28:24.644" v="0" actId="47"/>
        <pc:sldMkLst>
          <pc:docMk/>
          <pc:sldMk cId="1224673881" sldId="1623"/>
        </pc:sldMkLst>
      </pc:sldChg>
      <pc:sldChg chg="modSp mod">
        <pc:chgData name="Abhishek Patil" userId="4a57f103-40b4-4474-a113-d3340a5396d8" providerId="ADAL" clId="{E5BBACFA-D562-49AF-AA65-D68A301F832A}" dt="2024-11-09T08:49:57.670" v="650"/>
        <pc:sldMkLst>
          <pc:docMk/>
          <pc:sldMk cId="3142258926" sldId="1624"/>
        </pc:sldMkLst>
      </pc:sldChg>
      <pc:sldChg chg="modSp mod ord">
        <pc:chgData name="Abhishek Patil" userId="4a57f103-40b4-4474-a113-d3340a5396d8" providerId="ADAL" clId="{E5BBACFA-D562-49AF-AA65-D68A301F832A}" dt="2024-11-09T08:49:53.485" v="648"/>
        <pc:sldMkLst>
          <pc:docMk/>
          <pc:sldMk cId="3659831414" sldId="1625"/>
        </pc:sldMkLst>
      </pc:sldChg>
      <pc:sldChg chg="modSp del mod">
        <pc:chgData name="Abhishek Patil" userId="4a57f103-40b4-4474-a113-d3340a5396d8" providerId="ADAL" clId="{E5BBACFA-D562-49AF-AA65-D68A301F832A}" dt="2024-11-09T08:33:40.640" v="211" actId="47"/>
        <pc:sldMkLst>
          <pc:docMk/>
          <pc:sldMk cId="3809281373" sldId="1626"/>
        </pc:sldMkLst>
      </pc:sldChg>
      <pc:sldChg chg="modSp mod ord">
        <pc:chgData name="Abhishek Patil" userId="4a57f103-40b4-4474-a113-d3340a5396d8" providerId="ADAL" clId="{E5BBACFA-D562-49AF-AA65-D68A301F832A}" dt="2024-11-09T08:49:55.502" v="649"/>
        <pc:sldMkLst>
          <pc:docMk/>
          <pc:sldMk cId="3312603782" sldId="1627"/>
        </pc:sldMkLst>
      </pc:sldChg>
      <pc:sldChg chg="modSp new mod">
        <pc:chgData name="Abhishek Patil" userId="4a57f103-40b4-4474-a113-d3340a5396d8" providerId="ADAL" clId="{E5BBACFA-D562-49AF-AA65-D68A301F832A}" dt="2024-11-09T09:10:02.346" v="1309" actId="20577"/>
        <pc:sldMkLst>
          <pc:docMk/>
          <pc:sldMk cId="2769467030" sldId="1628"/>
        </pc:sldMkLst>
      </pc:sldChg>
      <pc:sldChg chg="addSp delSp modSp add mod chgLayout">
        <pc:chgData name="Abhishek Patil" userId="4a57f103-40b4-4474-a113-d3340a5396d8" providerId="ADAL" clId="{E5BBACFA-D562-49AF-AA65-D68A301F832A}" dt="2024-11-10T01:07:15.643" v="3907" actId="14100"/>
        <pc:sldMkLst>
          <pc:docMk/>
          <pc:sldMk cId="3492175528" sldId="1629"/>
        </pc:sldMkLst>
      </pc:sldChg>
      <pc:sldMasterChg chg="modSp mod modSldLayout">
        <pc:chgData name="Abhishek Patil" userId="4a57f103-40b4-4474-a113-d3340a5396d8" providerId="ADAL" clId="{E5BBACFA-D562-49AF-AA65-D68A301F832A}" dt="2024-11-09T08:53:21.983" v="863" actId="20577"/>
        <pc:sldMasterMkLst>
          <pc:docMk/>
          <pc:sldMasterMk cId="0" sldId="2147483648"/>
        </pc:sldMasterMkLst>
        <pc:sldLayoutChg chg="modSp mod">
          <pc:chgData name="Abhishek Patil" userId="4a57f103-40b4-4474-a113-d3340a5396d8" providerId="ADAL" clId="{E5BBACFA-D562-49AF-AA65-D68A301F832A}" dt="2024-11-09T08:52:39.247" v="850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bhishek Patil" userId="4a57f103-40b4-4474-a113-d3340a5396d8" providerId="ADAL" clId="{E5BBACFA-D562-49AF-AA65-D68A301F832A}" dt="2024-11-09T08:53:21.983" v="863" actId="20577"/>
          <pc:sldLayoutMkLst>
            <pc:docMk/>
            <pc:sldMasterMk cId="0" sldId="2147483648"/>
            <pc:sldLayoutMk cId="0" sldId="2147483650"/>
          </pc:sldLayoutMkLst>
        </pc:sldLayoutChg>
        <pc:sldLayoutChg chg="modSp mod">
          <pc:chgData name="Abhishek Patil" userId="4a57f103-40b4-4474-a113-d3340a5396d8" providerId="ADAL" clId="{E5BBACFA-D562-49AF-AA65-D68A301F832A}" dt="2024-11-09T08:52:46.689" v="852"/>
          <pc:sldLayoutMkLst>
            <pc:docMk/>
            <pc:sldMasterMk cId="0" sldId="2147483648"/>
            <pc:sldLayoutMk cId="0" sldId="2147483651"/>
          </pc:sldLayoutMkLst>
        </pc:sldLayoutChg>
        <pc:sldLayoutChg chg="modSp mod">
          <pc:chgData name="Abhishek Patil" userId="4a57f103-40b4-4474-a113-d3340a5396d8" providerId="ADAL" clId="{E5BBACFA-D562-49AF-AA65-D68A301F832A}" dt="2024-11-09T08:52:50.026" v="853"/>
          <pc:sldLayoutMkLst>
            <pc:docMk/>
            <pc:sldMasterMk cId="0" sldId="2147483648"/>
            <pc:sldLayoutMk cId="0" sldId="2147483652"/>
          </pc:sldLayoutMkLst>
        </pc:sldLayoutChg>
        <pc:sldLayoutChg chg="modSp mod">
          <pc:chgData name="Abhishek Patil" userId="4a57f103-40b4-4474-a113-d3340a5396d8" providerId="ADAL" clId="{E5BBACFA-D562-49AF-AA65-D68A301F832A}" dt="2024-11-09T08:52:53.203" v="854"/>
          <pc:sldLayoutMkLst>
            <pc:docMk/>
            <pc:sldMasterMk cId="0" sldId="2147483648"/>
            <pc:sldLayoutMk cId="0" sldId="2147483654"/>
          </pc:sldLayoutMkLst>
        </pc:sldLayoutChg>
        <pc:sldLayoutChg chg="modSp mod">
          <pc:chgData name="Abhishek Patil" userId="4a57f103-40b4-4474-a113-d3340a5396d8" providerId="ADAL" clId="{E5BBACFA-D562-49AF-AA65-D68A301F832A}" dt="2024-11-09T08:52:55.336" v="855"/>
          <pc:sldLayoutMkLst>
            <pc:docMk/>
            <pc:sldMasterMk cId="0" sldId="2147483648"/>
            <pc:sldLayoutMk cId="0" sldId="214748365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99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08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0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AC2BF-E217-2B59-DC4A-4BFA78683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6F5C784-C249-68A8-EBD3-CFCC1E9B8E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9EF686A-3E7B-EFEA-0303-3FAD754B87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DD63823-F515-BF07-223F-35053391DB4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C75A13-2F63-9067-A60E-B17ED153F9F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C9825-12D9-2EFA-E35E-BD4921EEC6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306E1-D603-689A-405B-6E6284F04C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2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802.11-24/1884r1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>
                <a:solidFill>
                  <a:schemeClr val="tx1"/>
                </a:solidFill>
                <a:cs typeface="+mn-cs"/>
              </a:rPr>
              <a:t>doc.: IEEE 802.11-24/1884r1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slide" Target="slid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slide" Target="slide9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3600" dirty="0"/>
              <a:t>Signaling details for seamless roaming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Abhishek Patil et al., Qualcomm Inc.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March 3</a:t>
            </a:r>
            <a:r>
              <a:rPr lang="en-GB" sz="1800" kern="0" baseline="30000" dirty="0"/>
              <a:t>rd</a:t>
            </a:r>
            <a:r>
              <a:rPr lang="en-GB" sz="1800" kern="0" dirty="0"/>
              <a:t>, 2025</a:t>
            </a:r>
          </a:p>
        </p:txBody>
      </p:sp>
      <p:graphicFrame>
        <p:nvGraphicFramePr>
          <p:cNvPr id="3" name="Table 12">
            <a:extLst>
              <a:ext uri="{FF2B5EF4-FFF2-40B4-BE49-F238E27FC236}">
                <a16:creationId xmlns:a16="http://schemas.microsoft.com/office/drawing/2014/main" id="{A69697D9-7396-CFED-B0BE-B191A4E27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00154"/>
              </p:ext>
            </p:extLst>
          </p:nvPr>
        </p:nvGraphicFramePr>
        <p:xfrm>
          <a:off x="791070" y="2673434"/>
          <a:ext cx="7334250" cy="27069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Giovanni Chisci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Duncan Ho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Sanket Kalamkar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58966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Sherief</a:t>
                      </a:r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Helwa</a:t>
                      </a:r>
                      <a:endParaRPr 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86300"/>
          </a:xfrm>
        </p:spPr>
        <p:txBody>
          <a:bodyPr>
            <a:normAutofit/>
          </a:bodyPr>
          <a:lstStyle/>
          <a:p>
            <a:r>
              <a:rPr lang="en-US" dirty="0"/>
              <a:t>When client is preparing to roam to the target AP MLD, it transmits a Link Reconfiguration Request frame to its serving AP MLD carrying </a:t>
            </a:r>
            <a:r>
              <a:rPr lang="en-US" dirty="0" err="1"/>
              <a:t>Reconfig</a:t>
            </a:r>
            <a:r>
              <a:rPr lang="en-US" dirty="0"/>
              <a:t> Multi-Link element to prepare the target AP MLD.</a:t>
            </a:r>
          </a:p>
          <a:p>
            <a:pPr lvl="1"/>
            <a:r>
              <a:rPr lang="en-US" dirty="0"/>
              <a:t>The Common Info field of the element includes a field to carry the MLD MAC address of the target AP MLD and may include TBD parameters pertaining to roaming.</a:t>
            </a:r>
          </a:p>
          <a:p>
            <a:pPr lvl="1"/>
            <a:r>
              <a:rPr lang="en-US" dirty="0"/>
              <a:t>The Per-STA Profile </a:t>
            </a:r>
            <a:r>
              <a:rPr lang="en-US" dirty="0" err="1"/>
              <a:t>subelement</a:t>
            </a:r>
            <a:r>
              <a:rPr lang="en-US" dirty="0"/>
              <a:t> carries information of the link that are requested to be added</a:t>
            </a:r>
          </a:p>
          <a:p>
            <a:pPr lvl="2"/>
            <a:r>
              <a:rPr lang="en-US" dirty="0"/>
              <a:t>The link ID values are with respect to the target AP MLD.</a:t>
            </a:r>
          </a:p>
          <a:p>
            <a:endParaRPr lang="en-US" dirty="0"/>
          </a:p>
          <a:p>
            <a:r>
              <a:rPr lang="en-US" dirty="0"/>
              <a:t>Link Reconfiguration Response frame from the serving AP indicates which links are accepted.</a:t>
            </a:r>
          </a:p>
          <a:p>
            <a:pPr lvl="1"/>
            <a:r>
              <a:rPr lang="en-US" dirty="0"/>
              <a:t>Include Basic Multi-Link element carrying per-STA profile of the links that have been accepted.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Adding link of target AP MLD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0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600199"/>
            <a:ext cx="8014996" cy="4875214"/>
          </a:xfrm>
        </p:spPr>
        <p:txBody>
          <a:bodyPr>
            <a:normAutofit/>
          </a:bodyPr>
          <a:lstStyle/>
          <a:p>
            <a:r>
              <a:rPr lang="en-US" dirty="0"/>
              <a:t>A client sends a roam request to transition to the target AP MLD.</a:t>
            </a:r>
          </a:p>
          <a:p>
            <a:pPr lvl="1"/>
            <a:r>
              <a:rPr lang="en-US" dirty="0"/>
              <a:t>Invokes dynamic context transfer (e.g., SN/PN).</a:t>
            </a:r>
          </a:p>
          <a:p>
            <a:pPr lvl="1"/>
            <a:r>
              <a:rPr lang="en-US" dirty="0"/>
              <a:t>Triggers a DS mapping switch.</a:t>
            </a:r>
          </a:p>
          <a:p>
            <a:pPr lvl="1"/>
            <a:r>
              <a:rPr lang="en-US" dirty="0"/>
              <a:t>The roam request can be Link Reconfiguration Request frame carrying an indication that is a request to transition to the target.</a:t>
            </a:r>
          </a:p>
          <a:p>
            <a:pPr lvl="2"/>
            <a:r>
              <a:rPr lang="en-US" dirty="0"/>
              <a:t>Since the target AP is already prepared and its links added to the clients ML setup, the contents of the frame are expected to be light.</a:t>
            </a:r>
          </a:p>
          <a:p>
            <a:pPr lvl="3"/>
            <a:r>
              <a:rPr lang="en-US" dirty="0"/>
              <a:t>i.e., per-STA profile need not be included.</a:t>
            </a:r>
          </a:p>
          <a:p>
            <a:endParaRPr lang="en-US" dirty="0"/>
          </a:p>
          <a:p>
            <a:r>
              <a:rPr lang="en-US" dirty="0"/>
              <a:t>Cleanup: Links to the old serving AP MLD are deleted either implicitly after a certain time out period or explicitly (before the timeout period expires).</a:t>
            </a:r>
          </a:p>
          <a:p>
            <a:pPr lvl="1"/>
            <a:r>
              <a:rPr lang="en-US" dirty="0"/>
              <a:t>Use baseline Link Reconfiguration procedures for the deletion</a:t>
            </a:r>
          </a:p>
          <a:p>
            <a:pPr lvl="1"/>
            <a:r>
              <a:rPr lang="en-US" dirty="0"/>
              <a:t>Explicit deletion may be performed after receiving an indication from old serving AP MLD that it has completed draining pending DL BUs (if any).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64502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Transition phase</a:t>
            </a:r>
            <a:endParaRPr lang="en-US" strike="sngStrike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75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C62C257-A614-88D8-1F20-5925B6EB32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72627" y="788943"/>
            <a:ext cx="5996671" cy="5494092"/>
          </a:xfrm>
          <a:prstGeom prst="rect">
            <a:avLst/>
          </a:prstGeom>
          <a:noFill/>
        </p:spPr>
      </p:pic>
      <p:sp>
        <p:nvSpPr>
          <p:cNvPr id="4" name="Date Placeholder 3" hidden="1">
            <a:extLst>
              <a:ext uri="{FF2B5EF4-FFF2-40B4-BE49-F238E27FC236}">
                <a16:creationId xmlns:a16="http://schemas.microsoft.com/office/drawing/2014/main" id="{9752724E-BB11-CE3A-A9E0-529FD4596A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November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5FD90-FD69-ED8B-57B8-4851FB92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 hidden="1">
            <a:extLst>
              <a:ext uri="{FF2B5EF4-FFF2-40B4-BE49-F238E27FC236}">
                <a16:creationId xmlns:a16="http://schemas.microsoft.com/office/drawing/2014/main" id="{1E5738A8-125F-1FA3-D242-5EFE69E1F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12</a:t>
            </a:fld>
            <a:endParaRPr lang="en-US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AE2059-213A-E76F-7983-B1A313D11FA3}"/>
              </a:ext>
            </a:extLst>
          </p:cNvPr>
          <p:cNvSpPr txBox="1">
            <a:spLocks/>
          </p:cNvSpPr>
          <p:nvPr/>
        </p:nvSpPr>
        <p:spPr bwMode="auto">
          <a:xfrm>
            <a:off x="643904" y="299747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6AFE929-7F8B-2C68-B745-3653F088B564}"/>
              </a:ext>
            </a:extLst>
          </p:cNvPr>
          <p:cNvSpPr txBox="1">
            <a:spLocks/>
          </p:cNvSpPr>
          <p:nvPr/>
        </p:nvSpPr>
        <p:spPr bwMode="auto">
          <a:xfrm>
            <a:off x="4306887" y="6521364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25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609E80-D81F-FAE6-8143-0C21E7C29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contribution discusses the signaling details involved during the discovery, roaming preparation, and roaming execution for the seamless roaming feature.</a:t>
            </a:r>
          </a:p>
          <a:p>
            <a:pPr lvl="1"/>
            <a:r>
              <a:rPr lang="en-US" dirty="0"/>
              <a:t>Explains why a UHR AP must not be required to report non-collocated APs in RNR element carried in a Beacon frame</a:t>
            </a:r>
          </a:p>
          <a:p>
            <a:pPr lvl="1"/>
            <a:r>
              <a:rPr lang="en-US" dirty="0"/>
              <a:t>Explains how existing BTM and/or (ML)probing framework acts as an alternatives to RNR</a:t>
            </a:r>
          </a:p>
          <a:p>
            <a:pPr lvl="1"/>
            <a:r>
              <a:rPr lang="en-US" dirty="0"/>
              <a:t>Proposes to use EHT Link Reconfiguration framework during preparation and roaming phase</a:t>
            </a:r>
          </a:p>
          <a:p>
            <a:endParaRPr lang="en-US" dirty="0"/>
          </a:p>
          <a:p>
            <a:r>
              <a:rPr lang="en-US" dirty="0"/>
              <a:t>Overall, the objective is to leverages or extend existing framework with </a:t>
            </a:r>
            <a:r>
              <a:rPr lang="en-US"/>
              <a:t>minimal additions </a:t>
            </a:r>
            <a:r>
              <a:rPr lang="en-US" dirty="0"/>
              <a:t>to the standard to enable each functionality.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D38140-D5F3-DC8B-876C-1AC580A6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59BC7-9B0F-8080-DAA4-74701EDF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D65E4-B00A-226A-2710-1C2F5F02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3266-D0B4-0054-1F2A-D274C480C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20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E0C68-F6EE-2B8C-ED81-F76FFA48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DBC8E7-5276-635D-350F-0D762597F7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AFD8-2CD3-F47B-F082-CE7FCA00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06FB-E34D-4DB7-55CE-28DBF7541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683-753F-3075-2556-699CBCB2F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83468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A92FBC-2859-C2C9-18D1-E46E2D48E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0513"/>
          </a:xfrm>
        </p:spPr>
        <p:txBody>
          <a:bodyPr/>
          <a:lstStyle/>
          <a:p>
            <a:r>
              <a:rPr lang="en-US"/>
              <a:t>Reduced Neighbor Report element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F7B80-860D-DE09-B72D-35E8D774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4A614-D5EB-79A8-CF91-3CE0F87F8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7CC44-B282-59E0-5F89-348B28AA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589624-9C67-41B7-D0D6-89122F837A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83" y="1358431"/>
            <a:ext cx="3404635" cy="8700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721CD5-BD79-83F9-1375-192497953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6945" y="1358431"/>
            <a:ext cx="4036980" cy="10924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1230EF9-44F1-26AF-7930-3C09A88E3C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34" y="2742316"/>
            <a:ext cx="6835732" cy="100592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F08237-A82C-5FFB-4798-3D15B44F65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760" y="4039683"/>
            <a:ext cx="5082167" cy="112998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D344DF3-2BC1-9806-E093-BA7840B388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334" y="5272863"/>
            <a:ext cx="5579166" cy="109480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E240A1B6-8C3F-B6DA-2033-4A294F5B557F}"/>
              </a:ext>
            </a:extLst>
          </p:cNvPr>
          <p:cNvSpPr/>
          <p:nvPr/>
        </p:nvSpPr>
        <p:spPr bwMode="auto">
          <a:xfrm>
            <a:off x="2570922" y="1258957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E8E1EBB-7988-4917-DDF0-80CA1C5FC7BA}"/>
              </a:ext>
            </a:extLst>
          </p:cNvPr>
          <p:cNvSpPr/>
          <p:nvPr/>
        </p:nvSpPr>
        <p:spPr bwMode="auto">
          <a:xfrm>
            <a:off x="4895091" y="1326167"/>
            <a:ext cx="3804961" cy="775252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8224603-7015-255D-6B21-DBA47CAF5266}"/>
              </a:ext>
            </a:extLst>
          </p:cNvPr>
          <p:cNvSpPr/>
          <p:nvPr/>
        </p:nvSpPr>
        <p:spPr bwMode="auto">
          <a:xfrm>
            <a:off x="7675908" y="1326167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B2F31C3-C7E6-8C9C-EA63-0E6D2A241210}"/>
              </a:ext>
            </a:extLst>
          </p:cNvPr>
          <p:cNvSpPr/>
          <p:nvPr/>
        </p:nvSpPr>
        <p:spPr bwMode="auto">
          <a:xfrm>
            <a:off x="358983" y="2696951"/>
            <a:ext cx="6669697" cy="775252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0F1447-69F3-F868-A28B-4DDADF34AD6E}"/>
              </a:ext>
            </a:extLst>
          </p:cNvPr>
          <p:cNvSpPr/>
          <p:nvPr/>
        </p:nvSpPr>
        <p:spPr bwMode="auto">
          <a:xfrm>
            <a:off x="3816627" y="2602456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0BBEAB-82FD-ED0C-FB7F-0FFBCCF7A728}"/>
              </a:ext>
            </a:extLst>
          </p:cNvPr>
          <p:cNvSpPr/>
          <p:nvPr/>
        </p:nvSpPr>
        <p:spPr bwMode="auto">
          <a:xfrm>
            <a:off x="5950628" y="2635715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7D72BEA-27BC-B98A-053F-6D64EBB7EC31}"/>
              </a:ext>
            </a:extLst>
          </p:cNvPr>
          <p:cNvSpPr/>
          <p:nvPr/>
        </p:nvSpPr>
        <p:spPr bwMode="auto">
          <a:xfrm>
            <a:off x="262904" y="5319409"/>
            <a:ext cx="5579166" cy="775252"/>
          </a:xfrm>
          <a:prstGeom prst="ellips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04B88DB-19E9-298F-6700-B6C33987B48F}"/>
              </a:ext>
            </a:extLst>
          </p:cNvPr>
          <p:cNvSpPr/>
          <p:nvPr/>
        </p:nvSpPr>
        <p:spPr bwMode="auto">
          <a:xfrm>
            <a:off x="4101810" y="4106568"/>
            <a:ext cx="5082167" cy="775252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D9865-3BF8-7B4C-AF50-AE32BE79E9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4052136"/>
            <a:ext cx="4101810" cy="96795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AF1CA519-EB0F-A8D9-1045-6930ABF027C6}"/>
              </a:ext>
            </a:extLst>
          </p:cNvPr>
          <p:cNvSpPr/>
          <p:nvPr/>
        </p:nvSpPr>
        <p:spPr bwMode="auto">
          <a:xfrm>
            <a:off x="5014085" y="1335166"/>
            <a:ext cx="868017" cy="775252"/>
          </a:xfrm>
          <a:prstGeom prst="ellipse">
            <a:avLst/>
          </a:prstGeom>
          <a:noFill/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FAD475E-A9DA-0EAB-CC39-14B29D2A5595}"/>
              </a:ext>
            </a:extLst>
          </p:cNvPr>
          <p:cNvSpPr/>
          <p:nvPr/>
        </p:nvSpPr>
        <p:spPr bwMode="auto">
          <a:xfrm>
            <a:off x="251791" y="4015598"/>
            <a:ext cx="3850018" cy="775252"/>
          </a:xfrm>
          <a:prstGeom prst="ellipse">
            <a:avLst/>
          </a:prstGeom>
          <a:noFill/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3784C3-2AA4-8F02-4349-311D71E093FA}"/>
              </a:ext>
            </a:extLst>
          </p:cNvPr>
          <p:cNvSpPr txBox="1"/>
          <p:nvPr/>
        </p:nvSpPr>
        <p:spPr>
          <a:xfrm>
            <a:off x="7823200" y="59690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9" action="ppaction://hlinksldjump"/>
              </a:rPr>
              <a:t>BACK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34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43B5C404-135D-483F-C6D4-C2850CD69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429"/>
          </a:xfrm>
        </p:spPr>
        <p:txBody>
          <a:bodyPr/>
          <a:lstStyle/>
          <a:p>
            <a:r>
              <a:rPr lang="en-US"/>
              <a:t>BTM frame formats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9C775FF-6703-095F-B6C3-7B37BC93AE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93364" y="1338141"/>
            <a:ext cx="5903248" cy="1298713"/>
          </a:xfrm>
          <a:noFill/>
          <a:ln>
            <a:solidFill>
              <a:schemeClr val="tx1"/>
            </a:solidFill>
          </a:ln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07FE6CF-B0F7-AA2C-AC25-93DAD0A8FD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144769" y="2874409"/>
            <a:ext cx="6400438" cy="2152874"/>
          </a:xfrm>
          <a:ln>
            <a:solidFill>
              <a:schemeClr val="tx1"/>
            </a:solidFill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08CA1-FCE9-835C-11AF-7CE96EFFE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A0476-E8AD-B2BE-B9C9-9B92BD61A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94673" y="6475413"/>
            <a:ext cx="1949252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4465C-214E-43DC-E9E1-D70925052235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22469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F8E9F310-9C53-E44C-A61B-8D148EE5A887}"/>
              </a:ext>
            </a:extLst>
          </p:cNvPr>
          <p:cNvSpPr/>
          <p:nvPr/>
        </p:nvSpPr>
        <p:spPr bwMode="auto">
          <a:xfrm>
            <a:off x="2093661" y="3815258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BCA7BB4-BD51-3D3E-4C77-FE0690C3C55A}"/>
              </a:ext>
            </a:extLst>
          </p:cNvPr>
          <p:cNvSpPr/>
          <p:nvPr/>
        </p:nvSpPr>
        <p:spPr bwMode="auto">
          <a:xfrm>
            <a:off x="5121691" y="1431510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575694-D0C3-BD6B-E537-6C74A7E028F9}"/>
              </a:ext>
            </a:extLst>
          </p:cNvPr>
          <p:cNvSpPr/>
          <p:nvPr/>
        </p:nvSpPr>
        <p:spPr bwMode="auto">
          <a:xfrm>
            <a:off x="6155909" y="1431509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9226264-50E3-6504-D344-2D59784DE58A}"/>
              </a:ext>
            </a:extLst>
          </p:cNvPr>
          <p:cNvSpPr/>
          <p:nvPr/>
        </p:nvSpPr>
        <p:spPr bwMode="auto">
          <a:xfrm>
            <a:off x="5279346" y="3749202"/>
            <a:ext cx="1034218" cy="81350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650C84-D693-3903-6D16-3FBC20FD7C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4699" y="5271144"/>
            <a:ext cx="6420030" cy="1120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075F44F-9035-988E-72E0-880877E7F8A0}"/>
              </a:ext>
            </a:extLst>
          </p:cNvPr>
          <p:cNvSpPr/>
          <p:nvPr/>
        </p:nvSpPr>
        <p:spPr bwMode="auto">
          <a:xfrm>
            <a:off x="5610515" y="5278296"/>
            <a:ext cx="907201" cy="50434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ABE108-8FEA-8B45-82C3-08ADB98D2881}"/>
              </a:ext>
            </a:extLst>
          </p:cNvPr>
          <p:cNvSpPr txBox="1"/>
          <p:nvPr/>
        </p:nvSpPr>
        <p:spPr>
          <a:xfrm>
            <a:off x="7823200" y="5969000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5" action="ppaction://hlinksldjump"/>
              </a:rPr>
              <a:t>BACK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17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E0C68-F6EE-2B8C-ED81-F76FFA48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Straw-Polls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EDBC8E7-5276-635D-350F-0D762597F7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2AFD8-2CD3-F47B-F082-CE7FCA002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306FB-E34D-4DB7-55CE-28DBF7541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BB683-753F-3075-2556-699CBCB2F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251607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7574D6-C1C6-1E03-D266-7A683146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</a:t>
            </a:r>
            <a:r>
              <a:rPr lang="en-US" dirty="0" err="1"/>
              <a:t>TGbn</a:t>
            </a:r>
            <a:r>
              <a:rPr lang="en-US" dirty="0"/>
              <a:t> does not define a requirement for a UHR AP to report non-collocated APs in the Reduced Neighbor Report element that is carried in its Beacon and FILS Discovery frames?</a:t>
            </a:r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698625-FDC9-9253-0B4F-A503B8BDA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55F51-7CB6-EE8A-A2B8-B2D1E83C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734F1-65FF-C6D8-3FBD-6961EA13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9C929-AE6E-52DA-6603-C6A432B6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59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6BB9B-7926-EF39-143F-F4830D0E3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24B6088-E866-74D2-BF54-8D4E6A0ED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03" y="1608151"/>
            <a:ext cx="8032955" cy="4495800"/>
          </a:xfrm>
        </p:spPr>
        <p:txBody>
          <a:bodyPr/>
          <a:lstStyle/>
          <a:p>
            <a:r>
              <a:rPr lang="en-US" dirty="0"/>
              <a:t>Do you support that the Link Reconfiguration Request/Response frames (with necessary extensions) shall be used as the roaming preparation Request/Response frames?</a:t>
            </a:r>
          </a:p>
          <a:p>
            <a:pPr lvl="1"/>
            <a:r>
              <a:rPr lang="en-US" dirty="0"/>
              <a:t>The Per-STA Profile </a:t>
            </a:r>
            <a:r>
              <a:rPr lang="en-US" dirty="0" err="1"/>
              <a:t>subelement</a:t>
            </a:r>
            <a:r>
              <a:rPr lang="en-US" dirty="0"/>
              <a:t> of the Multi-Link shall be present and each corresponds to the requested/accepted links</a:t>
            </a:r>
          </a:p>
          <a:p>
            <a:pPr lvl="1"/>
            <a:r>
              <a:rPr lang="en-US" dirty="0"/>
              <a:t>TBD signaling to indicate that the request is to initiate roaming preparation</a:t>
            </a:r>
          </a:p>
          <a:p>
            <a:pPr lvl="1"/>
            <a:r>
              <a:rPr lang="en-US" dirty="0"/>
              <a:t>Other extension (if needed) TBD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61A042A-B9B9-AC6D-831A-8686AB58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54F4A4-7BEA-082F-536F-4C1BEF0B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ABC27-F21A-17CC-976A-73F4782DB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F40CA-CFDD-4E39-5F8E-842269253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5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600200"/>
            <a:ext cx="8295861" cy="4813852"/>
          </a:xfrm>
        </p:spPr>
        <p:txBody>
          <a:bodyPr>
            <a:normAutofit/>
          </a:bodyPr>
          <a:lstStyle/>
          <a:p>
            <a:r>
              <a:rPr lang="en-US" dirty="0"/>
              <a:t>Previous discussions and contributions have explained the high-level phases involved in facilitating seamless transition of a client from one AP MLD to another:</a:t>
            </a:r>
          </a:p>
          <a:p>
            <a:pPr lvl="1"/>
            <a:r>
              <a:rPr lang="en-US" dirty="0"/>
              <a:t>Discovery phase</a:t>
            </a:r>
          </a:p>
          <a:p>
            <a:pPr lvl="2"/>
            <a:r>
              <a:rPr lang="en-US" dirty="0"/>
              <a:t>The client discovers the serving AP MLD’s neighborhood.</a:t>
            </a:r>
          </a:p>
          <a:p>
            <a:pPr lvl="1"/>
            <a:r>
              <a:rPr lang="en-US" dirty="0"/>
              <a:t>Preparation phase</a:t>
            </a:r>
          </a:p>
          <a:p>
            <a:pPr lvl="2"/>
            <a:r>
              <a:rPr lang="en-US" dirty="0"/>
              <a:t>The client selects one of the candidate AP MLD for roaming and makes a request to add links of that candidate AP MLD to its exiting ML setup.</a:t>
            </a:r>
          </a:p>
          <a:p>
            <a:pPr lvl="3"/>
            <a:r>
              <a:rPr lang="en-US" dirty="0"/>
              <a:t>the serving AP MLD and client may work together to determine candidate set of AP MLD(s) that are suitable for the client.</a:t>
            </a:r>
          </a:p>
          <a:p>
            <a:pPr lvl="2"/>
            <a:r>
              <a:rPr lang="en-US" dirty="0"/>
              <a:t>The static context related to the client is made available to the selected candidate</a:t>
            </a:r>
          </a:p>
          <a:p>
            <a:pPr lvl="1"/>
            <a:r>
              <a:rPr lang="en-US" dirty="0"/>
              <a:t>Execution phase</a:t>
            </a:r>
          </a:p>
          <a:p>
            <a:pPr lvl="2"/>
            <a:r>
              <a:rPr lang="en-US" dirty="0"/>
              <a:t>During this phase, the client roams to the target AP MLD (i.e., the selected candidate AP MLD).</a:t>
            </a:r>
          </a:p>
          <a:p>
            <a:pPr lvl="3"/>
            <a:r>
              <a:rPr lang="en-US" dirty="0"/>
              <a:t>The dynamic context related to the client is made available at the target AP MLD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D46FB-E1A7-457A-8410-69FADD3CAA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487398C-042E-D371-1A6C-098A2D5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8151"/>
            <a:ext cx="7772400" cy="4495800"/>
          </a:xfrm>
        </p:spPr>
        <p:txBody>
          <a:bodyPr/>
          <a:lstStyle/>
          <a:p>
            <a:r>
              <a:rPr lang="en-US" dirty="0"/>
              <a:t>Do you support that the Link Reconfiguration Request/Response frames (with necessary extensions) shall be used as the roaming execution Request/Response frames?</a:t>
            </a:r>
          </a:p>
          <a:p>
            <a:pPr lvl="1"/>
            <a:r>
              <a:rPr lang="en-US" dirty="0"/>
              <a:t>The Per-STA Profile </a:t>
            </a:r>
            <a:r>
              <a:rPr lang="en-US" dirty="0" err="1"/>
              <a:t>subelement</a:t>
            </a:r>
            <a:r>
              <a:rPr lang="en-US" dirty="0"/>
              <a:t> of Multi-Link element is not required to be present.</a:t>
            </a:r>
          </a:p>
          <a:p>
            <a:pPr lvl="1"/>
            <a:r>
              <a:rPr lang="en-US" dirty="0"/>
              <a:t>TBD signaling to indicate that the request is to initiate roaming execution transition</a:t>
            </a:r>
          </a:p>
          <a:p>
            <a:pPr lvl="1"/>
            <a:r>
              <a:rPr lang="en-US" dirty="0"/>
              <a:t>Other extension (if needed) TBD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2BFE012-CE59-E2C3-8A9F-DE1EB2DE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836DD9-D607-C649-FC52-369F3FBA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ECDE0-A36D-90A2-731B-22F76855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A64F0-6096-8BC0-2596-C5094C7BA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50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D111E8C-8D6E-0623-6664-3B788683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8151"/>
            <a:ext cx="7772400" cy="4495800"/>
          </a:xfrm>
        </p:spPr>
        <p:txBody>
          <a:bodyPr/>
          <a:lstStyle/>
          <a:p>
            <a:r>
              <a:rPr lang="en-US" dirty="0"/>
              <a:t>Do you support that a UHR (AP/non-AP) </a:t>
            </a:r>
            <a:r>
              <a:rPr lang="en-US"/>
              <a:t>MLD can </a:t>
            </a:r>
            <a:r>
              <a:rPr lang="en-US" dirty="0"/>
              <a:t>reuse BTM framework for identifying/recommending candidate AP MLD(s) to perform seamless roaming?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CE02BF-CBB2-8A6D-D300-B941BDEC3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54B3A3-6BEA-CDB6-8E73-21642458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14072-EC54-10D7-304F-2BBC6A9C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A4C53-FF0B-47D1-7686-2628293A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31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BB368-9EAB-869A-FF9C-AF7F4EC85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0C03E7-9AEB-3055-0A04-35254174E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</a:t>
            </a:r>
            <a:r>
              <a:rPr lang="en-US" dirty="0" err="1"/>
              <a:t>TGbn</a:t>
            </a:r>
            <a:r>
              <a:rPr lang="en-US" dirty="0"/>
              <a:t> shall provide a mechanism to indicate that a reported AP belongs to the same SMD as the reporting AP by repurposing a reserved bit field within the BSSID Information field </a:t>
            </a:r>
            <a:r>
              <a:rPr lang="en-US"/>
              <a:t>of the Neighbor </a:t>
            </a:r>
            <a:r>
              <a:rPr lang="en-US" dirty="0"/>
              <a:t>Report element?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0ED9B9-0EC0-D585-052D-4780C43E8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0C386-229F-74B0-0736-A4100FDDB2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58FFD-3989-010C-DC1D-8522BED1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01723-51F1-6729-C092-5CA9D2D9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8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745E70-0A63-6338-A2A2-E371A882A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52892"/>
          </a:xfrm>
        </p:spPr>
        <p:txBody>
          <a:bodyPr/>
          <a:lstStyle/>
          <a:p>
            <a:r>
              <a:rPr lang="en-US" dirty="0"/>
              <a:t>The objective of this document is </a:t>
            </a:r>
          </a:p>
          <a:p>
            <a:pPr lvl="1"/>
            <a:r>
              <a:rPr lang="en-US" dirty="0"/>
              <a:t>To examine the signaling requirements during each phase,</a:t>
            </a:r>
          </a:p>
          <a:p>
            <a:pPr lvl="1"/>
            <a:r>
              <a:rPr lang="en-US" dirty="0"/>
              <a:t>To provide one or more mechanisms to meet the signaling needs in each step by leveraging existing frameworks, and </a:t>
            </a:r>
          </a:p>
          <a:p>
            <a:pPr lvl="1"/>
            <a:r>
              <a:rPr lang="en-US" dirty="0"/>
              <a:t>To minimize signaling overheads (esp. beacon </a:t>
            </a:r>
            <a:r>
              <a:rPr lang="en-US"/>
              <a:t>bloating).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each phase, the document lays out the requirement, challenges and potential signaling options while proposing minimal deviation from baseline standard.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B764AE-0E46-5769-350C-F0346E9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Objective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F3937-DF3B-04DD-1417-EE62D90471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ECA79-13C2-469B-94E5-836EB13F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07F1-10BA-F2DD-B10E-88A216130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8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32AD00-11D0-ED84-FFC6-3BAA20D3E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Discovery Phase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0D8573-7EEE-D596-9806-2F25095EB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/>
          <a:lstStyle/>
          <a:p>
            <a:r>
              <a:rPr lang="en-US" b="0"/>
              <a:t>Purpose: As the non-AP moves from one AP MLD to another AP MLD, it needs to determine the new neighborhood so that it can make roaming related preparations.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726A-6203-35F0-92B9-4EC0A997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E5F8-221D-9352-DB29-8CB879E9C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32D34-654B-05C3-8C61-37792700C84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B98D93-AFE0-1C65-441D-725EF19A8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228" y="1730472"/>
            <a:ext cx="3266889" cy="461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53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F62-A257-5FB5-B6C8-D0FC6D73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697" y="1600199"/>
            <a:ext cx="8362120" cy="47608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Traditionally, RNR has been the mechanism to provide basic information of a reported AP.</a:t>
            </a:r>
          </a:p>
          <a:p>
            <a:endParaRPr lang="en-US" dirty="0"/>
          </a:p>
          <a:p>
            <a:r>
              <a:rPr lang="en-US" dirty="0"/>
              <a:t>Brief background on RNR (see </a:t>
            </a:r>
            <a:r>
              <a:rPr lang="en-US" dirty="0">
                <a:hlinkClick r:id="rId2" action="ppaction://hlinksldjump"/>
              </a:rPr>
              <a:t>appendix</a:t>
            </a:r>
            <a:r>
              <a:rPr lang="en-US" dirty="0"/>
              <a:t> for RNR format).</a:t>
            </a:r>
          </a:p>
          <a:p>
            <a:pPr lvl="1"/>
            <a:r>
              <a:rPr lang="en-US" dirty="0"/>
              <a:t>Defined by 11af for reporting neighborhood. However, commonly employed for reporting collocated APs </a:t>
            </a:r>
          </a:p>
          <a:p>
            <a:pPr lvl="2"/>
            <a:r>
              <a:rPr lang="en-US" dirty="0"/>
              <a:t>mandated by 11ax (for 6 GHz discovery) and then by 11be (for MLO)</a:t>
            </a:r>
          </a:p>
          <a:p>
            <a:pPr lvl="2"/>
            <a:r>
              <a:rPr lang="en-US" dirty="0"/>
              <a:t>The standard puts no requirements about reporting non-collocated APs</a:t>
            </a:r>
          </a:p>
          <a:p>
            <a:pPr lvl="1"/>
            <a:r>
              <a:rPr lang="en-US" dirty="0"/>
              <a:t>Each entry for a reported AP requires 16 bytes.</a:t>
            </a:r>
          </a:p>
          <a:p>
            <a:endParaRPr lang="en-US" dirty="0"/>
          </a:p>
          <a:p>
            <a:r>
              <a:rPr lang="en-US" dirty="0"/>
              <a:t>Now, each AP MLD in a seamless mobility domain (SMD) is expected to have at least 2 links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TGbn</a:t>
            </a:r>
            <a:r>
              <a:rPr lang="en-US" dirty="0"/>
              <a:t> were to require reporting of non-collocated AP MLDs in the neighborhood, it will result in significant incase in beacon size</a:t>
            </a:r>
          </a:p>
          <a:p>
            <a:pPr lvl="1"/>
            <a:r>
              <a:rPr lang="en-US" dirty="0"/>
              <a:t>For example, with 5 AP MLDs in the neighborhood, each having just 2 link, and assuming </a:t>
            </a:r>
            <a:r>
              <a:rPr lang="en-US" dirty="0" err="1"/>
              <a:t>TGbn</a:t>
            </a:r>
            <a:r>
              <a:rPr lang="en-US" dirty="0"/>
              <a:t> adds no new fields to RNR, the beacon size grows by (10x16=) 160 bytes.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31F67A-8153-7F3A-C7A0-ED812999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Discovery phase: Issue of beacon bloating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C7A-AE38-CCA8-E5B3-BE8AF008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9B09-E812-7A44-87AA-5BC6577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A841-478F-509D-F7E5-AA479EBE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76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66FF62-A257-5FB5-B6C8-D0FC6D73B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828800"/>
            <a:ext cx="8269357" cy="4591050"/>
          </a:xfrm>
        </p:spPr>
        <p:txBody>
          <a:bodyPr>
            <a:normAutofit/>
          </a:bodyPr>
          <a:lstStyle/>
          <a:p>
            <a:r>
              <a:rPr lang="en-US" dirty="0"/>
              <a:t>In addition to long medium occupancy, there have been several other issues identified due to a large beacon size</a:t>
            </a:r>
          </a:p>
          <a:p>
            <a:pPr lvl="1"/>
            <a:r>
              <a:rPr lang="en-US" dirty="0"/>
              <a:t>For example, legacy STAs disconnect (and start probing) when beacon length exceeds a certain size</a:t>
            </a:r>
          </a:p>
          <a:p>
            <a:pPr lvl="1"/>
            <a:r>
              <a:rPr lang="en-US" dirty="0"/>
              <a:t>As a result, there are on-going efforts to curb the size of a Beacon frame.</a:t>
            </a:r>
          </a:p>
          <a:p>
            <a:endParaRPr lang="en-US" dirty="0"/>
          </a:p>
          <a:p>
            <a:r>
              <a:rPr lang="en-US" dirty="0"/>
              <a:t>In other words, traditional RNR based discovery via Beacon frames does not scale for discovery of non-collocated AP MLD</a:t>
            </a:r>
          </a:p>
          <a:p>
            <a:endParaRPr lang="en-US" dirty="0"/>
          </a:p>
          <a:p>
            <a:r>
              <a:rPr lang="en-US" dirty="0"/>
              <a:t>Proposal:</a:t>
            </a:r>
          </a:p>
          <a:p>
            <a:pPr lvl="1"/>
            <a:r>
              <a:rPr lang="en-US" dirty="0" err="1"/>
              <a:t>TGbn</a:t>
            </a:r>
            <a:r>
              <a:rPr lang="en-US" dirty="0"/>
              <a:t> must not require (i.e., mandate) reporting of non-collocated APs in the RNR IE carried in the Beacon frame and must provide alternatives to RNR for a client to discovery APs in the neighborhood that belong to the same SMD.</a:t>
            </a:r>
          </a:p>
          <a:p>
            <a:pPr lvl="2"/>
            <a:r>
              <a:rPr lang="en-US" dirty="0"/>
              <a:t>Same considerations apply for FILS Discovery frame.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F31F67A-8153-7F3A-C7A0-ED812999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Discovery phase: Issue of beacon bloating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1FC7A-AE38-CCA8-E5B3-BE8AF008E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E9B09-E812-7A44-87AA-5BC65770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CA841-478F-509D-F7E5-AA479EBEA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9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D2F878-8FEC-64C5-07BD-DABA4239F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09" y="1600200"/>
            <a:ext cx="8706678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a deployment scenario allows (e.g., beacon size is short), then the beacon may report neighboring AP MLDs belonging to the same SMD.</a:t>
            </a:r>
          </a:p>
          <a:p>
            <a:pPr lvl="1"/>
            <a:r>
              <a:rPr lang="en-US" dirty="0"/>
              <a:t>Recommend not to carry neighboring AP MLD information in RNR IE contained in a FILS Discovery frame.</a:t>
            </a:r>
          </a:p>
          <a:p>
            <a:pPr lvl="1"/>
            <a:r>
              <a:rPr lang="en-US" dirty="0"/>
              <a:t>(ML)Probe Response can include information about neighboring AP MLD in the RNR IE</a:t>
            </a:r>
          </a:p>
          <a:p>
            <a:endParaRPr lang="en-US" dirty="0"/>
          </a:p>
          <a:p>
            <a:r>
              <a:rPr lang="en-US" dirty="0"/>
              <a:t>Considerations When RNR carries information of non-collocated AP MLD</a:t>
            </a:r>
          </a:p>
          <a:p>
            <a:pPr lvl="1"/>
            <a:r>
              <a:rPr lang="en-US" dirty="0"/>
              <a:t>A bit field identifies a report AP (MLD) as belonging to the same SMD (e.g., B7 in BSS Parameters subfield)</a:t>
            </a:r>
          </a:p>
          <a:p>
            <a:pPr lvl="2"/>
            <a:r>
              <a:rPr lang="en-US" dirty="0"/>
              <a:t>Similar considerations apply for Neighbor Report element.</a:t>
            </a:r>
          </a:p>
          <a:p>
            <a:pPr lvl="1"/>
            <a:r>
              <a:rPr lang="en-US" dirty="0"/>
              <a:t>The MLD Parameters subfield of the RNR IE corresponding to a reported non-collocated AP provide the AP MLD ID and the Link ID information for that AP (and its MLD).</a:t>
            </a:r>
          </a:p>
          <a:p>
            <a:pPr lvl="2"/>
            <a:r>
              <a:rPr lang="en-US" dirty="0"/>
              <a:t>The value carried in the AP MLD ID field is based on the rules in 9.4.2.169.2</a:t>
            </a:r>
          </a:p>
          <a:p>
            <a:pPr lvl="2"/>
            <a:r>
              <a:rPr lang="en-US" dirty="0" err="1"/>
              <a:t>TGbn</a:t>
            </a:r>
            <a:r>
              <a:rPr lang="en-US" dirty="0"/>
              <a:t> must require all affiliated APs of an AP MLD to designate the same value of AP MLD ID to a neighboring (reported) AP MLD. </a:t>
            </a:r>
          </a:p>
          <a:p>
            <a:pPr lvl="3"/>
            <a:r>
              <a:rPr lang="en-US" dirty="0"/>
              <a:t>This will keep the AP MLD ID value for a reported AP MLD consistent across all links of the reporting AP MLD. As a result, discovery, roam preparation and roam execution can be performed independently on any link.</a:t>
            </a:r>
          </a:p>
          <a:p>
            <a:pPr lvl="2"/>
            <a:r>
              <a:rPr lang="en-US" dirty="0"/>
              <a:t>The same AP MLD can be assigned a different AP MLD ID when a different AP MLD reports it.</a:t>
            </a:r>
          </a:p>
          <a:p>
            <a:pPr lvl="3"/>
            <a:r>
              <a:rPr lang="en-US" dirty="0"/>
              <a:t>E.g., all affiliated APs of AP MLD 2 refer to AP MLD 1 with AP MLD ID value of 25 while all affiliated APs of AP MLD 3 use AP MLD ID of 36 when referring to AP MLD 1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B595D7-03BF-66FA-12B0-6614B567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RNR considerations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43415-340B-BCC6-32A7-8BA98799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AB329-90A6-7529-59E4-F336B5B0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69D51-F277-9624-566D-C07D95DE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9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D730F-AE54-9EE4-DFA7-91DBC7D23D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FDA061-93F0-EE81-FFBA-1E8BCB61E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597" y="1480234"/>
            <a:ext cx="8802806" cy="488123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This slide provides alternatives (using existing tools) to fill-in a potential gap if RNR carried in a Beacon frame does not carry information of neighboring AP MLDs belonging to the same SMD.</a:t>
            </a:r>
          </a:p>
          <a:p>
            <a:endParaRPr lang="en-US" dirty="0"/>
          </a:p>
          <a:p>
            <a:r>
              <a:rPr lang="en-US" dirty="0"/>
              <a:t>Case 1: Before initial (SMD) association, determine neighborhood information via active scanning.</a:t>
            </a:r>
          </a:p>
          <a:p>
            <a:pPr lvl="1"/>
            <a:r>
              <a:rPr lang="en-US" dirty="0"/>
              <a:t>(ML) probe response can, via RNR, provide information about other AP MLDs in the neighborhood</a:t>
            </a:r>
          </a:p>
          <a:p>
            <a:pPr lvl="1"/>
            <a:r>
              <a:rPr lang="en-US" dirty="0"/>
              <a:t>Client can also gather specific information (i.e., partial profile) for links belonging to another AP MLD by including (Extended) Request element in the ML probe request [see 35.3.4.2]</a:t>
            </a:r>
          </a:p>
          <a:p>
            <a:r>
              <a:rPr lang="en-US" dirty="0"/>
              <a:t>Case 2: After SMD association, leverage BTM framework to gather neighborhood information in a protected manner.</a:t>
            </a:r>
          </a:p>
          <a:p>
            <a:pPr lvl="1"/>
            <a:r>
              <a:rPr lang="en-US" dirty="0"/>
              <a:t>The client’s BTM Query frame can convey its intention to discovery the neighborhood via (a new value defined for) the </a:t>
            </a:r>
            <a:r>
              <a:rPr lang="en-US" i="1" dirty="0"/>
              <a:t>BTM Transition Query Reason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The response (BTM Request frame) from the AP provides basic information about each neighbor (i.e., limited or no </a:t>
            </a:r>
            <a:r>
              <a:rPr lang="en-US" dirty="0" err="1"/>
              <a:t>subelements</a:t>
            </a:r>
            <a:r>
              <a:rPr lang="en-US" dirty="0"/>
              <a:t> in NR IE).</a:t>
            </a:r>
          </a:p>
          <a:p>
            <a:pPr lvl="1"/>
            <a:r>
              <a:rPr lang="en-US" dirty="0"/>
              <a:t>Alternatively, or in addition, the serving AP MLD can send an unsolicited BTM Request frame to provide information about the neighborhood </a:t>
            </a:r>
          </a:p>
          <a:p>
            <a:pPr lvl="2"/>
            <a:r>
              <a:rPr lang="en-US" dirty="0"/>
              <a:t>Such unsolicited BTM Request frame could be broadcasted periodically by the serving AP MLD to help multiple non-APs</a:t>
            </a:r>
          </a:p>
          <a:p>
            <a:endParaRPr lang="en-US" dirty="0"/>
          </a:p>
          <a:p>
            <a:r>
              <a:rPr lang="en-US" dirty="0"/>
              <a:t>In summary, leverages baseline frameworks (i.e., probing and/or BTM) to fill a potential gap created due to missing RNR entries for non-collocated APs belonging to the same SMD</a:t>
            </a:r>
          </a:p>
          <a:p>
            <a:pPr lvl="1"/>
            <a:r>
              <a:rPr lang="en-US" dirty="0"/>
              <a:t>No new mechanism need to be defined and minimal extensions to baseline (if needed)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54322D-7B23-425A-A4C6-0A2A432D8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139"/>
          </a:xfrm>
        </p:spPr>
        <p:txBody>
          <a:bodyPr/>
          <a:lstStyle/>
          <a:p>
            <a:r>
              <a:rPr lang="en-US"/>
              <a:t>Probing/BTM to fill a potential gap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6F176-0824-F608-A9D6-F85BC2FE92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4C58E-A0B3-F0B2-5C54-5CC93D5DE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C6ADD-BAF6-3007-CABA-DFC5CF043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30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59D91-A976-F642-0976-CAF7D9DBA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879" y="1345163"/>
            <a:ext cx="8425542" cy="4945584"/>
          </a:xfrm>
        </p:spPr>
        <p:txBody>
          <a:bodyPr>
            <a:normAutofit/>
          </a:bodyPr>
          <a:lstStyle/>
          <a:p>
            <a:r>
              <a:rPr lang="en-US" dirty="0"/>
              <a:t>When the client wants to get ready for roaming, it can send a BTM Query frame to its serving AP MLD to determine suitable candidate AP MLD(s).</a:t>
            </a:r>
          </a:p>
          <a:p>
            <a:pPr lvl="1"/>
            <a:r>
              <a:rPr lang="en-US" dirty="0"/>
              <a:t>The client may include the BSS Transition Candidate List Entries field if it has a preferred set.</a:t>
            </a:r>
          </a:p>
          <a:p>
            <a:pPr lvl="1"/>
            <a:r>
              <a:rPr lang="en-US" dirty="0"/>
              <a:t>A new value defined for the </a:t>
            </a:r>
            <a:r>
              <a:rPr lang="en-US" i="1" dirty="0"/>
              <a:t>BSS Transition Query Reason</a:t>
            </a:r>
            <a:r>
              <a:rPr lang="en-US" dirty="0"/>
              <a:t> field will convey the intention of the non-AP’s query.</a:t>
            </a:r>
          </a:p>
          <a:p>
            <a:endParaRPr lang="en-US" dirty="0"/>
          </a:p>
          <a:p>
            <a:r>
              <a:rPr lang="en-US" dirty="0"/>
              <a:t>The serving AP MLD’s BTM Request frame provides information about one or more candidate AP MLDs that are recommended for the non-AP.</a:t>
            </a:r>
          </a:p>
          <a:p>
            <a:pPr lvl="1"/>
            <a:r>
              <a:rPr lang="en-US" dirty="0"/>
              <a:t>An AP may send an unsolicited BTM Request frame recommending candidate AP MLD(s) for the client.</a:t>
            </a:r>
          </a:p>
          <a:p>
            <a:endParaRPr lang="en-US" dirty="0"/>
          </a:p>
          <a:p>
            <a:r>
              <a:rPr lang="en-US" dirty="0"/>
              <a:t>A non-AP MLD can initiate link preparation by sending a Link Reconfiguration Request to any of the candidate AP.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19EAA5-6BDC-1BD4-3EA0-58631E63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316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Optional Recommendation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E681E-CEC7-8A3D-7D51-69E7789608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/>
              <a:t>March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A275-52B1-FB13-9202-349A4A2AD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4D17A-2585-4B59-AA00-783126B0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34659F-D5EF-A706-87A6-D8111DA88BC7}"/>
              </a:ext>
            </a:extLst>
          </p:cNvPr>
          <p:cNvSpPr txBox="1"/>
          <p:nvPr/>
        </p:nvSpPr>
        <p:spPr>
          <a:xfrm>
            <a:off x="7021934" y="6198414"/>
            <a:ext cx="21220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See </a:t>
            </a:r>
            <a:r>
              <a:rPr lang="en-US">
                <a:hlinkClick r:id="rId3" action="ppaction://hlinksldjump"/>
              </a:rPr>
              <a:t>appendix</a:t>
            </a:r>
            <a:r>
              <a:rPr lang="en-US"/>
              <a:t> for format details</a:t>
            </a:r>
          </a:p>
        </p:txBody>
      </p:sp>
    </p:spTree>
    <p:extLst>
      <p:ext uri="{BB962C8B-B14F-4D97-AF65-F5344CB8AC3E}">
        <p14:creationId xmlns:p14="http://schemas.microsoft.com/office/powerpoint/2010/main" val="27601533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14" ma:contentTypeDescription="Create a new document." ma:contentTypeScope="" ma:versionID="c87b0f0111774c738a2067e6cd5cb8ea">
  <xsd:schema xmlns:xsd="http://www.w3.org/2001/XMLSchema" xmlns:xs="http://www.w3.org/2001/XMLSchema" xmlns:p="http://schemas.microsoft.com/office/2006/metadata/properties" xmlns:ns2="4cb1c834-fb5e-4db1-b5fe-b760d2c58fa7" xmlns:ns3="bdad08e0-c87a-48bb-812d-c3fcd257adb6" targetNamespace="http://schemas.microsoft.com/office/2006/metadata/properties" ma:root="true" ma:fieldsID="5810a3cc48db681a83fec6a887068a6d" ns2:_="" ns3:_="">
    <xsd:import namespace="4cb1c834-fb5e-4db1-b5fe-b760d2c58fa7"/>
    <xsd:import namespace="bdad08e0-c87a-48bb-812d-c3fcd257ad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6025a7-9da5-4e5d-b8eb-1a04d9b2f6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d08e0-c87a-48bb-812d-c3fcd257adb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c9fe963-97d7-4726-9dd2-5861905da5bc}" ma:internalName="TaxCatchAll" ma:showField="CatchAllData" ma:web="bdad08e0-c87a-48bb-812d-c3fcd257ad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ad08e0-c87a-48bb-812d-c3fcd257adb6" xsi:nil="true"/>
    <lcf76f155ced4ddcb4097134ff3c332f xmlns="4cb1c834-fb5e-4db1-b5fe-b760d2c58f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F61BF6-7973-4748-BC64-45B0DE894025}">
  <ds:schemaRefs>
    <ds:schemaRef ds:uri="4cb1c834-fb5e-4db1-b5fe-b760d2c58fa7"/>
    <ds:schemaRef ds:uri="bdad08e0-c87a-48bb-812d-c3fcd257adb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80BCFC8-6392-455F-94EF-B2BFA21CB3E7}">
  <ds:schemaRefs>
    <ds:schemaRef ds:uri="4cb1c834-fb5e-4db1-b5fe-b760d2c58fa7"/>
    <ds:schemaRef ds:uri="bdad08e0-c87a-48bb-812d-c3fcd257adb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2263</Words>
  <Application>Microsoft Office PowerPoint</Application>
  <PresentationFormat>On-screen Show (4:3)</PresentationFormat>
  <Paragraphs>239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Times New Roman</vt:lpstr>
      <vt:lpstr>802-11-Submission</vt:lpstr>
      <vt:lpstr>Signaling details for seamless roaming</vt:lpstr>
      <vt:lpstr>Introduction</vt:lpstr>
      <vt:lpstr>Objective</vt:lpstr>
      <vt:lpstr>Discovery Phase</vt:lpstr>
      <vt:lpstr>Discovery phase: Issue of beacon bloating</vt:lpstr>
      <vt:lpstr>Discovery phase: Issue of beacon bloating</vt:lpstr>
      <vt:lpstr>RNR considerations</vt:lpstr>
      <vt:lpstr>Probing/BTM to fill a potential gap</vt:lpstr>
      <vt:lpstr>Optional Recommendation phase</vt:lpstr>
      <vt:lpstr>Adding link of target AP MLD</vt:lpstr>
      <vt:lpstr>Transition phase</vt:lpstr>
      <vt:lpstr>PowerPoint Presentation</vt:lpstr>
      <vt:lpstr>Summary</vt:lpstr>
      <vt:lpstr>Appendix</vt:lpstr>
      <vt:lpstr>Reduced Neighbor Report element</vt:lpstr>
      <vt:lpstr>BTM frame formats</vt:lpstr>
      <vt:lpstr>Straw-Polls</vt:lpstr>
      <vt:lpstr>SP 1</vt:lpstr>
      <vt:lpstr>SP 2</vt:lpstr>
      <vt:lpstr>SP 3</vt:lpstr>
      <vt:lpstr>SP 4</vt:lpstr>
      <vt:lpstr>SP 5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1</cp:revision>
  <cp:lastPrinted>1998-02-10T13:28:06Z</cp:lastPrinted>
  <dcterms:created xsi:type="dcterms:W3CDTF">2007-05-21T21:00:37Z</dcterms:created>
  <dcterms:modified xsi:type="dcterms:W3CDTF">2025-03-09T16:10:13Z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  <property fmtid="{D5CDD505-2E9C-101B-9397-08002B2CF9AE}" pid="4" name="MediaServiceImageTags">
    <vt:lpwstr/>
  </property>
</Properties>
</file>