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59" r:id="rId7"/>
    <p:sldId id="1541" r:id="rId8"/>
    <p:sldId id="1546" r:id="rId9"/>
    <p:sldId id="1542" r:id="rId10"/>
    <p:sldId id="1548" r:id="rId11"/>
    <p:sldId id="2147472668" r:id="rId12"/>
    <p:sldId id="1551" r:id="rId13"/>
    <p:sldId id="2147472655" r:id="rId14"/>
    <p:sldId id="2147472661" r:id="rId15"/>
    <p:sldId id="2147472654" r:id="rId16"/>
    <p:sldId id="2147472667" r:id="rId17"/>
    <p:sldId id="2147472665" r:id="rId18"/>
    <p:sldId id="1527" r:id="rId19"/>
    <p:sldId id="1539" r:id="rId20"/>
    <p:sldId id="1547" r:id="rId21"/>
    <p:sldId id="260" r:id="rId2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8E83CE-8CF2-49C9-B7DB-3D949933B8A4}" v="2" dt="2025-01-13T07:05:16.2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94660"/>
  </p:normalViewPr>
  <p:slideViewPr>
    <p:cSldViewPr snapToGrid="0">
      <p:cViewPr>
        <p:scale>
          <a:sx n="70" d="100"/>
          <a:sy n="70" d="100"/>
        </p:scale>
        <p:origin x="948" y="-2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1844" y="-256"/>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663E33E7-6DD5-40EC-9C5F-3507E8469968}"/>
    <pc:docChg chg="modSld">
      <pc:chgData name="Abhishek Patil" userId="4a57f103-40b4-4474-a113-d3340a5396d8" providerId="ADAL" clId="{663E33E7-6DD5-40EC-9C5F-3507E8469968}" dt="2024-08-15T18:02:54.369" v="15" actId="20577"/>
      <pc:docMkLst>
        <pc:docMk/>
      </pc:docMkLst>
      <pc:sldChg chg="modSp mod">
        <pc:chgData name="Abhishek Patil" userId="4a57f103-40b4-4474-a113-d3340a5396d8" providerId="ADAL" clId="{663E33E7-6DD5-40EC-9C5F-3507E8469968}" dt="2024-08-15T18:00:24.901" v="0" actId="14100"/>
        <pc:sldMkLst>
          <pc:docMk/>
          <pc:sldMk cId="1324603317" sldId="258"/>
        </pc:sldMkLst>
        <pc:spChg chg="mod">
          <ac:chgData name="Abhishek Patil" userId="4a57f103-40b4-4474-a113-d3340a5396d8" providerId="ADAL" clId="{663E33E7-6DD5-40EC-9C5F-3507E8469968}" dt="2024-08-15T18:00:24.901" v="0" actId="14100"/>
          <ac:spMkLst>
            <pc:docMk/>
            <pc:sldMk cId="1324603317" sldId="258"/>
            <ac:spMk id="3" creationId="{95194585-250F-6714-C54C-C9DC8072E5F7}"/>
          </ac:spMkLst>
        </pc:spChg>
      </pc:sldChg>
      <pc:sldChg chg="modSp mod">
        <pc:chgData name="Abhishek Patil" userId="4a57f103-40b4-4474-a113-d3340a5396d8" providerId="ADAL" clId="{663E33E7-6DD5-40EC-9C5F-3507E8469968}" dt="2024-08-15T18:02:54.369" v="15" actId="20577"/>
        <pc:sldMkLst>
          <pc:docMk/>
          <pc:sldMk cId="2251432172" sldId="259"/>
        </pc:sldMkLst>
        <pc:spChg chg="mod">
          <ac:chgData name="Abhishek Patil" userId="4a57f103-40b4-4474-a113-d3340a5396d8" providerId="ADAL" clId="{663E33E7-6DD5-40EC-9C5F-3507E8469968}" dt="2024-08-15T18:02:54.369" v="15" actId="20577"/>
          <ac:spMkLst>
            <pc:docMk/>
            <pc:sldMk cId="2251432172" sldId="259"/>
            <ac:spMk id="3" creationId="{039E1DF1-A33C-00EC-3CFF-672B5E1E38AC}"/>
          </ac:spMkLst>
        </pc:spChg>
      </pc:sldChg>
    </pc:docChg>
  </pc:docChgLst>
  <pc:docChgLst>
    <pc:chgData name="Abhishek Patil" userId="4a57f103-40b4-4474-a113-d3340a5396d8" providerId="ADAL" clId="{FD362B3D-A8F9-4D71-AE7A-F3FB097A6FC5}"/>
    <pc:docChg chg="modSld">
      <pc:chgData name="Abhishek Patil" userId="4a57f103-40b4-4474-a113-d3340a5396d8" providerId="ADAL" clId="{FD362B3D-A8F9-4D71-AE7A-F3FB097A6FC5}" dt="2024-11-09T21:08:16.167" v="0" actId="20577"/>
      <pc:docMkLst>
        <pc:docMk/>
      </pc:docMkLst>
      <pc:sldChg chg="modSp mod">
        <pc:chgData name="Abhishek Patil" userId="4a57f103-40b4-4474-a113-d3340a5396d8" providerId="ADAL" clId="{FD362B3D-A8F9-4D71-AE7A-F3FB097A6FC5}" dt="2024-11-09T21:08:16.167" v="0" actId="20577"/>
        <pc:sldMkLst>
          <pc:docMk/>
          <pc:sldMk cId="2706426678" sldId="1542"/>
        </pc:sldMkLst>
        <pc:spChg chg="mod">
          <ac:chgData name="Abhishek Patil" userId="4a57f103-40b4-4474-a113-d3340a5396d8" providerId="ADAL" clId="{FD362B3D-A8F9-4D71-AE7A-F3FB097A6FC5}" dt="2024-11-09T21:08:16.167" v="0" actId="20577"/>
          <ac:spMkLst>
            <pc:docMk/>
            <pc:sldMk cId="2706426678" sldId="1542"/>
            <ac:spMk id="3" creationId="{1B1BC0F6-729C-A714-23F8-2E2B31E29EE1}"/>
          </ac:spMkLst>
        </pc:spChg>
      </pc:sldChg>
    </pc:docChg>
  </pc:docChgLst>
  <pc:docChgLst>
    <pc:chgData name="Giovanni Chisci" userId="eeac98f7-fbf3-469c-b682-696f1247cc3f" providerId="ADAL" clId="{6B8E83CE-8CF2-49C9-B7DB-3D949933B8A4}"/>
    <pc:docChg chg="custSel delSld modSld">
      <pc:chgData name="Giovanni Chisci" userId="eeac98f7-fbf3-469c-b682-696f1247cc3f" providerId="ADAL" clId="{6B8E83CE-8CF2-49C9-B7DB-3D949933B8A4}" dt="2025-01-13T09:50:52.089" v="523" actId="20577"/>
      <pc:docMkLst>
        <pc:docMk/>
      </pc:docMkLst>
      <pc:sldChg chg="modSp mod">
        <pc:chgData name="Giovanni Chisci" userId="eeac98f7-fbf3-469c-b682-696f1247cc3f" providerId="ADAL" clId="{6B8E83CE-8CF2-49C9-B7DB-3D949933B8A4}" dt="2025-01-13T09:50:52.089" v="523" actId="20577"/>
        <pc:sldMkLst>
          <pc:docMk/>
          <pc:sldMk cId="143930868" sldId="1527"/>
        </pc:sldMkLst>
        <pc:spChg chg="mod">
          <ac:chgData name="Giovanni Chisci" userId="eeac98f7-fbf3-469c-b682-696f1247cc3f" providerId="ADAL" clId="{6B8E83CE-8CF2-49C9-B7DB-3D949933B8A4}" dt="2025-01-13T09:50:52.089" v="523" actId="20577"/>
          <ac:spMkLst>
            <pc:docMk/>
            <pc:sldMk cId="143930868" sldId="1527"/>
            <ac:spMk id="3" creationId="{79D0816C-6C0E-EB32-C090-2E336BF0A64F}"/>
          </ac:spMkLst>
        </pc:spChg>
      </pc:sldChg>
      <pc:sldChg chg="modSp mod">
        <pc:chgData name="Giovanni Chisci" userId="eeac98f7-fbf3-469c-b682-696f1247cc3f" providerId="ADAL" clId="{6B8E83CE-8CF2-49C9-B7DB-3D949933B8A4}" dt="2025-01-13T07:10:02.813" v="435" actId="20577"/>
        <pc:sldMkLst>
          <pc:docMk/>
          <pc:sldMk cId="1059160325" sldId="1539"/>
        </pc:sldMkLst>
        <pc:spChg chg="mod">
          <ac:chgData name="Giovanni Chisci" userId="eeac98f7-fbf3-469c-b682-696f1247cc3f" providerId="ADAL" clId="{6B8E83CE-8CF2-49C9-B7DB-3D949933B8A4}" dt="2025-01-13T07:10:02.813" v="435" actId="20577"/>
          <ac:spMkLst>
            <pc:docMk/>
            <pc:sldMk cId="1059160325" sldId="1539"/>
            <ac:spMk id="3" creationId="{33CE5C95-2579-AB37-1186-A7763772BE96}"/>
          </ac:spMkLst>
        </pc:spChg>
      </pc:sldChg>
      <pc:sldChg chg="del">
        <pc:chgData name="Giovanni Chisci" userId="eeac98f7-fbf3-469c-b682-696f1247cc3f" providerId="ADAL" clId="{6B8E83CE-8CF2-49C9-B7DB-3D949933B8A4}" dt="2025-01-13T07:09:31.712" v="400" actId="47"/>
        <pc:sldMkLst>
          <pc:docMk/>
          <pc:sldMk cId="3392265431" sldId="1540"/>
        </pc:sldMkLst>
      </pc:sldChg>
      <pc:sldChg chg="modSp mod">
        <pc:chgData name="Giovanni Chisci" userId="eeac98f7-fbf3-469c-b682-696f1247cc3f" providerId="ADAL" clId="{6B8E83CE-8CF2-49C9-B7DB-3D949933B8A4}" dt="2025-01-13T07:04:49.670" v="86"/>
        <pc:sldMkLst>
          <pc:docMk/>
          <pc:sldMk cId="415194528" sldId="1541"/>
        </pc:sldMkLst>
        <pc:spChg chg="mod">
          <ac:chgData name="Giovanni Chisci" userId="eeac98f7-fbf3-469c-b682-696f1247cc3f" providerId="ADAL" clId="{6B8E83CE-8CF2-49C9-B7DB-3D949933B8A4}" dt="2025-01-13T07:02:47.898" v="35" actId="20577"/>
          <ac:spMkLst>
            <pc:docMk/>
            <pc:sldMk cId="415194528" sldId="1541"/>
            <ac:spMk id="2" creationId="{85B0C2AA-C56D-74A8-E974-DEDD9CF4193F}"/>
          </ac:spMkLst>
        </pc:spChg>
        <pc:spChg chg="mod">
          <ac:chgData name="Giovanni Chisci" userId="eeac98f7-fbf3-469c-b682-696f1247cc3f" providerId="ADAL" clId="{6B8E83CE-8CF2-49C9-B7DB-3D949933B8A4}" dt="2025-01-13T07:04:49.670" v="86"/>
          <ac:spMkLst>
            <pc:docMk/>
            <pc:sldMk cId="415194528" sldId="1541"/>
            <ac:spMk id="3" creationId="{F355F2E9-5CF6-7523-F115-8D68DDD9D95F}"/>
          </ac:spMkLst>
        </pc:spChg>
        <pc:spChg chg="mod">
          <ac:chgData name="Giovanni Chisci" userId="eeac98f7-fbf3-469c-b682-696f1247cc3f" providerId="ADAL" clId="{6B8E83CE-8CF2-49C9-B7DB-3D949933B8A4}" dt="2025-01-13T07:04:49.670" v="86"/>
          <ac:spMkLst>
            <pc:docMk/>
            <pc:sldMk cId="415194528" sldId="1541"/>
            <ac:spMk id="12" creationId="{6E2CA7D9-2730-574F-9AF3-116FAFBC826F}"/>
          </ac:spMkLst>
        </pc:spChg>
        <pc:spChg chg="mod">
          <ac:chgData name="Giovanni Chisci" userId="eeac98f7-fbf3-469c-b682-696f1247cc3f" providerId="ADAL" clId="{6B8E83CE-8CF2-49C9-B7DB-3D949933B8A4}" dt="2025-01-13T07:04:49.670" v="86"/>
          <ac:spMkLst>
            <pc:docMk/>
            <pc:sldMk cId="415194528" sldId="1541"/>
            <ac:spMk id="13" creationId="{3889C1F5-074B-9FA3-CA5A-10DE039EE7BA}"/>
          </ac:spMkLst>
        </pc:spChg>
        <pc:spChg chg="mod">
          <ac:chgData name="Giovanni Chisci" userId="eeac98f7-fbf3-469c-b682-696f1247cc3f" providerId="ADAL" clId="{6B8E83CE-8CF2-49C9-B7DB-3D949933B8A4}" dt="2025-01-13T07:04:49.670" v="86"/>
          <ac:spMkLst>
            <pc:docMk/>
            <pc:sldMk cId="415194528" sldId="1541"/>
            <ac:spMk id="14" creationId="{3A33F1A3-CBE6-72FC-DF04-0A3531E86DA9}"/>
          </ac:spMkLst>
        </pc:spChg>
      </pc:sldChg>
      <pc:sldChg chg="modSp mod">
        <pc:chgData name="Giovanni Chisci" userId="eeac98f7-fbf3-469c-b682-696f1247cc3f" providerId="ADAL" clId="{6B8E83CE-8CF2-49C9-B7DB-3D949933B8A4}" dt="2025-01-13T07:07:43.019" v="303" actId="20577"/>
        <pc:sldMkLst>
          <pc:docMk/>
          <pc:sldMk cId="2706426678" sldId="1542"/>
        </pc:sldMkLst>
        <pc:spChg chg="mod">
          <ac:chgData name="Giovanni Chisci" userId="eeac98f7-fbf3-469c-b682-696f1247cc3f" providerId="ADAL" clId="{6B8E83CE-8CF2-49C9-B7DB-3D949933B8A4}" dt="2025-01-13T07:07:43.019" v="303" actId="20577"/>
          <ac:spMkLst>
            <pc:docMk/>
            <pc:sldMk cId="2706426678" sldId="1542"/>
            <ac:spMk id="3" creationId="{1B1BC0F6-729C-A714-23F8-2E2B31E29EE1}"/>
          </ac:spMkLst>
        </pc:spChg>
      </pc:sldChg>
      <pc:sldChg chg="modSp mod">
        <pc:chgData name="Giovanni Chisci" userId="eeac98f7-fbf3-469c-b682-696f1247cc3f" providerId="ADAL" clId="{6B8E83CE-8CF2-49C9-B7DB-3D949933B8A4}" dt="2025-01-13T07:05:16.222" v="87"/>
        <pc:sldMkLst>
          <pc:docMk/>
          <pc:sldMk cId="1170327367" sldId="1546"/>
        </pc:sldMkLst>
        <pc:spChg chg="mod">
          <ac:chgData name="Giovanni Chisci" userId="eeac98f7-fbf3-469c-b682-696f1247cc3f" providerId="ADAL" clId="{6B8E83CE-8CF2-49C9-B7DB-3D949933B8A4}" dt="2025-01-13T07:05:16.222" v="87"/>
          <ac:spMkLst>
            <pc:docMk/>
            <pc:sldMk cId="1170327367" sldId="1546"/>
            <ac:spMk id="33" creationId="{2DABC16D-7E8B-025A-8654-C3A434CC4A69}"/>
          </ac:spMkLst>
        </pc:spChg>
      </pc:sldChg>
      <pc:sldChg chg="modSp mod">
        <pc:chgData name="Giovanni Chisci" userId="eeac98f7-fbf3-469c-b682-696f1247cc3f" providerId="ADAL" clId="{6B8E83CE-8CF2-49C9-B7DB-3D949933B8A4}" dt="2025-01-13T07:09:49.767" v="428" actId="20577"/>
        <pc:sldMkLst>
          <pc:docMk/>
          <pc:sldMk cId="2818949454" sldId="1547"/>
        </pc:sldMkLst>
        <pc:spChg chg="mod">
          <ac:chgData name="Giovanni Chisci" userId="eeac98f7-fbf3-469c-b682-696f1247cc3f" providerId="ADAL" clId="{6B8E83CE-8CF2-49C9-B7DB-3D949933B8A4}" dt="2025-01-13T07:09:34.611" v="402" actId="20577"/>
          <ac:spMkLst>
            <pc:docMk/>
            <pc:sldMk cId="2818949454" sldId="1547"/>
            <ac:spMk id="2" creationId="{E79D186B-5C0D-070F-74EF-37575FBF107A}"/>
          </ac:spMkLst>
        </pc:spChg>
        <pc:spChg chg="mod">
          <ac:chgData name="Giovanni Chisci" userId="eeac98f7-fbf3-469c-b682-696f1247cc3f" providerId="ADAL" clId="{6B8E83CE-8CF2-49C9-B7DB-3D949933B8A4}" dt="2025-01-13T07:09:49.767" v="428" actId="20577"/>
          <ac:spMkLst>
            <pc:docMk/>
            <pc:sldMk cId="2818949454" sldId="1547"/>
            <ac:spMk id="3" creationId="{037912E4-696E-9F6D-E52A-B2B75321A1CD}"/>
          </ac:spMkLst>
        </pc:spChg>
      </pc:sldChg>
      <pc:sldChg chg="modSp mod">
        <pc:chgData name="Giovanni Chisci" userId="eeac98f7-fbf3-469c-b682-696f1247cc3f" providerId="ADAL" clId="{6B8E83CE-8CF2-49C9-B7DB-3D949933B8A4}" dt="2025-01-13T07:04:49.670" v="86"/>
        <pc:sldMkLst>
          <pc:docMk/>
          <pc:sldMk cId="176734600" sldId="1548"/>
        </pc:sldMkLst>
        <pc:spChg chg="mod">
          <ac:chgData name="Giovanni Chisci" userId="eeac98f7-fbf3-469c-b682-696f1247cc3f" providerId="ADAL" clId="{6B8E83CE-8CF2-49C9-B7DB-3D949933B8A4}" dt="2025-01-13T07:04:49.670" v="86"/>
          <ac:spMkLst>
            <pc:docMk/>
            <pc:sldMk cId="176734600" sldId="1548"/>
            <ac:spMk id="3" creationId="{EFA8954E-D6AF-F557-C19F-848386AC4287}"/>
          </ac:spMkLst>
        </pc:spChg>
      </pc:sldChg>
      <pc:sldChg chg="modSp mod">
        <pc:chgData name="Giovanni Chisci" userId="eeac98f7-fbf3-469c-b682-696f1247cc3f" providerId="ADAL" clId="{6B8E83CE-8CF2-49C9-B7DB-3D949933B8A4}" dt="2025-01-13T07:09:45.098" v="415" actId="20577"/>
        <pc:sldMkLst>
          <pc:docMk/>
          <pc:sldMk cId="3139771465" sldId="1550"/>
        </pc:sldMkLst>
        <pc:spChg chg="mod">
          <ac:chgData name="Giovanni Chisci" userId="eeac98f7-fbf3-469c-b682-696f1247cc3f" providerId="ADAL" clId="{6B8E83CE-8CF2-49C9-B7DB-3D949933B8A4}" dt="2025-01-13T07:09:38.039" v="404" actId="20577"/>
          <ac:spMkLst>
            <pc:docMk/>
            <pc:sldMk cId="3139771465" sldId="1550"/>
            <ac:spMk id="2" creationId="{2BDFEE79-EE79-8DF8-D734-88729C8B2488}"/>
          </ac:spMkLst>
        </pc:spChg>
        <pc:spChg chg="mod">
          <ac:chgData name="Giovanni Chisci" userId="eeac98f7-fbf3-469c-b682-696f1247cc3f" providerId="ADAL" clId="{6B8E83CE-8CF2-49C9-B7DB-3D949933B8A4}" dt="2025-01-13T07:09:45.098" v="415" actId="20577"/>
          <ac:spMkLst>
            <pc:docMk/>
            <pc:sldMk cId="3139771465" sldId="1550"/>
            <ac:spMk id="3" creationId="{8A06CEFB-0288-CBA8-84D6-FEA94A27B2C0}"/>
          </ac:spMkLst>
        </pc:spChg>
      </pc:sldChg>
    </pc:docChg>
  </pc:docChgLst>
  <pc:docChgLst>
    <pc:chgData name="Giovanni Chisci" userId="eeac98f7-fbf3-469c-b682-696f1247cc3f" providerId="ADAL" clId="{C5947FAF-0D84-4092-B33E-82BF988F9BF5}"/>
    <pc:docChg chg="undo custSel addSld delSld modSld sldOrd">
      <pc:chgData name="Giovanni Chisci" userId="eeac98f7-fbf3-469c-b682-696f1247cc3f" providerId="ADAL" clId="{C5947FAF-0D84-4092-B33E-82BF988F9BF5}" dt="2024-09-04T20:32:27.201" v="1929" actId="20577"/>
      <pc:docMkLst>
        <pc:docMk/>
      </pc:docMkLst>
      <pc:sldChg chg="del">
        <pc:chgData name="Giovanni Chisci" userId="eeac98f7-fbf3-469c-b682-696f1247cc3f" providerId="ADAL" clId="{C5947FAF-0D84-4092-B33E-82BF988F9BF5}" dt="2024-09-04T18:15:38.614" v="555" actId="47"/>
        <pc:sldMkLst>
          <pc:docMk/>
          <pc:sldMk cId="75520267" sldId="262"/>
        </pc:sldMkLst>
      </pc:sldChg>
      <pc:sldChg chg="del">
        <pc:chgData name="Giovanni Chisci" userId="eeac98f7-fbf3-469c-b682-696f1247cc3f" providerId="ADAL" clId="{C5947FAF-0D84-4092-B33E-82BF988F9BF5}" dt="2024-09-04T18:24:16.037" v="569" actId="47"/>
        <pc:sldMkLst>
          <pc:docMk/>
          <pc:sldMk cId="2512062460" sldId="267"/>
        </pc:sldMkLst>
      </pc:sldChg>
      <pc:sldChg chg="del">
        <pc:chgData name="Giovanni Chisci" userId="eeac98f7-fbf3-469c-b682-696f1247cc3f" providerId="ADAL" clId="{C5947FAF-0D84-4092-B33E-82BF988F9BF5}" dt="2024-09-04T18:24:23.262" v="570" actId="47"/>
        <pc:sldMkLst>
          <pc:docMk/>
          <pc:sldMk cId="245477194" sldId="269"/>
        </pc:sldMkLst>
      </pc:sldChg>
      <pc:sldChg chg="del">
        <pc:chgData name="Giovanni Chisci" userId="eeac98f7-fbf3-469c-b682-696f1247cc3f" providerId="ADAL" clId="{C5947FAF-0D84-4092-B33E-82BF988F9BF5}" dt="2024-09-04T18:24:34.566" v="572" actId="47"/>
        <pc:sldMkLst>
          <pc:docMk/>
          <pc:sldMk cId="3455647084" sldId="270"/>
        </pc:sldMkLst>
      </pc:sldChg>
      <pc:sldChg chg="del">
        <pc:chgData name="Giovanni Chisci" userId="eeac98f7-fbf3-469c-b682-696f1247cc3f" providerId="ADAL" clId="{C5947FAF-0D84-4092-B33E-82BF988F9BF5}" dt="2024-09-04T18:25:01.999" v="573" actId="47"/>
        <pc:sldMkLst>
          <pc:docMk/>
          <pc:sldMk cId="2248271299" sldId="271"/>
        </pc:sldMkLst>
      </pc:sldChg>
      <pc:sldChg chg="del">
        <pc:chgData name="Giovanni Chisci" userId="eeac98f7-fbf3-469c-b682-696f1247cc3f" providerId="ADAL" clId="{C5947FAF-0D84-4092-B33E-82BF988F9BF5}" dt="2024-09-04T18:16:07.764" v="560" actId="47"/>
        <pc:sldMkLst>
          <pc:docMk/>
          <pc:sldMk cId="1464874593" sldId="273"/>
        </pc:sldMkLst>
      </pc:sldChg>
      <pc:sldChg chg="modSp mod">
        <pc:chgData name="Giovanni Chisci" userId="eeac98f7-fbf3-469c-b682-696f1247cc3f" providerId="ADAL" clId="{C5947FAF-0D84-4092-B33E-82BF988F9BF5}" dt="2024-09-04T18:01:11.575" v="25" actId="115"/>
        <pc:sldMkLst>
          <pc:docMk/>
          <pc:sldMk cId="1924676153" sldId="274"/>
        </pc:sldMkLst>
        <pc:spChg chg="mod">
          <ac:chgData name="Giovanni Chisci" userId="eeac98f7-fbf3-469c-b682-696f1247cc3f" providerId="ADAL" clId="{C5947FAF-0D84-4092-B33E-82BF988F9BF5}" dt="2024-09-04T18:01:11.575" v="25" actId="115"/>
          <ac:spMkLst>
            <pc:docMk/>
            <pc:sldMk cId="1924676153" sldId="274"/>
            <ac:spMk id="3" creationId="{695A2D09-4FED-A805-41E9-67ACDC5D8636}"/>
          </ac:spMkLst>
        </pc:spChg>
      </pc:sldChg>
      <pc:sldChg chg="addSp delSp modSp mod">
        <pc:chgData name="Giovanni Chisci" userId="eeac98f7-fbf3-469c-b682-696f1247cc3f" providerId="ADAL" clId="{C5947FAF-0D84-4092-B33E-82BF988F9BF5}" dt="2024-09-04T18:05:25.262" v="232" actId="115"/>
        <pc:sldMkLst>
          <pc:docMk/>
          <pc:sldMk cId="454161504" sldId="275"/>
        </pc:sldMkLst>
        <pc:spChg chg="mod">
          <ac:chgData name="Giovanni Chisci" userId="eeac98f7-fbf3-469c-b682-696f1247cc3f" providerId="ADAL" clId="{C5947FAF-0D84-4092-B33E-82BF988F9BF5}" dt="2024-09-04T18:05:25.262" v="232" actId="115"/>
          <ac:spMkLst>
            <pc:docMk/>
            <pc:sldMk cId="454161504" sldId="275"/>
            <ac:spMk id="3" creationId="{695A2D09-4FED-A805-41E9-67ACDC5D8636}"/>
          </ac:spMkLst>
        </pc:spChg>
        <pc:spChg chg="add del">
          <ac:chgData name="Giovanni Chisci" userId="eeac98f7-fbf3-469c-b682-696f1247cc3f" providerId="ADAL" clId="{C5947FAF-0D84-4092-B33E-82BF988F9BF5}" dt="2024-09-04T18:05:09.539" v="201"/>
          <ac:spMkLst>
            <pc:docMk/>
            <pc:sldMk cId="454161504" sldId="275"/>
            <ac:spMk id="6" creationId="{214E3651-21C5-1DC6-291C-8BF065D5983D}"/>
          </ac:spMkLst>
        </pc:spChg>
        <pc:spChg chg="add del mod">
          <ac:chgData name="Giovanni Chisci" userId="eeac98f7-fbf3-469c-b682-696f1247cc3f" providerId="ADAL" clId="{C5947FAF-0D84-4092-B33E-82BF988F9BF5}" dt="2024-09-04T18:05:09.161" v="200"/>
          <ac:spMkLst>
            <pc:docMk/>
            <pc:sldMk cId="454161504" sldId="275"/>
            <ac:spMk id="7" creationId="{64F87DF8-B530-6B23-E68A-5C82FCBEBC4D}"/>
          </ac:spMkLst>
        </pc:spChg>
        <pc:spChg chg="add del mod">
          <ac:chgData name="Giovanni Chisci" userId="eeac98f7-fbf3-469c-b682-696f1247cc3f" providerId="ADAL" clId="{C5947FAF-0D84-4092-B33E-82BF988F9BF5}" dt="2024-09-04T18:05:08.947" v="199"/>
          <ac:spMkLst>
            <pc:docMk/>
            <pc:sldMk cId="454161504" sldId="275"/>
            <ac:spMk id="8" creationId="{30160015-0E59-A144-AABB-D15B6A540B10}"/>
          </ac:spMkLst>
        </pc:spChg>
      </pc:sldChg>
      <pc:sldChg chg="modSp mod">
        <pc:chgData name="Giovanni Chisci" userId="eeac98f7-fbf3-469c-b682-696f1247cc3f" providerId="ADAL" clId="{C5947FAF-0D84-4092-B33E-82BF988F9BF5}" dt="2024-09-04T18:09:44.552" v="345" actId="27636"/>
        <pc:sldMkLst>
          <pc:docMk/>
          <pc:sldMk cId="3759458140" sldId="276"/>
        </pc:sldMkLst>
        <pc:spChg chg="mod">
          <ac:chgData name="Giovanni Chisci" userId="eeac98f7-fbf3-469c-b682-696f1247cc3f" providerId="ADAL" clId="{C5947FAF-0D84-4092-B33E-82BF988F9BF5}" dt="2024-09-04T18:09:00.526" v="327" actId="1035"/>
          <ac:spMkLst>
            <pc:docMk/>
            <pc:sldMk cId="3759458140" sldId="276"/>
            <ac:spMk id="2" creationId="{C0C93C3B-DE8E-88B0-C15A-514644A1C9E9}"/>
          </ac:spMkLst>
        </pc:spChg>
        <pc:spChg chg="mod">
          <ac:chgData name="Giovanni Chisci" userId="eeac98f7-fbf3-469c-b682-696f1247cc3f" providerId="ADAL" clId="{C5947FAF-0D84-4092-B33E-82BF988F9BF5}" dt="2024-09-04T18:09:44.552" v="345" actId="27636"/>
          <ac:spMkLst>
            <pc:docMk/>
            <pc:sldMk cId="3759458140" sldId="276"/>
            <ac:spMk id="3" creationId="{96552DCB-46EA-76B7-5277-FCB34CE189AF}"/>
          </ac:spMkLst>
        </pc:spChg>
        <pc:spChg chg="mod">
          <ac:chgData name="Giovanni Chisci" userId="eeac98f7-fbf3-469c-b682-696f1247cc3f" providerId="ADAL" clId="{C5947FAF-0D84-4092-B33E-82BF988F9BF5}" dt="2024-09-04T18:09:00.526" v="327" actId="1035"/>
          <ac:spMkLst>
            <pc:docMk/>
            <pc:sldMk cId="3759458140" sldId="276"/>
            <ac:spMk id="6" creationId="{93383D13-5EA0-FDC2-7D56-C4D85E347459}"/>
          </ac:spMkLst>
        </pc:spChg>
        <pc:spChg chg="mod">
          <ac:chgData name="Giovanni Chisci" userId="eeac98f7-fbf3-469c-b682-696f1247cc3f" providerId="ADAL" clId="{C5947FAF-0D84-4092-B33E-82BF988F9BF5}" dt="2024-09-04T18:09:00.526" v="327" actId="1035"/>
          <ac:spMkLst>
            <pc:docMk/>
            <pc:sldMk cId="3759458140" sldId="276"/>
            <ac:spMk id="7" creationId="{9E3AA19D-A787-4DD1-A0DA-AE99F6438826}"/>
          </ac:spMkLst>
        </pc:spChg>
        <pc:spChg chg="mod">
          <ac:chgData name="Giovanni Chisci" userId="eeac98f7-fbf3-469c-b682-696f1247cc3f" providerId="ADAL" clId="{C5947FAF-0D84-4092-B33E-82BF988F9BF5}" dt="2024-09-04T18:09:00.526" v="327" actId="1035"/>
          <ac:spMkLst>
            <pc:docMk/>
            <pc:sldMk cId="3759458140" sldId="276"/>
            <ac:spMk id="9" creationId="{100CC8F7-FB9A-65F7-3C32-4D3F91058303}"/>
          </ac:spMkLst>
        </pc:spChg>
        <pc:spChg chg="mod">
          <ac:chgData name="Giovanni Chisci" userId="eeac98f7-fbf3-469c-b682-696f1247cc3f" providerId="ADAL" clId="{C5947FAF-0D84-4092-B33E-82BF988F9BF5}" dt="2024-09-04T18:09:00.526" v="327" actId="1035"/>
          <ac:spMkLst>
            <pc:docMk/>
            <pc:sldMk cId="3759458140" sldId="276"/>
            <ac:spMk id="12" creationId="{9CB53E48-AC7D-35FE-D024-04AFC7EE299C}"/>
          </ac:spMkLst>
        </pc:spChg>
      </pc:sldChg>
      <pc:sldChg chg="del">
        <pc:chgData name="Giovanni Chisci" userId="eeac98f7-fbf3-469c-b682-696f1247cc3f" providerId="ADAL" clId="{C5947FAF-0D84-4092-B33E-82BF988F9BF5}" dt="2024-09-04T18:22:17.466" v="561" actId="47"/>
        <pc:sldMkLst>
          <pc:docMk/>
          <pc:sldMk cId="4035149570" sldId="277"/>
        </pc:sldMkLst>
      </pc:sldChg>
      <pc:sldChg chg="modSp mod">
        <pc:chgData name="Giovanni Chisci" userId="eeac98f7-fbf3-469c-b682-696f1247cc3f" providerId="ADAL" clId="{C5947FAF-0D84-4092-B33E-82BF988F9BF5}" dt="2024-09-04T18:14:40.404" v="553" actId="1035"/>
        <pc:sldMkLst>
          <pc:docMk/>
          <pc:sldMk cId="1616048570" sldId="279"/>
        </pc:sldMkLst>
        <pc:spChg chg="mod">
          <ac:chgData name="Giovanni Chisci" userId="eeac98f7-fbf3-469c-b682-696f1247cc3f" providerId="ADAL" clId="{C5947FAF-0D84-4092-B33E-82BF988F9BF5}" dt="2024-09-04T18:14:40.404" v="553" actId="1035"/>
          <ac:spMkLst>
            <pc:docMk/>
            <pc:sldMk cId="1616048570" sldId="279"/>
            <ac:spMk id="98" creationId="{E35C49CF-4E51-2CF0-01F2-09EABD77F15C}"/>
          </ac:spMkLst>
        </pc:spChg>
      </pc:sldChg>
      <pc:sldChg chg="del">
        <pc:chgData name="Giovanni Chisci" userId="eeac98f7-fbf3-469c-b682-696f1247cc3f" providerId="ADAL" clId="{C5947FAF-0D84-4092-B33E-82BF988F9BF5}" dt="2024-09-04T18:15:52.171" v="558" actId="47"/>
        <pc:sldMkLst>
          <pc:docMk/>
          <pc:sldMk cId="516503000" sldId="281"/>
        </pc:sldMkLst>
      </pc:sldChg>
      <pc:sldChg chg="del">
        <pc:chgData name="Giovanni Chisci" userId="eeac98f7-fbf3-469c-b682-696f1247cc3f" providerId="ADAL" clId="{C5947FAF-0D84-4092-B33E-82BF988F9BF5}" dt="2024-09-04T18:22:18.609" v="562" actId="47"/>
        <pc:sldMkLst>
          <pc:docMk/>
          <pc:sldMk cId="3749155899" sldId="282"/>
        </pc:sldMkLst>
      </pc:sldChg>
      <pc:sldChg chg="del">
        <pc:chgData name="Giovanni Chisci" userId="eeac98f7-fbf3-469c-b682-696f1247cc3f" providerId="ADAL" clId="{C5947FAF-0D84-4092-B33E-82BF988F9BF5}" dt="2024-09-04T18:24:06.866" v="564" actId="47"/>
        <pc:sldMkLst>
          <pc:docMk/>
          <pc:sldMk cId="2534364355" sldId="283"/>
        </pc:sldMkLst>
      </pc:sldChg>
      <pc:sldChg chg="del">
        <pc:chgData name="Giovanni Chisci" userId="eeac98f7-fbf3-469c-b682-696f1247cc3f" providerId="ADAL" clId="{C5947FAF-0D84-4092-B33E-82BF988F9BF5}" dt="2024-09-04T18:24:14.727" v="568" actId="47"/>
        <pc:sldMkLst>
          <pc:docMk/>
          <pc:sldMk cId="0" sldId="284"/>
        </pc:sldMkLst>
      </pc:sldChg>
      <pc:sldChg chg="modSp mod">
        <pc:chgData name="Giovanni Chisci" userId="eeac98f7-fbf3-469c-b682-696f1247cc3f" providerId="ADAL" clId="{C5947FAF-0D84-4092-B33E-82BF988F9BF5}" dt="2024-09-04T18:33:23.227" v="613" actId="20577"/>
        <pc:sldMkLst>
          <pc:docMk/>
          <pc:sldMk cId="2567431937" sldId="285"/>
        </pc:sldMkLst>
        <pc:spChg chg="mod">
          <ac:chgData name="Giovanni Chisci" userId="eeac98f7-fbf3-469c-b682-696f1247cc3f" providerId="ADAL" clId="{C5947FAF-0D84-4092-B33E-82BF988F9BF5}" dt="2024-09-04T18:33:23.227" v="613" actId="20577"/>
          <ac:spMkLst>
            <pc:docMk/>
            <pc:sldMk cId="2567431937" sldId="285"/>
            <ac:spMk id="2" creationId="{355174B1-35B4-4C4E-B45B-15F992492DF1}"/>
          </ac:spMkLst>
        </pc:spChg>
      </pc:sldChg>
      <pc:sldChg chg="del">
        <pc:chgData name="Giovanni Chisci" userId="eeac98f7-fbf3-469c-b682-696f1247cc3f" providerId="ADAL" clId="{C5947FAF-0D84-4092-B33E-82BF988F9BF5}" dt="2024-09-04T18:24:29.084" v="571" actId="47"/>
        <pc:sldMkLst>
          <pc:docMk/>
          <pc:sldMk cId="3163751926" sldId="286"/>
        </pc:sldMkLst>
      </pc:sldChg>
      <pc:sldChg chg="del">
        <pc:chgData name="Giovanni Chisci" userId="eeac98f7-fbf3-469c-b682-696f1247cc3f" providerId="ADAL" clId="{C5947FAF-0D84-4092-B33E-82BF988F9BF5}" dt="2024-09-04T18:25:04.095" v="574" actId="47"/>
        <pc:sldMkLst>
          <pc:docMk/>
          <pc:sldMk cId="1752482548" sldId="287"/>
        </pc:sldMkLst>
      </pc:sldChg>
      <pc:sldChg chg="del">
        <pc:chgData name="Giovanni Chisci" userId="eeac98f7-fbf3-469c-b682-696f1247cc3f" providerId="ADAL" clId="{C5947FAF-0D84-4092-B33E-82BF988F9BF5}" dt="2024-09-04T18:29:10.542" v="579" actId="47"/>
        <pc:sldMkLst>
          <pc:docMk/>
          <pc:sldMk cId="2221681416" sldId="288"/>
        </pc:sldMkLst>
      </pc:sldChg>
      <pc:sldChg chg="del">
        <pc:chgData name="Giovanni Chisci" userId="eeac98f7-fbf3-469c-b682-696f1247cc3f" providerId="ADAL" clId="{C5947FAF-0D84-4092-B33E-82BF988F9BF5}" dt="2024-09-04T18:29:09.175" v="578" actId="47"/>
        <pc:sldMkLst>
          <pc:docMk/>
          <pc:sldMk cId="1812015636" sldId="289"/>
        </pc:sldMkLst>
      </pc:sldChg>
      <pc:sldChg chg="del">
        <pc:chgData name="Giovanni Chisci" userId="eeac98f7-fbf3-469c-b682-696f1247cc3f" providerId="ADAL" clId="{C5947FAF-0D84-4092-B33E-82BF988F9BF5}" dt="2024-09-04T18:29:07.933" v="577" actId="47"/>
        <pc:sldMkLst>
          <pc:docMk/>
          <pc:sldMk cId="809740674" sldId="292"/>
        </pc:sldMkLst>
      </pc:sldChg>
      <pc:sldChg chg="del">
        <pc:chgData name="Giovanni Chisci" userId="eeac98f7-fbf3-469c-b682-696f1247cc3f" providerId="ADAL" clId="{C5947FAF-0D84-4092-B33E-82BF988F9BF5}" dt="2024-09-04T18:25:06.252" v="575" actId="47"/>
        <pc:sldMkLst>
          <pc:docMk/>
          <pc:sldMk cId="360926445" sldId="303"/>
        </pc:sldMkLst>
      </pc:sldChg>
      <pc:sldChg chg="del">
        <pc:chgData name="Giovanni Chisci" userId="eeac98f7-fbf3-469c-b682-696f1247cc3f" providerId="ADAL" clId="{C5947FAF-0D84-4092-B33E-82BF988F9BF5}" dt="2024-09-04T18:26:03.999" v="576" actId="47"/>
        <pc:sldMkLst>
          <pc:docMk/>
          <pc:sldMk cId="930905130" sldId="304"/>
        </pc:sldMkLst>
      </pc:sldChg>
      <pc:sldChg chg="del">
        <pc:chgData name="Giovanni Chisci" userId="eeac98f7-fbf3-469c-b682-696f1247cc3f" providerId="ADAL" clId="{C5947FAF-0D84-4092-B33E-82BF988F9BF5}" dt="2024-09-04T18:29:12.342" v="581" actId="47"/>
        <pc:sldMkLst>
          <pc:docMk/>
          <pc:sldMk cId="700324130" sldId="307"/>
        </pc:sldMkLst>
      </pc:sldChg>
      <pc:sldChg chg="del">
        <pc:chgData name="Giovanni Chisci" userId="eeac98f7-fbf3-469c-b682-696f1247cc3f" providerId="ADAL" clId="{C5947FAF-0D84-4092-B33E-82BF988F9BF5}" dt="2024-09-04T18:29:11.650" v="580" actId="47"/>
        <pc:sldMkLst>
          <pc:docMk/>
          <pc:sldMk cId="4181229292" sldId="309"/>
        </pc:sldMkLst>
      </pc:sldChg>
      <pc:sldChg chg="del">
        <pc:chgData name="Giovanni Chisci" userId="eeac98f7-fbf3-469c-b682-696f1247cc3f" providerId="ADAL" clId="{C5947FAF-0D84-4092-B33E-82BF988F9BF5}" dt="2024-09-04T18:29:53.876" v="585" actId="47"/>
        <pc:sldMkLst>
          <pc:docMk/>
          <pc:sldMk cId="3494950877" sldId="311"/>
        </pc:sldMkLst>
      </pc:sldChg>
      <pc:sldChg chg="del">
        <pc:chgData name="Giovanni Chisci" userId="eeac98f7-fbf3-469c-b682-696f1247cc3f" providerId="ADAL" clId="{C5947FAF-0D84-4092-B33E-82BF988F9BF5}" dt="2024-09-04T18:29:24.209" v="582" actId="47"/>
        <pc:sldMkLst>
          <pc:docMk/>
          <pc:sldMk cId="3348027857" sldId="312"/>
        </pc:sldMkLst>
      </pc:sldChg>
      <pc:sldChg chg="del">
        <pc:chgData name="Giovanni Chisci" userId="eeac98f7-fbf3-469c-b682-696f1247cc3f" providerId="ADAL" clId="{C5947FAF-0D84-4092-B33E-82BF988F9BF5}" dt="2024-09-04T18:29:41.019" v="583" actId="47"/>
        <pc:sldMkLst>
          <pc:docMk/>
          <pc:sldMk cId="27368931" sldId="313"/>
        </pc:sldMkLst>
      </pc:sldChg>
      <pc:sldChg chg="del">
        <pc:chgData name="Giovanni Chisci" userId="eeac98f7-fbf3-469c-b682-696f1247cc3f" providerId="ADAL" clId="{C5947FAF-0D84-4092-B33E-82BF988F9BF5}" dt="2024-09-04T18:29:46.358" v="584" actId="47"/>
        <pc:sldMkLst>
          <pc:docMk/>
          <pc:sldMk cId="3826937602" sldId="314"/>
        </pc:sldMkLst>
      </pc:sldChg>
      <pc:sldChg chg="del">
        <pc:chgData name="Giovanni Chisci" userId="eeac98f7-fbf3-469c-b682-696f1247cc3f" providerId="ADAL" clId="{C5947FAF-0D84-4092-B33E-82BF988F9BF5}" dt="2024-09-04T18:22:20.323" v="563" actId="47"/>
        <pc:sldMkLst>
          <pc:docMk/>
          <pc:sldMk cId="1211795864" sldId="315"/>
        </pc:sldMkLst>
      </pc:sldChg>
      <pc:sldChg chg="del">
        <pc:chgData name="Giovanni Chisci" userId="eeac98f7-fbf3-469c-b682-696f1247cc3f" providerId="ADAL" clId="{C5947FAF-0D84-4092-B33E-82BF988F9BF5}" dt="2024-09-04T18:24:14.310" v="567" actId="47"/>
        <pc:sldMkLst>
          <pc:docMk/>
          <pc:sldMk cId="1368336243" sldId="316"/>
        </pc:sldMkLst>
      </pc:sldChg>
      <pc:sldChg chg="del">
        <pc:chgData name="Giovanni Chisci" userId="eeac98f7-fbf3-469c-b682-696f1247cc3f" providerId="ADAL" clId="{C5947FAF-0D84-4092-B33E-82BF988F9BF5}" dt="2024-09-04T18:24:12.065" v="565" actId="47"/>
        <pc:sldMkLst>
          <pc:docMk/>
          <pc:sldMk cId="4061071070" sldId="1525"/>
        </pc:sldMkLst>
      </pc:sldChg>
      <pc:sldChg chg="del">
        <pc:chgData name="Giovanni Chisci" userId="eeac98f7-fbf3-469c-b682-696f1247cc3f" providerId="ADAL" clId="{C5947FAF-0D84-4092-B33E-82BF988F9BF5}" dt="2024-09-04T18:24:12.636" v="566" actId="47"/>
        <pc:sldMkLst>
          <pc:docMk/>
          <pc:sldMk cId="626538000" sldId="1526"/>
        </pc:sldMkLst>
      </pc:sldChg>
      <pc:sldChg chg="del">
        <pc:chgData name="Giovanni Chisci" userId="eeac98f7-fbf3-469c-b682-696f1247cc3f" providerId="ADAL" clId="{C5947FAF-0D84-4092-B33E-82BF988F9BF5}" dt="2024-09-04T18:15:53.018" v="559" actId="47"/>
        <pc:sldMkLst>
          <pc:docMk/>
          <pc:sldMk cId="3341636486" sldId="1529"/>
        </pc:sldMkLst>
      </pc:sldChg>
      <pc:sldChg chg="del">
        <pc:chgData name="Giovanni Chisci" userId="eeac98f7-fbf3-469c-b682-696f1247cc3f" providerId="ADAL" clId="{C5947FAF-0D84-4092-B33E-82BF988F9BF5}" dt="2024-09-04T18:15:48.824" v="557" actId="47"/>
        <pc:sldMkLst>
          <pc:docMk/>
          <pc:sldMk cId="2973082274" sldId="1532"/>
        </pc:sldMkLst>
      </pc:sldChg>
      <pc:sldChg chg="del">
        <pc:chgData name="Giovanni Chisci" userId="eeac98f7-fbf3-469c-b682-696f1247cc3f" providerId="ADAL" clId="{C5947FAF-0D84-4092-B33E-82BF988F9BF5}" dt="2024-09-04T18:15:45.373" v="556" actId="47"/>
        <pc:sldMkLst>
          <pc:docMk/>
          <pc:sldMk cId="1392939809" sldId="1533"/>
        </pc:sldMkLst>
      </pc:sldChg>
      <pc:sldChg chg="del">
        <pc:chgData name="Giovanni Chisci" userId="eeac98f7-fbf3-469c-b682-696f1247cc3f" providerId="ADAL" clId="{C5947FAF-0D84-4092-B33E-82BF988F9BF5}" dt="2024-09-04T18:15:36.570" v="554" actId="47"/>
        <pc:sldMkLst>
          <pc:docMk/>
          <pc:sldMk cId="3406090074" sldId="1534"/>
        </pc:sldMkLst>
      </pc:sldChg>
      <pc:sldChg chg="modSp mod">
        <pc:chgData name="Giovanni Chisci" userId="eeac98f7-fbf3-469c-b682-696f1247cc3f" providerId="ADAL" clId="{C5947FAF-0D84-4092-B33E-82BF988F9BF5}" dt="2024-09-04T18:06:08.288" v="235" actId="20577"/>
        <pc:sldMkLst>
          <pc:docMk/>
          <pc:sldMk cId="394051769" sldId="1536"/>
        </pc:sldMkLst>
        <pc:spChg chg="mod">
          <ac:chgData name="Giovanni Chisci" userId="eeac98f7-fbf3-469c-b682-696f1247cc3f" providerId="ADAL" clId="{C5947FAF-0D84-4092-B33E-82BF988F9BF5}" dt="2024-09-04T18:06:08.288" v="235" actId="20577"/>
          <ac:spMkLst>
            <pc:docMk/>
            <pc:sldMk cId="394051769" sldId="1536"/>
            <ac:spMk id="3" creationId="{66112616-F159-8049-3075-0B8F8EE52C54}"/>
          </ac:spMkLst>
        </pc:spChg>
      </pc:sldChg>
      <pc:sldChg chg="modSp mod">
        <pc:chgData name="Giovanni Chisci" userId="eeac98f7-fbf3-469c-b682-696f1247cc3f" providerId="ADAL" clId="{C5947FAF-0D84-4092-B33E-82BF988F9BF5}" dt="2024-09-04T18:36:07.220" v="688" actId="20577"/>
        <pc:sldMkLst>
          <pc:docMk/>
          <pc:sldMk cId="1119334270" sldId="1537"/>
        </pc:sldMkLst>
        <pc:spChg chg="mod">
          <ac:chgData name="Giovanni Chisci" userId="eeac98f7-fbf3-469c-b682-696f1247cc3f" providerId="ADAL" clId="{C5947FAF-0D84-4092-B33E-82BF988F9BF5}" dt="2024-09-04T18:36:07.220" v="688" actId="20577"/>
          <ac:spMkLst>
            <pc:docMk/>
            <pc:sldMk cId="1119334270" sldId="1537"/>
            <ac:spMk id="2" creationId="{35AE5236-2E1B-6476-2EA4-1915C01F5454}"/>
          </ac:spMkLst>
        </pc:spChg>
        <pc:spChg chg="mod">
          <ac:chgData name="Giovanni Chisci" userId="eeac98f7-fbf3-469c-b682-696f1247cc3f" providerId="ADAL" clId="{C5947FAF-0D84-4092-B33E-82BF988F9BF5}" dt="2024-09-04T18:35:56.391" v="663" actId="20577"/>
          <ac:spMkLst>
            <pc:docMk/>
            <pc:sldMk cId="1119334270" sldId="1537"/>
            <ac:spMk id="3" creationId="{4A6CF394-DE0B-E0ED-3048-E0C8F7CF897E}"/>
          </ac:spMkLst>
        </pc:spChg>
      </pc:sldChg>
      <pc:sldChg chg="modSp new mod ord">
        <pc:chgData name="Giovanni Chisci" userId="eeac98f7-fbf3-469c-b682-696f1247cc3f" providerId="ADAL" clId="{C5947FAF-0D84-4092-B33E-82BF988F9BF5}" dt="2024-09-04T20:32:27.201" v="1929" actId="20577"/>
        <pc:sldMkLst>
          <pc:docMk/>
          <pc:sldMk cId="2079939541" sldId="1538"/>
        </pc:sldMkLst>
        <pc:spChg chg="mod">
          <ac:chgData name="Giovanni Chisci" userId="eeac98f7-fbf3-469c-b682-696f1247cc3f" providerId="ADAL" clId="{C5947FAF-0D84-4092-B33E-82BF988F9BF5}" dt="2024-09-04T18:45:08.369" v="1415" actId="20577"/>
          <ac:spMkLst>
            <pc:docMk/>
            <pc:sldMk cId="2079939541" sldId="1538"/>
            <ac:spMk id="2" creationId="{4EA7A605-3858-3C0A-98C0-5233D4339137}"/>
          </ac:spMkLst>
        </pc:spChg>
        <pc:spChg chg="mod">
          <ac:chgData name="Giovanni Chisci" userId="eeac98f7-fbf3-469c-b682-696f1247cc3f" providerId="ADAL" clId="{C5947FAF-0D84-4092-B33E-82BF988F9BF5}" dt="2024-09-04T20:32:27.201" v="1929" actId="20577"/>
          <ac:spMkLst>
            <pc:docMk/>
            <pc:sldMk cId="2079939541" sldId="1538"/>
            <ac:spMk id="3" creationId="{AC1BC20D-0E19-4370-CF27-85239CABDDCE}"/>
          </ac:spMkLst>
        </pc:spChg>
      </pc:sldChg>
    </pc:docChg>
  </pc:docChgLst>
  <pc:docChgLst>
    <pc:chgData name="Giovanni Chisci" userId="eeac98f7-fbf3-469c-b682-696f1247cc3f" providerId="ADAL" clId="{68087B32-9610-47F0-A387-5AEBEFA3FE6B}"/>
    <pc:docChg chg="undo custSel addSld delSld modSld sldOrd modMainMaster">
      <pc:chgData name="Giovanni Chisci" userId="eeac98f7-fbf3-469c-b682-696f1247cc3f" providerId="ADAL" clId="{68087B32-9610-47F0-A387-5AEBEFA3FE6B}" dt="2024-08-20T22:09:34.228" v="8522" actId="1076"/>
      <pc:docMkLst>
        <pc:docMk/>
      </pc:docMkLst>
      <pc:sldChg chg="addSp delSp modSp mod">
        <pc:chgData name="Giovanni Chisci" userId="eeac98f7-fbf3-469c-b682-696f1247cc3f" providerId="ADAL" clId="{68087B32-9610-47F0-A387-5AEBEFA3FE6B}" dt="2024-08-12T18:20:47.993" v="103"/>
        <pc:sldMkLst>
          <pc:docMk/>
          <pc:sldMk cId="0" sldId="256"/>
        </pc:sldMkLst>
        <pc:spChg chg="add del mod">
          <ac:chgData name="Giovanni Chisci" userId="eeac98f7-fbf3-469c-b682-696f1247cc3f" providerId="ADAL" clId="{68087B32-9610-47F0-A387-5AEBEFA3FE6B}" dt="2024-08-12T18:19:32.480" v="60"/>
          <ac:spMkLst>
            <pc:docMk/>
            <pc:sldMk cId="0" sldId="256"/>
            <ac:spMk id="7" creationId="{00000000-0000-0000-0000-000000000000}"/>
          </ac:spMkLst>
        </pc:spChg>
        <pc:spChg chg="mod">
          <ac:chgData name="Giovanni Chisci" userId="eeac98f7-fbf3-469c-b682-696f1247cc3f" providerId="ADAL" clId="{68087B32-9610-47F0-A387-5AEBEFA3FE6B}" dt="2024-08-12T18:20:03.615" v="100" actId="20577"/>
          <ac:spMkLst>
            <pc:docMk/>
            <pc:sldMk cId="0" sldId="256"/>
            <ac:spMk id="3073" creationId="{00000000-0000-0000-0000-000000000000}"/>
          </ac:spMkLst>
        </pc:spChg>
        <pc:spChg chg="mod">
          <ac:chgData name="Giovanni Chisci" userId="eeac98f7-fbf3-469c-b682-696f1247cc3f" providerId="ADAL" clId="{68087B32-9610-47F0-A387-5AEBEFA3FE6B}" dt="2024-08-12T18:20:18.822" v="102" actId="20577"/>
          <ac:spMkLst>
            <pc:docMk/>
            <pc:sldMk cId="0" sldId="256"/>
            <ac:spMk id="3074" creationId="{00000000-0000-0000-0000-000000000000}"/>
          </ac:spMkLst>
        </pc:spChg>
        <pc:graphicFrameChg chg="mod">
          <ac:chgData name="Giovanni Chisci" userId="eeac98f7-fbf3-469c-b682-696f1247cc3f" providerId="ADAL" clId="{68087B32-9610-47F0-A387-5AEBEFA3FE6B}" dt="2024-08-12T18:20:47.993" v="103"/>
          <ac:graphicFrameMkLst>
            <pc:docMk/>
            <pc:sldMk cId="0" sldId="256"/>
            <ac:graphicFrameMk id="2" creationId="{2ECC8800-9A77-BF2D-3FF0-D0C33EC01374}"/>
          </ac:graphicFrameMkLst>
        </pc:graphicFrameChg>
      </pc:sldChg>
      <pc:sldChg chg="modSp new mod">
        <pc:chgData name="Giovanni Chisci" userId="eeac98f7-fbf3-469c-b682-696f1247cc3f" providerId="ADAL" clId="{68087B32-9610-47F0-A387-5AEBEFA3FE6B}" dt="2024-08-12T18:31:35.327" v="1042" actId="20577"/>
        <pc:sldMkLst>
          <pc:docMk/>
          <pc:sldMk cId="966114129" sldId="257"/>
        </pc:sldMkLst>
        <pc:spChg chg="mod">
          <ac:chgData name="Giovanni Chisci" userId="eeac98f7-fbf3-469c-b682-696f1247cc3f" providerId="ADAL" clId="{68087B32-9610-47F0-A387-5AEBEFA3FE6B}" dt="2024-08-12T18:31:35.327" v="1042" actId="20577"/>
          <ac:spMkLst>
            <pc:docMk/>
            <pc:sldMk cId="966114129" sldId="257"/>
            <ac:spMk id="2" creationId="{BB70F7B1-BB70-9509-8EC9-C90BB0DBFB6A}"/>
          </ac:spMkLst>
        </pc:spChg>
        <pc:spChg chg="mod">
          <ac:chgData name="Giovanni Chisci" userId="eeac98f7-fbf3-469c-b682-696f1247cc3f" providerId="ADAL" clId="{68087B32-9610-47F0-A387-5AEBEFA3FE6B}" dt="2024-08-12T18:31:30.287" v="1038" actId="20577"/>
          <ac:spMkLst>
            <pc:docMk/>
            <pc:sldMk cId="966114129" sldId="257"/>
            <ac:spMk id="3" creationId="{95194585-250F-6714-C54C-C9DC8072E5F7}"/>
          </ac:spMkLst>
        </pc:spChg>
      </pc:sldChg>
      <pc:sldChg chg="new del">
        <pc:chgData name="Giovanni Chisci" userId="eeac98f7-fbf3-469c-b682-696f1247cc3f" providerId="ADAL" clId="{68087B32-9610-47F0-A387-5AEBEFA3FE6B}" dt="2024-08-12T18:19:50.535" v="68" actId="47"/>
        <pc:sldMkLst>
          <pc:docMk/>
          <pc:sldMk cId="4142788844" sldId="257"/>
        </pc:sldMkLst>
      </pc:sldChg>
      <pc:sldChg chg="addSp delSp modSp add mod">
        <pc:chgData name="Giovanni Chisci" userId="eeac98f7-fbf3-469c-b682-696f1247cc3f" providerId="ADAL" clId="{68087B32-9610-47F0-A387-5AEBEFA3FE6B}" dt="2024-08-19T16:06:37.708" v="7514" actId="478"/>
        <pc:sldMkLst>
          <pc:docMk/>
          <pc:sldMk cId="1324603317" sldId="258"/>
        </pc:sldMkLst>
        <pc:spChg chg="mod">
          <ac:chgData name="Giovanni Chisci" userId="eeac98f7-fbf3-469c-b682-696f1247cc3f" providerId="ADAL" clId="{68087B32-9610-47F0-A387-5AEBEFA3FE6B}" dt="2024-08-12T18:37:12.232" v="1600" actId="20577"/>
          <ac:spMkLst>
            <pc:docMk/>
            <pc:sldMk cId="1324603317" sldId="258"/>
            <ac:spMk id="2" creationId="{BB70F7B1-BB70-9509-8EC9-C90BB0DBFB6A}"/>
          </ac:spMkLst>
        </pc:spChg>
        <pc:spChg chg="mod">
          <ac:chgData name="Giovanni Chisci" userId="eeac98f7-fbf3-469c-b682-696f1247cc3f" providerId="ADAL" clId="{68087B32-9610-47F0-A387-5AEBEFA3FE6B}" dt="2024-08-12T18:36:53.320" v="1595" actId="20577"/>
          <ac:spMkLst>
            <pc:docMk/>
            <pc:sldMk cId="1324603317" sldId="258"/>
            <ac:spMk id="3" creationId="{95194585-250F-6714-C54C-C9DC8072E5F7}"/>
          </ac:spMkLst>
        </pc:spChg>
        <pc:spChg chg="add del mod">
          <ac:chgData name="Giovanni Chisci" userId="eeac98f7-fbf3-469c-b682-696f1247cc3f" providerId="ADAL" clId="{68087B32-9610-47F0-A387-5AEBEFA3FE6B}" dt="2024-08-19T16:06:37.708" v="7514" actId="478"/>
          <ac:spMkLst>
            <pc:docMk/>
            <pc:sldMk cId="1324603317" sldId="258"/>
            <ac:spMk id="6" creationId="{D63121F3-9C0B-0B4D-3F08-7D85056D62BE}"/>
          </ac:spMkLst>
        </pc:spChg>
      </pc:sldChg>
      <pc:sldChg chg="modSp new mod">
        <pc:chgData name="Giovanni Chisci" userId="eeac98f7-fbf3-469c-b682-696f1247cc3f" providerId="ADAL" clId="{68087B32-9610-47F0-A387-5AEBEFA3FE6B}" dt="2024-08-16T18:59:04.985" v="7314" actId="13926"/>
        <pc:sldMkLst>
          <pc:docMk/>
          <pc:sldMk cId="2251432172" sldId="259"/>
        </pc:sldMkLst>
        <pc:spChg chg="mod">
          <ac:chgData name="Giovanni Chisci" userId="eeac98f7-fbf3-469c-b682-696f1247cc3f" providerId="ADAL" clId="{68087B32-9610-47F0-A387-5AEBEFA3FE6B}" dt="2024-08-14T23:06:31.971" v="1670" actId="20577"/>
          <ac:spMkLst>
            <pc:docMk/>
            <pc:sldMk cId="2251432172" sldId="259"/>
            <ac:spMk id="2" creationId="{301BF919-7F71-6ABA-B87D-BD7790F26BCB}"/>
          </ac:spMkLst>
        </pc:spChg>
        <pc:spChg chg="mod">
          <ac:chgData name="Giovanni Chisci" userId="eeac98f7-fbf3-469c-b682-696f1247cc3f" providerId="ADAL" clId="{68087B32-9610-47F0-A387-5AEBEFA3FE6B}" dt="2024-08-16T18:59:04.985" v="7314" actId="13926"/>
          <ac:spMkLst>
            <pc:docMk/>
            <pc:sldMk cId="2251432172" sldId="259"/>
            <ac:spMk id="3" creationId="{039E1DF1-A33C-00EC-3CFF-672B5E1E38AC}"/>
          </ac:spMkLst>
        </pc:spChg>
      </pc:sldChg>
      <pc:sldChg chg="modSp new mod">
        <pc:chgData name="Giovanni Chisci" userId="eeac98f7-fbf3-469c-b682-696f1247cc3f" providerId="ADAL" clId="{68087B32-9610-47F0-A387-5AEBEFA3FE6B}" dt="2024-08-12T18:38:16.312" v="1636" actId="20577"/>
        <pc:sldMkLst>
          <pc:docMk/>
          <pc:sldMk cId="3162246352" sldId="260"/>
        </pc:sldMkLst>
        <pc:spChg chg="mod">
          <ac:chgData name="Giovanni Chisci" userId="eeac98f7-fbf3-469c-b682-696f1247cc3f" providerId="ADAL" clId="{68087B32-9610-47F0-A387-5AEBEFA3FE6B}" dt="2024-08-12T18:38:16.312" v="1636" actId="20577"/>
          <ac:spMkLst>
            <pc:docMk/>
            <pc:sldMk cId="3162246352" sldId="260"/>
            <ac:spMk id="2" creationId="{F8216D13-5C90-7ACD-0160-CEE46AB91FF5}"/>
          </ac:spMkLst>
        </pc:spChg>
      </pc:sldChg>
      <pc:sldChg chg="add">
        <pc:chgData name="Giovanni Chisci" userId="eeac98f7-fbf3-469c-b682-696f1247cc3f" providerId="ADAL" clId="{68087B32-9610-47F0-A387-5AEBEFA3FE6B}" dt="2024-08-15T18:50:12.878" v="6288"/>
        <pc:sldMkLst>
          <pc:docMk/>
          <pc:sldMk cId="2512062460" sldId="267"/>
        </pc:sldMkLst>
      </pc:sldChg>
      <pc:sldChg chg="add">
        <pc:chgData name="Giovanni Chisci" userId="eeac98f7-fbf3-469c-b682-696f1247cc3f" providerId="ADAL" clId="{68087B32-9610-47F0-A387-5AEBEFA3FE6B}" dt="2024-08-15T18:50:12.878" v="6288"/>
        <pc:sldMkLst>
          <pc:docMk/>
          <pc:sldMk cId="245477194" sldId="269"/>
        </pc:sldMkLst>
      </pc:sldChg>
      <pc:sldChg chg="add">
        <pc:chgData name="Giovanni Chisci" userId="eeac98f7-fbf3-469c-b682-696f1247cc3f" providerId="ADAL" clId="{68087B32-9610-47F0-A387-5AEBEFA3FE6B}" dt="2024-08-15T18:50:12.878" v="6288"/>
        <pc:sldMkLst>
          <pc:docMk/>
          <pc:sldMk cId="3455647084" sldId="270"/>
        </pc:sldMkLst>
      </pc:sldChg>
      <pc:sldChg chg="add">
        <pc:chgData name="Giovanni Chisci" userId="eeac98f7-fbf3-469c-b682-696f1247cc3f" providerId="ADAL" clId="{68087B32-9610-47F0-A387-5AEBEFA3FE6B}" dt="2024-08-15T18:50:12.878" v="6288"/>
        <pc:sldMkLst>
          <pc:docMk/>
          <pc:sldMk cId="2248271299" sldId="271"/>
        </pc:sldMkLst>
      </pc:sldChg>
      <pc:sldChg chg="modSp add mod">
        <pc:chgData name="Giovanni Chisci" userId="eeac98f7-fbf3-469c-b682-696f1247cc3f" providerId="ADAL" clId="{68087B32-9610-47F0-A387-5AEBEFA3FE6B}" dt="2024-08-12T18:38:35.168" v="1638"/>
        <pc:sldMkLst>
          <pc:docMk/>
          <pc:sldMk cId="1464874593" sldId="273"/>
        </pc:sldMkLst>
        <pc:spChg chg="mod">
          <ac:chgData name="Giovanni Chisci" userId="eeac98f7-fbf3-469c-b682-696f1247cc3f" providerId="ADAL" clId="{68087B32-9610-47F0-A387-5AEBEFA3FE6B}" dt="2024-08-12T18:38:35.168" v="1638"/>
          <ac:spMkLst>
            <pc:docMk/>
            <pc:sldMk cId="1464874593" sldId="273"/>
            <ac:spMk id="5" creationId="{244C5481-5109-4B14-AFF7-3D70F4487FEC}"/>
          </ac:spMkLst>
        </pc:spChg>
      </pc:sldChg>
      <pc:sldChg chg="modSp new mod">
        <pc:chgData name="Giovanni Chisci" userId="eeac98f7-fbf3-469c-b682-696f1247cc3f" providerId="ADAL" clId="{68087B32-9610-47F0-A387-5AEBEFA3FE6B}" dt="2024-08-14T23:38:07.276" v="3115" actId="20577"/>
        <pc:sldMkLst>
          <pc:docMk/>
          <pc:sldMk cId="1924676153" sldId="274"/>
        </pc:sldMkLst>
        <pc:spChg chg="mod">
          <ac:chgData name="Giovanni Chisci" userId="eeac98f7-fbf3-469c-b682-696f1247cc3f" providerId="ADAL" clId="{68087B32-9610-47F0-A387-5AEBEFA3FE6B}" dt="2024-08-14T23:38:07.276" v="3115" actId="20577"/>
          <ac:spMkLst>
            <pc:docMk/>
            <pc:sldMk cId="1924676153" sldId="274"/>
            <ac:spMk id="2" creationId="{9F5F6F1E-DBAF-4F65-83E5-EA17FD94CD90}"/>
          </ac:spMkLst>
        </pc:spChg>
        <pc:spChg chg="mod">
          <ac:chgData name="Giovanni Chisci" userId="eeac98f7-fbf3-469c-b682-696f1247cc3f" providerId="ADAL" clId="{68087B32-9610-47F0-A387-5AEBEFA3FE6B}" dt="2024-08-14T23:37:06.868" v="3090" actId="207"/>
          <ac:spMkLst>
            <pc:docMk/>
            <pc:sldMk cId="1924676153" sldId="274"/>
            <ac:spMk id="3" creationId="{695A2D09-4FED-A805-41E9-67ACDC5D8636}"/>
          </ac:spMkLst>
        </pc:spChg>
      </pc:sldChg>
      <pc:sldChg chg="modSp add mod">
        <pc:chgData name="Giovanni Chisci" userId="eeac98f7-fbf3-469c-b682-696f1247cc3f" providerId="ADAL" clId="{68087B32-9610-47F0-A387-5AEBEFA3FE6B}" dt="2024-08-15T00:51:20.388" v="5007" actId="20577"/>
        <pc:sldMkLst>
          <pc:docMk/>
          <pc:sldMk cId="454161504" sldId="275"/>
        </pc:sldMkLst>
        <pc:spChg chg="mod">
          <ac:chgData name="Giovanni Chisci" userId="eeac98f7-fbf3-469c-b682-696f1247cc3f" providerId="ADAL" clId="{68087B32-9610-47F0-A387-5AEBEFA3FE6B}" dt="2024-08-14T23:38:23.965" v="3149" actId="20577"/>
          <ac:spMkLst>
            <pc:docMk/>
            <pc:sldMk cId="454161504" sldId="275"/>
            <ac:spMk id="2" creationId="{9F5F6F1E-DBAF-4F65-83E5-EA17FD94CD90}"/>
          </ac:spMkLst>
        </pc:spChg>
        <pc:spChg chg="mod">
          <ac:chgData name="Giovanni Chisci" userId="eeac98f7-fbf3-469c-b682-696f1247cc3f" providerId="ADAL" clId="{68087B32-9610-47F0-A387-5AEBEFA3FE6B}" dt="2024-08-15T00:51:20.388" v="5007" actId="20577"/>
          <ac:spMkLst>
            <pc:docMk/>
            <pc:sldMk cId="454161504" sldId="275"/>
            <ac:spMk id="3" creationId="{695A2D09-4FED-A805-41E9-67ACDC5D8636}"/>
          </ac:spMkLst>
        </pc:spChg>
      </pc:sldChg>
      <pc:sldChg chg="addSp delSp modSp new mod">
        <pc:chgData name="Giovanni Chisci" userId="eeac98f7-fbf3-469c-b682-696f1247cc3f" providerId="ADAL" clId="{68087B32-9610-47F0-A387-5AEBEFA3FE6B}" dt="2024-08-15T00:42:14.949" v="4448" actId="27636"/>
        <pc:sldMkLst>
          <pc:docMk/>
          <pc:sldMk cId="3759458140" sldId="276"/>
        </pc:sldMkLst>
        <pc:spChg chg="mod">
          <ac:chgData name="Giovanni Chisci" userId="eeac98f7-fbf3-469c-b682-696f1247cc3f" providerId="ADAL" clId="{68087B32-9610-47F0-A387-5AEBEFA3FE6B}" dt="2024-08-15T00:07:47.941" v="3238" actId="20577"/>
          <ac:spMkLst>
            <pc:docMk/>
            <pc:sldMk cId="3759458140" sldId="276"/>
            <ac:spMk id="2" creationId="{C0C93C3B-DE8E-88B0-C15A-514644A1C9E9}"/>
          </ac:spMkLst>
        </pc:spChg>
        <pc:spChg chg="mod">
          <ac:chgData name="Giovanni Chisci" userId="eeac98f7-fbf3-469c-b682-696f1247cc3f" providerId="ADAL" clId="{68087B32-9610-47F0-A387-5AEBEFA3FE6B}" dt="2024-08-15T00:42:14.949" v="4448" actId="27636"/>
          <ac:spMkLst>
            <pc:docMk/>
            <pc:sldMk cId="3759458140" sldId="276"/>
            <ac:spMk id="3" creationId="{96552DCB-46EA-76B7-5277-FCB34CE189AF}"/>
          </ac:spMkLst>
        </pc:spChg>
        <pc:spChg chg="add mod">
          <ac:chgData name="Giovanni Chisci" userId="eeac98f7-fbf3-469c-b682-696f1247cc3f" providerId="ADAL" clId="{68087B32-9610-47F0-A387-5AEBEFA3FE6B}" dt="2024-08-15T00:38:05.177" v="4437" actId="1036"/>
          <ac:spMkLst>
            <pc:docMk/>
            <pc:sldMk cId="3759458140" sldId="276"/>
            <ac:spMk id="6" creationId="{93383D13-5EA0-FDC2-7D56-C4D85E347459}"/>
          </ac:spMkLst>
        </pc:spChg>
        <pc:spChg chg="add mod">
          <ac:chgData name="Giovanni Chisci" userId="eeac98f7-fbf3-469c-b682-696f1247cc3f" providerId="ADAL" clId="{68087B32-9610-47F0-A387-5AEBEFA3FE6B}" dt="2024-08-15T00:38:05.177" v="4437" actId="1036"/>
          <ac:spMkLst>
            <pc:docMk/>
            <pc:sldMk cId="3759458140" sldId="276"/>
            <ac:spMk id="7" creationId="{9E3AA19D-A787-4DD1-A0DA-AE99F6438826}"/>
          </ac:spMkLst>
        </pc:spChg>
        <pc:spChg chg="add del mod">
          <ac:chgData name="Giovanni Chisci" userId="eeac98f7-fbf3-469c-b682-696f1247cc3f" providerId="ADAL" clId="{68087B32-9610-47F0-A387-5AEBEFA3FE6B}" dt="2024-08-15T00:42:11.722" v="4446" actId="478"/>
          <ac:spMkLst>
            <pc:docMk/>
            <pc:sldMk cId="3759458140" sldId="276"/>
            <ac:spMk id="8" creationId="{85ED5245-F565-E7F8-C1AA-78FA02EE3711}"/>
          </ac:spMkLst>
        </pc:spChg>
        <pc:spChg chg="add mod">
          <ac:chgData name="Giovanni Chisci" userId="eeac98f7-fbf3-469c-b682-696f1247cc3f" providerId="ADAL" clId="{68087B32-9610-47F0-A387-5AEBEFA3FE6B}" dt="2024-08-15T00:38:05.177" v="4437" actId="1036"/>
          <ac:spMkLst>
            <pc:docMk/>
            <pc:sldMk cId="3759458140" sldId="276"/>
            <ac:spMk id="9" creationId="{100CC8F7-FB9A-65F7-3C32-4D3F91058303}"/>
          </ac:spMkLst>
        </pc:spChg>
        <pc:picChg chg="add mod">
          <ac:chgData name="Giovanni Chisci" userId="eeac98f7-fbf3-469c-b682-696f1247cc3f" providerId="ADAL" clId="{68087B32-9610-47F0-A387-5AEBEFA3FE6B}" dt="2024-08-15T00:42:07.410" v="4445" actId="1076"/>
          <ac:picMkLst>
            <pc:docMk/>
            <pc:sldMk cId="3759458140" sldId="276"/>
            <ac:picMk id="11" creationId="{C485123E-6B59-2AE7-5D3E-279B5EE31F19}"/>
          </ac:picMkLst>
        </pc:picChg>
      </pc:sldChg>
      <pc:sldChg chg="addSp delSp modSp new mod ord">
        <pc:chgData name="Giovanni Chisci" userId="eeac98f7-fbf3-469c-b682-696f1247cc3f" providerId="ADAL" clId="{68087B32-9610-47F0-A387-5AEBEFA3FE6B}" dt="2024-08-19T16:06:24.690" v="7512" actId="478"/>
        <pc:sldMkLst>
          <pc:docMk/>
          <pc:sldMk cId="4035149570" sldId="277"/>
        </pc:sldMkLst>
        <pc:spChg chg="mod">
          <ac:chgData name="Giovanni Chisci" userId="eeac98f7-fbf3-469c-b682-696f1247cc3f" providerId="ADAL" clId="{68087B32-9610-47F0-A387-5AEBEFA3FE6B}" dt="2024-08-15T00:32:16.374" v="4293" actId="20577"/>
          <ac:spMkLst>
            <pc:docMk/>
            <pc:sldMk cId="4035149570" sldId="277"/>
            <ac:spMk id="2" creationId="{A6048C30-72C0-A4C8-24A7-AC1897D53D3E}"/>
          </ac:spMkLst>
        </pc:spChg>
        <pc:spChg chg="mod">
          <ac:chgData name="Giovanni Chisci" userId="eeac98f7-fbf3-469c-b682-696f1247cc3f" providerId="ADAL" clId="{68087B32-9610-47F0-A387-5AEBEFA3FE6B}" dt="2024-08-15T00:32:00.697" v="4258" actId="27636"/>
          <ac:spMkLst>
            <pc:docMk/>
            <pc:sldMk cId="4035149570" sldId="277"/>
            <ac:spMk id="3" creationId="{31161349-7186-B285-6E45-6330BADCF966}"/>
          </ac:spMkLst>
        </pc:spChg>
        <pc:spChg chg="add del mod">
          <ac:chgData name="Giovanni Chisci" userId="eeac98f7-fbf3-469c-b682-696f1247cc3f" providerId="ADAL" clId="{68087B32-9610-47F0-A387-5AEBEFA3FE6B}" dt="2024-08-19T16:06:24.690" v="7512" actId="478"/>
          <ac:spMkLst>
            <pc:docMk/>
            <pc:sldMk cId="4035149570" sldId="277"/>
            <ac:spMk id="6" creationId="{43024414-D591-24FE-B38C-572C70E44160}"/>
          </ac:spMkLst>
        </pc:spChg>
      </pc:sldChg>
      <pc:sldChg chg="addSp modSp new del mod">
        <pc:chgData name="Giovanni Chisci" userId="eeac98f7-fbf3-469c-b682-696f1247cc3f" providerId="ADAL" clId="{68087B32-9610-47F0-A387-5AEBEFA3FE6B}" dt="2024-08-15T01:22:33.711" v="5875" actId="47"/>
        <pc:sldMkLst>
          <pc:docMk/>
          <pc:sldMk cId="2738981269" sldId="278"/>
        </pc:sldMkLst>
        <pc:spChg chg="add mod">
          <ac:chgData name="Giovanni Chisci" userId="eeac98f7-fbf3-469c-b682-696f1247cc3f" providerId="ADAL" clId="{68087B32-9610-47F0-A387-5AEBEFA3FE6B}" dt="2024-08-15T00:34:04.414" v="4370" actId="1076"/>
          <ac:spMkLst>
            <pc:docMk/>
            <pc:sldMk cId="2738981269" sldId="278"/>
            <ac:spMk id="4" creationId="{00C2653A-EE9F-A4B8-A2AA-4CF3B03FBAA8}"/>
          </ac:spMkLst>
        </pc:spChg>
        <pc:spChg chg="add mod">
          <ac:chgData name="Giovanni Chisci" userId="eeac98f7-fbf3-469c-b682-696f1247cc3f" providerId="ADAL" clId="{68087B32-9610-47F0-A387-5AEBEFA3FE6B}" dt="2024-08-15T00:34:04.414" v="4370" actId="1076"/>
          <ac:spMkLst>
            <pc:docMk/>
            <pc:sldMk cId="2738981269" sldId="278"/>
            <ac:spMk id="5" creationId="{4CB7FBBD-91B3-F21D-D058-FD8C2B55DCB4}"/>
          </ac:spMkLst>
        </pc:spChg>
        <pc:spChg chg="add mod">
          <ac:chgData name="Giovanni Chisci" userId="eeac98f7-fbf3-469c-b682-696f1247cc3f" providerId="ADAL" clId="{68087B32-9610-47F0-A387-5AEBEFA3FE6B}" dt="2024-08-15T00:34:04.414" v="4370" actId="1076"/>
          <ac:spMkLst>
            <pc:docMk/>
            <pc:sldMk cId="2738981269" sldId="278"/>
            <ac:spMk id="6" creationId="{DEE03132-6EE9-C4A3-F702-67CA4A7D0E32}"/>
          </ac:spMkLst>
        </pc:spChg>
        <pc:spChg chg="add mod">
          <ac:chgData name="Giovanni Chisci" userId="eeac98f7-fbf3-469c-b682-696f1247cc3f" providerId="ADAL" clId="{68087B32-9610-47F0-A387-5AEBEFA3FE6B}" dt="2024-08-15T00:34:04.414" v="4370" actId="1076"/>
          <ac:spMkLst>
            <pc:docMk/>
            <pc:sldMk cId="2738981269" sldId="278"/>
            <ac:spMk id="9" creationId="{4C73316F-2F06-2641-0FD4-BFD4C01A3B9E}"/>
          </ac:spMkLst>
        </pc:spChg>
        <pc:spChg chg="add mod">
          <ac:chgData name="Giovanni Chisci" userId="eeac98f7-fbf3-469c-b682-696f1247cc3f" providerId="ADAL" clId="{68087B32-9610-47F0-A387-5AEBEFA3FE6B}" dt="2024-08-15T00:34:04.414" v="4370" actId="1076"/>
          <ac:spMkLst>
            <pc:docMk/>
            <pc:sldMk cId="2738981269" sldId="278"/>
            <ac:spMk id="10" creationId="{33D44692-9CEA-754C-FF45-02B093078859}"/>
          </ac:spMkLst>
        </pc:spChg>
        <pc:spChg chg="add mod">
          <ac:chgData name="Giovanni Chisci" userId="eeac98f7-fbf3-469c-b682-696f1247cc3f" providerId="ADAL" clId="{68087B32-9610-47F0-A387-5AEBEFA3FE6B}" dt="2024-08-15T00:34:04.414" v="4370" actId="1076"/>
          <ac:spMkLst>
            <pc:docMk/>
            <pc:sldMk cId="2738981269" sldId="278"/>
            <ac:spMk id="13" creationId="{ACE29CF6-710E-9183-FABB-F1C69D294DB0}"/>
          </ac:spMkLst>
        </pc:spChg>
        <pc:spChg chg="add mod">
          <ac:chgData name="Giovanni Chisci" userId="eeac98f7-fbf3-469c-b682-696f1247cc3f" providerId="ADAL" clId="{68087B32-9610-47F0-A387-5AEBEFA3FE6B}" dt="2024-08-15T00:34:50.239" v="4373" actId="1076"/>
          <ac:spMkLst>
            <pc:docMk/>
            <pc:sldMk cId="2738981269" sldId="278"/>
            <ac:spMk id="14" creationId="{D6D93FC5-C23E-ACAF-9A6D-2A1920BEB429}"/>
          </ac:spMkLst>
        </pc:spChg>
        <pc:spChg chg="add mod">
          <ac:chgData name="Giovanni Chisci" userId="eeac98f7-fbf3-469c-b682-696f1247cc3f" providerId="ADAL" clId="{68087B32-9610-47F0-A387-5AEBEFA3FE6B}" dt="2024-08-15T00:34:04.414" v="4370" actId="1076"/>
          <ac:spMkLst>
            <pc:docMk/>
            <pc:sldMk cId="2738981269" sldId="278"/>
            <ac:spMk id="15" creationId="{093E5E29-E0BD-D5FB-49ED-66A6D2B82C24}"/>
          </ac:spMkLst>
        </pc:spChg>
        <pc:spChg chg="add mod">
          <ac:chgData name="Giovanni Chisci" userId="eeac98f7-fbf3-469c-b682-696f1247cc3f" providerId="ADAL" clId="{68087B32-9610-47F0-A387-5AEBEFA3FE6B}" dt="2024-08-15T00:34:04.414" v="4370" actId="1076"/>
          <ac:spMkLst>
            <pc:docMk/>
            <pc:sldMk cId="2738981269" sldId="278"/>
            <ac:spMk id="16" creationId="{A5DC3260-EB44-3A3B-8ED9-6701BB00DF21}"/>
          </ac:spMkLst>
        </pc:spChg>
        <pc:spChg chg="add mod">
          <ac:chgData name="Giovanni Chisci" userId="eeac98f7-fbf3-469c-b682-696f1247cc3f" providerId="ADAL" clId="{68087B32-9610-47F0-A387-5AEBEFA3FE6B}" dt="2024-08-15T00:34:04.414" v="4370" actId="1076"/>
          <ac:spMkLst>
            <pc:docMk/>
            <pc:sldMk cId="2738981269" sldId="278"/>
            <ac:spMk id="17" creationId="{2DFC8CDA-DB34-86C4-3859-EF1C71207E52}"/>
          </ac:spMkLst>
        </pc:spChg>
        <pc:spChg chg="add mod">
          <ac:chgData name="Giovanni Chisci" userId="eeac98f7-fbf3-469c-b682-696f1247cc3f" providerId="ADAL" clId="{68087B32-9610-47F0-A387-5AEBEFA3FE6B}" dt="2024-08-15T00:34:04.414" v="4370" actId="1076"/>
          <ac:spMkLst>
            <pc:docMk/>
            <pc:sldMk cId="2738981269" sldId="278"/>
            <ac:spMk id="18" creationId="{CD0BB1BD-1218-B440-4185-E8BA6AF01F69}"/>
          </ac:spMkLst>
        </pc:spChg>
        <pc:spChg chg="add mod">
          <ac:chgData name="Giovanni Chisci" userId="eeac98f7-fbf3-469c-b682-696f1247cc3f" providerId="ADAL" clId="{68087B32-9610-47F0-A387-5AEBEFA3FE6B}" dt="2024-08-15T00:34:04.414" v="4370" actId="1076"/>
          <ac:spMkLst>
            <pc:docMk/>
            <pc:sldMk cId="2738981269" sldId="278"/>
            <ac:spMk id="19" creationId="{5EA6E19F-68B2-3B7B-49AE-8FD58CA31D73}"/>
          </ac:spMkLst>
        </pc:spChg>
        <pc:spChg chg="add mod">
          <ac:chgData name="Giovanni Chisci" userId="eeac98f7-fbf3-469c-b682-696f1247cc3f" providerId="ADAL" clId="{68087B32-9610-47F0-A387-5AEBEFA3FE6B}" dt="2024-08-15T00:34:04.414" v="4370" actId="1076"/>
          <ac:spMkLst>
            <pc:docMk/>
            <pc:sldMk cId="2738981269" sldId="278"/>
            <ac:spMk id="20" creationId="{25AB11CE-02E5-E201-F93D-313E9B0ED51B}"/>
          </ac:spMkLst>
        </pc:spChg>
        <pc:spChg chg="add mod">
          <ac:chgData name="Giovanni Chisci" userId="eeac98f7-fbf3-469c-b682-696f1247cc3f" providerId="ADAL" clId="{68087B32-9610-47F0-A387-5AEBEFA3FE6B}" dt="2024-08-15T00:34:57.810" v="4375" actId="1076"/>
          <ac:spMkLst>
            <pc:docMk/>
            <pc:sldMk cId="2738981269" sldId="278"/>
            <ac:spMk id="21" creationId="{7FAEAF00-1CBE-EDBF-BFDE-FE4465EC891C}"/>
          </ac:spMkLst>
        </pc:spChg>
        <pc:spChg chg="add mod">
          <ac:chgData name="Giovanni Chisci" userId="eeac98f7-fbf3-469c-b682-696f1247cc3f" providerId="ADAL" clId="{68087B32-9610-47F0-A387-5AEBEFA3FE6B}" dt="2024-08-15T00:34:04.414" v="4370" actId="1076"/>
          <ac:spMkLst>
            <pc:docMk/>
            <pc:sldMk cId="2738981269" sldId="278"/>
            <ac:spMk id="22" creationId="{56D0E601-C5A9-C53D-F289-5CEECBF96682}"/>
          </ac:spMkLst>
        </pc:spChg>
        <pc:spChg chg="add mod">
          <ac:chgData name="Giovanni Chisci" userId="eeac98f7-fbf3-469c-b682-696f1247cc3f" providerId="ADAL" clId="{68087B32-9610-47F0-A387-5AEBEFA3FE6B}" dt="2024-08-15T00:34:04.414" v="4370" actId="1076"/>
          <ac:spMkLst>
            <pc:docMk/>
            <pc:sldMk cId="2738981269" sldId="278"/>
            <ac:spMk id="23" creationId="{6206F74D-EC98-0DC4-E70A-F10DD0CC8F98}"/>
          </ac:spMkLst>
        </pc:spChg>
        <pc:spChg chg="add mod">
          <ac:chgData name="Giovanni Chisci" userId="eeac98f7-fbf3-469c-b682-696f1247cc3f" providerId="ADAL" clId="{68087B32-9610-47F0-A387-5AEBEFA3FE6B}" dt="2024-08-15T00:34:04.414" v="4370" actId="1076"/>
          <ac:spMkLst>
            <pc:docMk/>
            <pc:sldMk cId="2738981269" sldId="278"/>
            <ac:spMk id="24" creationId="{7E1813E6-FDBA-B6F8-5697-ACFD03137FFB}"/>
          </ac:spMkLst>
        </pc:spChg>
        <pc:spChg chg="add mod">
          <ac:chgData name="Giovanni Chisci" userId="eeac98f7-fbf3-469c-b682-696f1247cc3f" providerId="ADAL" clId="{68087B32-9610-47F0-A387-5AEBEFA3FE6B}" dt="2024-08-15T00:34:04.414" v="4370" actId="1076"/>
          <ac:spMkLst>
            <pc:docMk/>
            <pc:sldMk cId="2738981269" sldId="278"/>
            <ac:spMk id="25" creationId="{CD4673EA-9AC9-EE0E-F97A-A2650BDE77A0}"/>
          </ac:spMkLst>
        </pc:spChg>
        <pc:spChg chg="add mod">
          <ac:chgData name="Giovanni Chisci" userId="eeac98f7-fbf3-469c-b682-696f1247cc3f" providerId="ADAL" clId="{68087B32-9610-47F0-A387-5AEBEFA3FE6B}" dt="2024-08-15T00:34:04.414" v="4370" actId="1076"/>
          <ac:spMkLst>
            <pc:docMk/>
            <pc:sldMk cId="2738981269" sldId="278"/>
            <ac:spMk id="26" creationId="{F4F1C9A0-C5EE-A62B-645E-9465289C7A59}"/>
          </ac:spMkLst>
        </pc:spChg>
        <pc:spChg chg="add mod">
          <ac:chgData name="Giovanni Chisci" userId="eeac98f7-fbf3-469c-b682-696f1247cc3f" providerId="ADAL" clId="{68087B32-9610-47F0-A387-5AEBEFA3FE6B}" dt="2024-08-15T00:34:04.414" v="4370" actId="1076"/>
          <ac:spMkLst>
            <pc:docMk/>
            <pc:sldMk cId="2738981269" sldId="278"/>
            <ac:spMk id="27" creationId="{BA484B82-B3F2-1B30-6299-0EAC3BFC3B58}"/>
          </ac:spMkLst>
        </pc:spChg>
        <pc:spChg chg="add mod">
          <ac:chgData name="Giovanni Chisci" userId="eeac98f7-fbf3-469c-b682-696f1247cc3f" providerId="ADAL" clId="{68087B32-9610-47F0-A387-5AEBEFA3FE6B}" dt="2024-08-15T00:34:04.414" v="4370" actId="1076"/>
          <ac:spMkLst>
            <pc:docMk/>
            <pc:sldMk cId="2738981269" sldId="278"/>
            <ac:spMk id="28" creationId="{C8D8A8DA-F494-6D83-6861-0831AD9D6942}"/>
          </ac:spMkLst>
        </pc:spChg>
        <pc:spChg chg="add mod">
          <ac:chgData name="Giovanni Chisci" userId="eeac98f7-fbf3-469c-b682-696f1247cc3f" providerId="ADAL" clId="{68087B32-9610-47F0-A387-5AEBEFA3FE6B}" dt="2024-08-15T00:34:04.414" v="4370" actId="1076"/>
          <ac:spMkLst>
            <pc:docMk/>
            <pc:sldMk cId="2738981269" sldId="278"/>
            <ac:spMk id="29" creationId="{F30FA1F9-577E-E3FE-177D-5B50C5EC60B9}"/>
          </ac:spMkLst>
        </pc:spChg>
        <pc:spChg chg="add mod">
          <ac:chgData name="Giovanni Chisci" userId="eeac98f7-fbf3-469c-b682-696f1247cc3f" providerId="ADAL" clId="{68087B32-9610-47F0-A387-5AEBEFA3FE6B}" dt="2024-08-15T00:34:04.414" v="4370" actId="1076"/>
          <ac:spMkLst>
            <pc:docMk/>
            <pc:sldMk cId="2738981269" sldId="278"/>
            <ac:spMk id="31" creationId="{CDD0F040-7DB3-6DB4-ACA5-8E2EAF636BC8}"/>
          </ac:spMkLst>
        </pc:spChg>
        <pc:spChg chg="add mod">
          <ac:chgData name="Giovanni Chisci" userId="eeac98f7-fbf3-469c-b682-696f1247cc3f" providerId="ADAL" clId="{68087B32-9610-47F0-A387-5AEBEFA3FE6B}" dt="2024-08-15T00:34:07.793" v="4371" actId="1076"/>
          <ac:spMkLst>
            <pc:docMk/>
            <pc:sldMk cId="2738981269" sldId="278"/>
            <ac:spMk id="32" creationId="{904F87E0-1720-5011-FB2F-2FE79513DF51}"/>
          </ac:spMkLst>
        </pc:spChg>
        <pc:spChg chg="add mod">
          <ac:chgData name="Giovanni Chisci" userId="eeac98f7-fbf3-469c-b682-696f1247cc3f" providerId="ADAL" clId="{68087B32-9610-47F0-A387-5AEBEFA3FE6B}" dt="2024-08-15T00:34:04.414" v="4370" actId="1076"/>
          <ac:spMkLst>
            <pc:docMk/>
            <pc:sldMk cId="2738981269" sldId="278"/>
            <ac:spMk id="33" creationId="{0F45240C-CD71-E20A-BBAB-4D2D5601A4CA}"/>
          </ac:spMkLst>
        </pc:spChg>
        <pc:spChg chg="add mod">
          <ac:chgData name="Giovanni Chisci" userId="eeac98f7-fbf3-469c-b682-696f1247cc3f" providerId="ADAL" clId="{68087B32-9610-47F0-A387-5AEBEFA3FE6B}" dt="2024-08-15T00:34:04.414" v="4370" actId="1076"/>
          <ac:spMkLst>
            <pc:docMk/>
            <pc:sldMk cId="2738981269" sldId="278"/>
            <ac:spMk id="34" creationId="{FABA2428-117D-D9C2-9F8F-E909D0F12667}"/>
          </ac:spMkLst>
        </pc:spChg>
        <pc:spChg chg="add mod">
          <ac:chgData name="Giovanni Chisci" userId="eeac98f7-fbf3-469c-b682-696f1247cc3f" providerId="ADAL" clId="{68087B32-9610-47F0-A387-5AEBEFA3FE6B}" dt="2024-08-15T00:34:04.414" v="4370" actId="1076"/>
          <ac:spMkLst>
            <pc:docMk/>
            <pc:sldMk cId="2738981269" sldId="278"/>
            <ac:spMk id="42" creationId="{5FBD599F-40FB-B2B8-2331-B51003D32398}"/>
          </ac:spMkLst>
        </pc:spChg>
        <pc:spChg chg="add mod">
          <ac:chgData name="Giovanni Chisci" userId="eeac98f7-fbf3-469c-b682-696f1247cc3f" providerId="ADAL" clId="{68087B32-9610-47F0-A387-5AEBEFA3FE6B}" dt="2024-08-15T00:34:04.414" v="4370" actId="1076"/>
          <ac:spMkLst>
            <pc:docMk/>
            <pc:sldMk cId="2738981269" sldId="278"/>
            <ac:spMk id="43" creationId="{68B0B72E-2D12-612C-CA19-458515669F20}"/>
          </ac:spMkLst>
        </pc:spChg>
        <pc:spChg chg="add mod">
          <ac:chgData name="Giovanni Chisci" userId="eeac98f7-fbf3-469c-b682-696f1247cc3f" providerId="ADAL" clId="{68087B32-9610-47F0-A387-5AEBEFA3FE6B}" dt="2024-08-15T00:34:04.414" v="4370" actId="1076"/>
          <ac:spMkLst>
            <pc:docMk/>
            <pc:sldMk cId="2738981269" sldId="278"/>
            <ac:spMk id="44" creationId="{ADE48AAB-647D-9405-4E50-D825BF00E597}"/>
          </ac:spMkLst>
        </pc:spChg>
        <pc:spChg chg="add mod">
          <ac:chgData name="Giovanni Chisci" userId="eeac98f7-fbf3-469c-b682-696f1247cc3f" providerId="ADAL" clId="{68087B32-9610-47F0-A387-5AEBEFA3FE6B}" dt="2024-08-15T00:34:04.414" v="4370" actId="1076"/>
          <ac:spMkLst>
            <pc:docMk/>
            <pc:sldMk cId="2738981269" sldId="278"/>
            <ac:spMk id="45" creationId="{18670CEF-38E1-692A-539B-F7B124E26D1C}"/>
          </ac:spMkLst>
        </pc:spChg>
        <pc:spChg chg="add mod">
          <ac:chgData name="Giovanni Chisci" userId="eeac98f7-fbf3-469c-b682-696f1247cc3f" providerId="ADAL" clId="{68087B32-9610-47F0-A387-5AEBEFA3FE6B}" dt="2024-08-15T00:34:04.414" v="4370" actId="1076"/>
          <ac:spMkLst>
            <pc:docMk/>
            <pc:sldMk cId="2738981269" sldId="278"/>
            <ac:spMk id="46" creationId="{8584E5F2-8D49-0DDD-2B43-B4369897DE93}"/>
          </ac:spMkLst>
        </pc:spChg>
        <pc:spChg chg="add mod">
          <ac:chgData name="Giovanni Chisci" userId="eeac98f7-fbf3-469c-b682-696f1247cc3f" providerId="ADAL" clId="{68087B32-9610-47F0-A387-5AEBEFA3FE6B}" dt="2024-08-15T00:34:04.414" v="4370" actId="1076"/>
          <ac:spMkLst>
            <pc:docMk/>
            <pc:sldMk cId="2738981269" sldId="278"/>
            <ac:spMk id="47" creationId="{E2CFB5DC-8B83-D531-29B3-123B3DA0DD55}"/>
          </ac:spMkLst>
        </pc:spChg>
        <pc:spChg chg="add mod">
          <ac:chgData name="Giovanni Chisci" userId="eeac98f7-fbf3-469c-b682-696f1247cc3f" providerId="ADAL" clId="{68087B32-9610-47F0-A387-5AEBEFA3FE6B}" dt="2024-08-15T00:34:04.414" v="4370" actId="1076"/>
          <ac:spMkLst>
            <pc:docMk/>
            <pc:sldMk cId="2738981269" sldId="278"/>
            <ac:spMk id="48" creationId="{2D3DE78C-EE59-D3CC-ED6F-613FFBE71EA3}"/>
          </ac:spMkLst>
        </pc:spChg>
        <pc:spChg chg="add mod">
          <ac:chgData name="Giovanni Chisci" userId="eeac98f7-fbf3-469c-b682-696f1247cc3f" providerId="ADAL" clId="{68087B32-9610-47F0-A387-5AEBEFA3FE6B}" dt="2024-08-15T00:34:04.414" v="4370" actId="1076"/>
          <ac:spMkLst>
            <pc:docMk/>
            <pc:sldMk cId="2738981269" sldId="278"/>
            <ac:spMk id="49" creationId="{468E45C3-F2EB-F905-63BA-5D2182D885DC}"/>
          </ac:spMkLst>
        </pc:spChg>
        <pc:spChg chg="add mod">
          <ac:chgData name="Giovanni Chisci" userId="eeac98f7-fbf3-469c-b682-696f1247cc3f" providerId="ADAL" clId="{68087B32-9610-47F0-A387-5AEBEFA3FE6B}" dt="2024-08-15T00:34:04.414" v="4370" actId="1076"/>
          <ac:spMkLst>
            <pc:docMk/>
            <pc:sldMk cId="2738981269" sldId="278"/>
            <ac:spMk id="50" creationId="{4BA8AB48-0043-0686-75C4-5341147BA0CF}"/>
          </ac:spMkLst>
        </pc:spChg>
        <pc:spChg chg="add mod">
          <ac:chgData name="Giovanni Chisci" userId="eeac98f7-fbf3-469c-b682-696f1247cc3f" providerId="ADAL" clId="{68087B32-9610-47F0-A387-5AEBEFA3FE6B}" dt="2024-08-15T00:34:04.414" v="4370" actId="1076"/>
          <ac:spMkLst>
            <pc:docMk/>
            <pc:sldMk cId="2738981269" sldId="278"/>
            <ac:spMk id="51" creationId="{8F0A1775-3803-1EFE-8A7E-F9BC60A01115}"/>
          </ac:spMkLst>
        </pc:spChg>
        <pc:cxnChg chg="add mod">
          <ac:chgData name="Giovanni Chisci" userId="eeac98f7-fbf3-469c-b682-696f1247cc3f" providerId="ADAL" clId="{68087B32-9610-47F0-A387-5AEBEFA3FE6B}" dt="2024-08-15T00:34:04.414" v="4370" actId="1076"/>
          <ac:cxnSpMkLst>
            <pc:docMk/>
            <pc:sldMk cId="2738981269" sldId="278"/>
            <ac:cxnSpMk id="7" creationId="{4A54CA3F-C6AF-61B2-6E4A-B134C36F3F2D}"/>
          </ac:cxnSpMkLst>
        </pc:cxnChg>
        <pc:cxnChg chg="add mod">
          <ac:chgData name="Giovanni Chisci" userId="eeac98f7-fbf3-469c-b682-696f1247cc3f" providerId="ADAL" clId="{68087B32-9610-47F0-A387-5AEBEFA3FE6B}" dt="2024-08-15T00:34:04.414" v="4370" actId="1076"/>
          <ac:cxnSpMkLst>
            <pc:docMk/>
            <pc:sldMk cId="2738981269" sldId="278"/>
            <ac:cxnSpMk id="8" creationId="{49E5802C-8C78-7253-B24E-1007B89F3825}"/>
          </ac:cxnSpMkLst>
        </pc:cxnChg>
        <pc:cxnChg chg="add mod">
          <ac:chgData name="Giovanni Chisci" userId="eeac98f7-fbf3-469c-b682-696f1247cc3f" providerId="ADAL" clId="{68087B32-9610-47F0-A387-5AEBEFA3FE6B}" dt="2024-08-15T00:34:04.414" v="4370" actId="1076"/>
          <ac:cxnSpMkLst>
            <pc:docMk/>
            <pc:sldMk cId="2738981269" sldId="278"/>
            <ac:cxnSpMk id="11" creationId="{1BAE918E-02E3-9CD2-A0F2-DACE5FBFC2CB}"/>
          </ac:cxnSpMkLst>
        </pc:cxnChg>
        <pc:cxnChg chg="add mod">
          <ac:chgData name="Giovanni Chisci" userId="eeac98f7-fbf3-469c-b682-696f1247cc3f" providerId="ADAL" clId="{68087B32-9610-47F0-A387-5AEBEFA3FE6B}" dt="2024-08-15T00:34:04.414" v="4370" actId="1076"/>
          <ac:cxnSpMkLst>
            <pc:docMk/>
            <pc:sldMk cId="2738981269" sldId="278"/>
            <ac:cxnSpMk id="12" creationId="{145B9E95-CF1D-90BC-2AE0-9C190F9695BD}"/>
          </ac:cxnSpMkLst>
        </pc:cxnChg>
        <pc:cxnChg chg="add mod">
          <ac:chgData name="Giovanni Chisci" userId="eeac98f7-fbf3-469c-b682-696f1247cc3f" providerId="ADAL" clId="{68087B32-9610-47F0-A387-5AEBEFA3FE6B}" dt="2024-08-15T00:34:04.414" v="4370" actId="1076"/>
          <ac:cxnSpMkLst>
            <pc:docMk/>
            <pc:sldMk cId="2738981269" sldId="278"/>
            <ac:cxnSpMk id="30" creationId="{812A151D-F7D7-421C-02B9-768AAA770CEB}"/>
          </ac:cxnSpMkLst>
        </pc:cxnChg>
        <pc:cxnChg chg="add mod">
          <ac:chgData name="Giovanni Chisci" userId="eeac98f7-fbf3-469c-b682-696f1247cc3f" providerId="ADAL" clId="{68087B32-9610-47F0-A387-5AEBEFA3FE6B}" dt="2024-08-15T00:34:04.414" v="4370" actId="1076"/>
          <ac:cxnSpMkLst>
            <pc:docMk/>
            <pc:sldMk cId="2738981269" sldId="278"/>
            <ac:cxnSpMk id="35" creationId="{428AEB99-2734-F8EC-780B-2DCA3AAE6353}"/>
          </ac:cxnSpMkLst>
        </pc:cxnChg>
        <pc:cxnChg chg="add mod">
          <ac:chgData name="Giovanni Chisci" userId="eeac98f7-fbf3-469c-b682-696f1247cc3f" providerId="ADAL" clId="{68087B32-9610-47F0-A387-5AEBEFA3FE6B}" dt="2024-08-15T00:34:04.414" v="4370" actId="1076"/>
          <ac:cxnSpMkLst>
            <pc:docMk/>
            <pc:sldMk cId="2738981269" sldId="278"/>
            <ac:cxnSpMk id="36" creationId="{492E11D4-9178-10B2-3B3A-5D38650D065B}"/>
          </ac:cxnSpMkLst>
        </pc:cxnChg>
        <pc:cxnChg chg="add mod">
          <ac:chgData name="Giovanni Chisci" userId="eeac98f7-fbf3-469c-b682-696f1247cc3f" providerId="ADAL" clId="{68087B32-9610-47F0-A387-5AEBEFA3FE6B}" dt="2024-08-15T00:34:04.414" v="4370" actId="1076"/>
          <ac:cxnSpMkLst>
            <pc:docMk/>
            <pc:sldMk cId="2738981269" sldId="278"/>
            <ac:cxnSpMk id="37" creationId="{A92A2024-8812-044F-6267-0D04AA58A879}"/>
          </ac:cxnSpMkLst>
        </pc:cxnChg>
        <pc:cxnChg chg="add mod">
          <ac:chgData name="Giovanni Chisci" userId="eeac98f7-fbf3-469c-b682-696f1247cc3f" providerId="ADAL" clId="{68087B32-9610-47F0-A387-5AEBEFA3FE6B}" dt="2024-08-15T00:34:04.414" v="4370" actId="1076"/>
          <ac:cxnSpMkLst>
            <pc:docMk/>
            <pc:sldMk cId="2738981269" sldId="278"/>
            <ac:cxnSpMk id="38" creationId="{2D31AF93-FC7B-DAD0-94E4-303676948A87}"/>
          </ac:cxnSpMkLst>
        </pc:cxnChg>
        <pc:cxnChg chg="add mod">
          <ac:chgData name="Giovanni Chisci" userId="eeac98f7-fbf3-469c-b682-696f1247cc3f" providerId="ADAL" clId="{68087B32-9610-47F0-A387-5AEBEFA3FE6B}" dt="2024-08-15T00:34:04.414" v="4370" actId="1076"/>
          <ac:cxnSpMkLst>
            <pc:docMk/>
            <pc:sldMk cId="2738981269" sldId="278"/>
            <ac:cxnSpMk id="39" creationId="{026EC16B-4892-2E85-15F9-587C020F6205}"/>
          </ac:cxnSpMkLst>
        </pc:cxnChg>
        <pc:cxnChg chg="add mod">
          <ac:chgData name="Giovanni Chisci" userId="eeac98f7-fbf3-469c-b682-696f1247cc3f" providerId="ADAL" clId="{68087B32-9610-47F0-A387-5AEBEFA3FE6B}" dt="2024-08-15T00:34:04.414" v="4370" actId="1076"/>
          <ac:cxnSpMkLst>
            <pc:docMk/>
            <pc:sldMk cId="2738981269" sldId="278"/>
            <ac:cxnSpMk id="40" creationId="{F702C780-8DBA-40E6-5A14-D7CB7304B14D}"/>
          </ac:cxnSpMkLst>
        </pc:cxnChg>
        <pc:cxnChg chg="add mod">
          <ac:chgData name="Giovanni Chisci" userId="eeac98f7-fbf3-469c-b682-696f1247cc3f" providerId="ADAL" clId="{68087B32-9610-47F0-A387-5AEBEFA3FE6B}" dt="2024-08-15T00:34:04.414" v="4370" actId="1076"/>
          <ac:cxnSpMkLst>
            <pc:docMk/>
            <pc:sldMk cId="2738981269" sldId="278"/>
            <ac:cxnSpMk id="41" creationId="{D9BFA902-E026-9D8B-09F3-BD5184468CE5}"/>
          </ac:cxnSpMkLst>
        </pc:cxnChg>
      </pc:sldChg>
      <pc:sldChg chg="addSp delSp modSp new mod ord modClrScheme chgLayout">
        <pc:chgData name="Giovanni Chisci" userId="eeac98f7-fbf3-469c-b682-696f1247cc3f" providerId="ADAL" clId="{68087B32-9610-47F0-A387-5AEBEFA3FE6B}" dt="2024-08-15T01:23:57.218" v="5948" actId="1076"/>
        <pc:sldMkLst>
          <pc:docMk/>
          <pc:sldMk cId="1616048570" sldId="279"/>
        </pc:sldMkLst>
        <pc:spChg chg="mod ord">
          <ac:chgData name="Giovanni Chisci" userId="eeac98f7-fbf3-469c-b682-696f1247cc3f" providerId="ADAL" clId="{68087B32-9610-47F0-A387-5AEBEFA3FE6B}" dt="2024-08-15T00:57:22.576" v="5008" actId="700"/>
          <ac:spMkLst>
            <pc:docMk/>
            <pc:sldMk cId="1616048570" sldId="279"/>
            <ac:spMk id="2" creationId="{56279D8D-B90E-E6C8-45C4-93ED80B02A76}"/>
          </ac:spMkLst>
        </pc:spChg>
        <pc:spChg chg="mod ord">
          <ac:chgData name="Giovanni Chisci" userId="eeac98f7-fbf3-469c-b682-696f1247cc3f" providerId="ADAL" clId="{68087B32-9610-47F0-A387-5AEBEFA3FE6B}" dt="2024-08-15T00:57:22.576" v="5008" actId="700"/>
          <ac:spMkLst>
            <pc:docMk/>
            <pc:sldMk cId="1616048570" sldId="279"/>
            <ac:spMk id="3" creationId="{E1737515-885C-B752-235C-3C4531769DCA}"/>
          </ac:spMkLst>
        </pc:spChg>
        <pc:spChg chg="add mod">
          <ac:chgData name="Giovanni Chisci" userId="eeac98f7-fbf3-469c-b682-696f1247cc3f" providerId="ADAL" clId="{68087B32-9610-47F0-A387-5AEBEFA3FE6B}" dt="2024-08-15T00:35:58.198" v="4379" actId="1076"/>
          <ac:spMkLst>
            <pc:docMk/>
            <pc:sldMk cId="1616048570" sldId="279"/>
            <ac:spMk id="4" creationId="{5C84B1BF-C409-ED66-D5DA-E43FFC544AB0}"/>
          </ac:spMkLst>
        </pc:spChg>
        <pc:spChg chg="add mod">
          <ac:chgData name="Giovanni Chisci" userId="eeac98f7-fbf3-469c-b682-696f1247cc3f" providerId="ADAL" clId="{68087B32-9610-47F0-A387-5AEBEFA3FE6B}" dt="2024-08-15T00:35:58.198" v="4379" actId="1076"/>
          <ac:spMkLst>
            <pc:docMk/>
            <pc:sldMk cId="1616048570" sldId="279"/>
            <ac:spMk id="5" creationId="{490A4450-6EA7-A0C4-DABF-18FF22B0F8FC}"/>
          </ac:spMkLst>
        </pc:spChg>
        <pc:spChg chg="add mod">
          <ac:chgData name="Giovanni Chisci" userId="eeac98f7-fbf3-469c-b682-696f1247cc3f" providerId="ADAL" clId="{68087B32-9610-47F0-A387-5AEBEFA3FE6B}" dt="2024-08-15T00:35:58.198" v="4379" actId="1076"/>
          <ac:spMkLst>
            <pc:docMk/>
            <pc:sldMk cId="1616048570" sldId="279"/>
            <ac:spMk id="6" creationId="{D37E5B7E-A1A9-C193-4235-02CEA5623D83}"/>
          </ac:spMkLst>
        </pc:spChg>
        <pc:spChg chg="add mod">
          <ac:chgData name="Giovanni Chisci" userId="eeac98f7-fbf3-469c-b682-696f1247cc3f" providerId="ADAL" clId="{68087B32-9610-47F0-A387-5AEBEFA3FE6B}" dt="2024-08-15T00:35:58.198" v="4379" actId="1076"/>
          <ac:spMkLst>
            <pc:docMk/>
            <pc:sldMk cId="1616048570" sldId="279"/>
            <ac:spMk id="9" creationId="{94BC25FF-074D-08CA-8C21-423E298D44EC}"/>
          </ac:spMkLst>
        </pc:spChg>
        <pc:spChg chg="add mod">
          <ac:chgData name="Giovanni Chisci" userId="eeac98f7-fbf3-469c-b682-696f1247cc3f" providerId="ADAL" clId="{68087B32-9610-47F0-A387-5AEBEFA3FE6B}" dt="2024-08-15T00:35:58.198" v="4379" actId="1076"/>
          <ac:spMkLst>
            <pc:docMk/>
            <pc:sldMk cId="1616048570" sldId="279"/>
            <ac:spMk id="10" creationId="{8FF7C107-A0EE-5E34-C6CD-F99844C47F9D}"/>
          </ac:spMkLst>
        </pc:spChg>
        <pc:spChg chg="add mod">
          <ac:chgData name="Giovanni Chisci" userId="eeac98f7-fbf3-469c-b682-696f1247cc3f" providerId="ADAL" clId="{68087B32-9610-47F0-A387-5AEBEFA3FE6B}" dt="2024-08-15T00:35:58.198" v="4379" actId="1076"/>
          <ac:spMkLst>
            <pc:docMk/>
            <pc:sldMk cId="1616048570" sldId="279"/>
            <ac:spMk id="13" creationId="{97536318-2E57-21E9-7297-E07853A84F29}"/>
          </ac:spMkLst>
        </pc:spChg>
        <pc:spChg chg="add mod">
          <ac:chgData name="Giovanni Chisci" userId="eeac98f7-fbf3-469c-b682-696f1247cc3f" providerId="ADAL" clId="{68087B32-9610-47F0-A387-5AEBEFA3FE6B}" dt="2024-08-15T00:35:58.198" v="4379" actId="1076"/>
          <ac:spMkLst>
            <pc:docMk/>
            <pc:sldMk cId="1616048570" sldId="279"/>
            <ac:spMk id="14" creationId="{A76BBA52-692E-D15D-2CE7-9AA8DF9B6415}"/>
          </ac:spMkLst>
        </pc:spChg>
        <pc:spChg chg="add mod">
          <ac:chgData name="Giovanni Chisci" userId="eeac98f7-fbf3-469c-b682-696f1247cc3f" providerId="ADAL" clId="{68087B32-9610-47F0-A387-5AEBEFA3FE6B}" dt="2024-08-15T00:35:58.198" v="4379" actId="1076"/>
          <ac:spMkLst>
            <pc:docMk/>
            <pc:sldMk cId="1616048570" sldId="279"/>
            <ac:spMk id="15" creationId="{0A7BD1A2-7E50-334B-04E3-F00B22D8C071}"/>
          </ac:spMkLst>
        </pc:spChg>
        <pc:spChg chg="add mod">
          <ac:chgData name="Giovanni Chisci" userId="eeac98f7-fbf3-469c-b682-696f1247cc3f" providerId="ADAL" clId="{68087B32-9610-47F0-A387-5AEBEFA3FE6B}" dt="2024-08-15T00:35:58.198" v="4379" actId="1076"/>
          <ac:spMkLst>
            <pc:docMk/>
            <pc:sldMk cId="1616048570" sldId="279"/>
            <ac:spMk id="16" creationId="{6F49E56D-02DF-7A6C-BD4B-4BA366F0FB7F}"/>
          </ac:spMkLst>
        </pc:spChg>
        <pc:spChg chg="add mod">
          <ac:chgData name="Giovanni Chisci" userId="eeac98f7-fbf3-469c-b682-696f1247cc3f" providerId="ADAL" clId="{68087B32-9610-47F0-A387-5AEBEFA3FE6B}" dt="2024-08-15T00:35:58.198" v="4379" actId="1076"/>
          <ac:spMkLst>
            <pc:docMk/>
            <pc:sldMk cId="1616048570" sldId="279"/>
            <ac:spMk id="17" creationId="{CC502B28-90FA-D781-D8F3-4E7C1C0E3BE8}"/>
          </ac:spMkLst>
        </pc:spChg>
        <pc:spChg chg="add mod">
          <ac:chgData name="Giovanni Chisci" userId="eeac98f7-fbf3-469c-b682-696f1247cc3f" providerId="ADAL" clId="{68087B32-9610-47F0-A387-5AEBEFA3FE6B}" dt="2024-08-15T00:35:58.198" v="4379" actId="1076"/>
          <ac:spMkLst>
            <pc:docMk/>
            <pc:sldMk cId="1616048570" sldId="279"/>
            <ac:spMk id="18" creationId="{6273E42C-7ED6-7B34-11D2-FBF8A9F69F71}"/>
          </ac:spMkLst>
        </pc:spChg>
        <pc:spChg chg="add mod">
          <ac:chgData name="Giovanni Chisci" userId="eeac98f7-fbf3-469c-b682-696f1247cc3f" providerId="ADAL" clId="{68087B32-9610-47F0-A387-5AEBEFA3FE6B}" dt="2024-08-15T00:35:58.198" v="4379" actId="1076"/>
          <ac:spMkLst>
            <pc:docMk/>
            <pc:sldMk cId="1616048570" sldId="279"/>
            <ac:spMk id="19" creationId="{BD4F1B2F-24F6-97E2-9542-F04EF46D11AD}"/>
          </ac:spMkLst>
        </pc:spChg>
        <pc:spChg chg="add mod">
          <ac:chgData name="Giovanni Chisci" userId="eeac98f7-fbf3-469c-b682-696f1247cc3f" providerId="ADAL" clId="{68087B32-9610-47F0-A387-5AEBEFA3FE6B}" dt="2024-08-15T00:35:58.198" v="4379" actId="1076"/>
          <ac:spMkLst>
            <pc:docMk/>
            <pc:sldMk cId="1616048570" sldId="279"/>
            <ac:spMk id="20" creationId="{1F435523-D8FD-B1F8-F4EF-A9C5B477485A}"/>
          </ac:spMkLst>
        </pc:spChg>
        <pc:spChg chg="add mod">
          <ac:chgData name="Giovanni Chisci" userId="eeac98f7-fbf3-469c-b682-696f1247cc3f" providerId="ADAL" clId="{68087B32-9610-47F0-A387-5AEBEFA3FE6B}" dt="2024-08-15T00:35:58.198" v="4379" actId="1076"/>
          <ac:spMkLst>
            <pc:docMk/>
            <pc:sldMk cId="1616048570" sldId="279"/>
            <ac:spMk id="21" creationId="{F157AE15-C183-3CFC-47D6-207C0765746C}"/>
          </ac:spMkLst>
        </pc:spChg>
        <pc:spChg chg="add mod">
          <ac:chgData name="Giovanni Chisci" userId="eeac98f7-fbf3-469c-b682-696f1247cc3f" providerId="ADAL" clId="{68087B32-9610-47F0-A387-5AEBEFA3FE6B}" dt="2024-08-15T00:35:58.198" v="4379" actId="1076"/>
          <ac:spMkLst>
            <pc:docMk/>
            <pc:sldMk cId="1616048570" sldId="279"/>
            <ac:spMk id="22" creationId="{1153FFDD-6BF8-832A-44B6-F6D44B3862BA}"/>
          </ac:spMkLst>
        </pc:spChg>
        <pc:spChg chg="add mod">
          <ac:chgData name="Giovanni Chisci" userId="eeac98f7-fbf3-469c-b682-696f1247cc3f" providerId="ADAL" clId="{68087B32-9610-47F0-A387-5AEBEFA3FE6B}" dt="2024-08-15T00:35:58.198" v="4379" actId="1076"/>
          <ac:spMkLst>
            <pc:docMk/>
            <pc:sldMk cId="1616048570" sldId="279"/>
            <ac:spMk id="23" creationId="{F1D31FDD-738C-6E3A-8E86-3E6B2D7B03DE}"/>
          </ac:spMkLst>
        </pc:spChg>
        <pc:spChg chg="add mod">
          <ac:chgData name="Giovanni Chisci" userId="eeac98f7-fbf3-469c-b682-696f1247cc3f" providerId="ADAL" clId="{68087B32-9610-47F0-A387-5AEBEFA3FE6B}" dt="2024-08-15T00:35:58.198" v="4379" actId="1076"/>
          <ac:spMkLst>
            <pc:docMk/>
            <pc:sldMk cId="1616048570" sldId="279"/>
            <ac:spMk id="24" creationId="{103A4BF0-A0DF-BE3D-F6E6-C06F471163C9}"/>
          </ac:spMkLst>
        </pc:spChg>
        <pc:spChg chg="add mod">
          <ac:chgData name="Giovanni Chisci" userId="eeac98f7-fbf3-469c-b682-696f1247cc3f" providerId="ADAL" clId="{68087B32-9610-47F0-A387-5AEBEFA3FE6B}" dt="2024-08-15T00:35:58.198" v="4379" actId="1076"/>
          <ac:spMkLst>
            <pc:docMk/>
            <pc:sldMk cId="1616048570" sldId="279"/>
            <ac:spMk id="25" creationId="{CDE71060-FB11-3F3F-6063-6A52194D10C7}"/>
          </ac:spMkLst>
        </pc:spChg>
        <pc:spChg chg="add mod">
          <ac:chgData name="Giovanni Chisci" userId="eeac98f7-fbf3-469c-b682-696f1247cc3f" providerId="ADAL" clId="{68087B32-9610-47F0-A387-5AEBEFA3FE6B}" dt="2024-08-15T00:35:58.198" v="4379" actId="1076"/>
          <ac:spMkLst>
            <pc:docMk/>
            <pc:sldMk cId="1616048570" sldId="279"/>
            <ac:spMk id="26" creationId="{07CF3612-176D-3914-396A-C1D74BBBEA4D}"/>
          </ac:spMkLst>
        </pc:spChg>
        <pc:spChg chg="add mod">
          <ac:chgData name="Giovanni Chisci" userId="eeac98f7-fbf3-469c-b682-696f1247cc3f" providerId="ADAL" clId="{68087B32-9610-47F0-A387-5AEBEFA3FE6B}" dt="2024-08-15T00:35:58.198" v="4379" actId="1076"/>
          <ac:spMkLst>
            <pc:docMk/>
            <pc:sldMk cId="1616048570" sldId="279"/>
            <ac:spMk id="27" creationId="{2ECCC1B1-F029-1CBA-25D9-3E2401265031}"/>
          </ac:spMkLst>
        </pc:spChg>
        <pc:spChg chg="add mod">
          <ac:chgData name="Giovanni Chisci" userId="eeac98f7-fbf3-469c-b682-696f1247cc3f" providerId="ADAL" clId="{68087B32-9610-47F0-A387-5AEBEFA3FE6B}" dt="2024-08-15T00:35:58.198" v="4379" actId="1076"/>
          <ac:spMkLst>
            <pc:docMk/>
            <pc:sldMk cId="1616048570" sldId="279"/>
            <ac:spMk id="28" creationId="{2D1EE008-B391-C995-843B-9A905F723302}"/>
          </ac:spMkLst>
        </pc:spChg>
        <pc:spChg chg="add mod">
          <ac:chgData name="Giovanni Chisci" userId="eeac98f7-fbf3-469c-b682-696f1247cc3f" providerId="ADAL" clId="{68087B32-9610-47F0-A387-5AEBEFA3FE6B}" dt="2024-08-15T00:35:58.198" v="4379" actId="1076"/>
          <ac:spMkLst>
            <pc:docMk/>
            <pc:sldMk cId="1616048570" sldId="279"/>
            <ac:spMk id="29" creationId="{D6079CBE-7F65-DF10-2B8B-67420C1165D6}"/>
          </ac:spMkLst>
        </pc:spChg>
        <pc:spChg chg="add mod">
          <ac:chgData name="Giovanni Chisci" userId="eeac98f7-fbf3-469c-b682-696f1247cc3f" providerId="ADAL" clId="{68087B32-9610-47F0-A387-5AEBEFA3FE6B}" dt="2024-08-15T00:35:58.198" v="4379" actId="1076"/>
          <ac:spMkLst>
            <pc:docMk/>
            <pc:sldMk cId="1616048570" sldId="279"/>
            <ac:spMk id="30" creationId="{BEA9940F-7E99-3DE1-25DF-DBEC4BF8B1EA}"/>
          </ac:spMkLst>
        </pc:spChg>
        <pc:spChg chg="add mod">
          <ac:chgData name="Giovanni Chisci" userId="eeac98f7-fbf3-469c-b682-696f1247cc3f" providerId="ADAL" clId="{68087B32-9610-47F0-A387-5AEBEFA3FE6B}" dt="2024-08-15T00:35:58.198" v="4379" actId="1076"/>
          <ac:spMkLst>
            <pc:docMk/>
            <pc:sldMk cId="1616048570" sldId="279"/>
            <ac:spMk id="31" creationId="{2B095453-8EAF-1353-46F6-7B4AC22B5302}"/>
          </ac:spMkLst>
        </pc:spChg>
        <pc:spChg chg="add mod">
          <ac:chgData name="Giovanni Chisci" userId="eeac98f7-fbf3-469c-b682-696f1247cc3f" providerId="ADAL" clId="{68087B32-9610-47F0-A387-5AEBEFA3FE6B}" dt="2024-08-15T00:35:58.198" v="4379" actId="1076"/>
          <ac:spMkLst>
            <pc:docMk/>
            <pc:sldMk cId="1616048570" sldId="279"/>
            <ac:spMk id="32" creationId="{38855E6C-76DE-13A6-C642-E9BBAD7E9338}"/>
          </ac:spMkLst>
        </pc:spChg>
        <pc:spChg chg="add mod">
          <ac:chgData name="Giovanni Chisci" userId="eeac98f7-fbf3-469c-b682-696f1247cc3f" providerId="ADAL" clId="{68087B32-9610-47F0-A387-5AEBEFA3FE6B}" dt="2024-08-15T00:35:58.198" v="4379" actId="1076"/>
          <ac:spMkLst>
            <pc:docMk/>
            <pc:sldMk cId="1616048570" sldId="279"/>
            <ac:spMk id="33" creationId="{86B3DF26-3C7A-0984-25E9-15E389D7E720}"/>
          </ac:spMkLst>
        </pc:spChg>
        <pc:spChg chg="add mod">
          <ac:chgData name="Giovanni Chisci" userId="eeac98f7-fbf3-469c-b682-696f1247cc3f" providerId="ADAL" clId="{68087B32-9610-47F0-A387-5AEBEFA3FE6B}" dt="2024-08-15T00:35:58.198" v="4379" actId="1076"/>
          <ac:spMkLst>
            <pc:docMk/>
            <pc:sldMk cId="1616048570" sldId="279"/>
            <ac:spMk id="34" creationId="{3608262D-94B2-C167-3DB5-C994B9C71EB8}"/>
          </ac:spMkLst>
        </pc:spChg>
        <pc:spChg chg="add mod">
          <ac:chgData name="Giovanni Chisci" userId="eeac98f7-fbf3-469c-b682-696f1247cc3f" providerId="ADAL" clId="{68087B32-9610-47F0-A387-5AEBEFA3FE6B}" dt="2024-08-15T00:35:58.198" v="4379" actId="1076"/>
          <ac:spMkLst>
            <pc:docMk/>
            <pc:sldMk cId="1616048570" sldId="279"/>
            <ac:spMk id="41" creationId="{FC09254D-379B-4F51-5E35-D3AA3D5BF232}"/>
          </ac:spMkLst>
        </pc:spChg>
        <pc:spChg chg="add mod">
          <ac:chgData name="Giovanni Chisci" userId="eeac98f7-fbf3-469c-b682-696f1247cc3f" providerId="ADAL" clId="{68087B32-9610-47F0-A387-5AEBEFA3FE6B}" dt="2024-08-15T00:35:58.198" v="4379" actId="1076"/>
          <ac:spMkLst>
            <pc:docMk/>
            <pc:sldMk cId="1616048570" sldId="279"/>
            <ac:spMk id="42" creationId="{EBBAFEB1-0AA5-EF9A-5F96-358B28356524}"/>
          </ac:spMkLst>
        </pc:spChg>
        <pc:spChg chg="add mod">
          <ac:chgData name="Giovanni Chisci" userId="eeac98f7-fbf3-469c-b682-696f1247cc3f" providerId="ADAL" clId="{68087B32-9610-47F0-A387-5AEBEFA3FE6B}" dt="2024-08-15T00:35:58.198" v="4379" actId="1076"/>
          <ac:spMkLst>
            <pc:docMk/>
            <pc:sldMk cId="1616048570" sldId="279"/>
            <ac:spMk id="43" creationId="{A0B56D82-F699-5294-98B2-49A892EE72F2}"/>
          </ac:spMkLst>
        </pc:spChg>
        <pc:spChg chg="add mod">
          <ac:chgData name="Giovanni Chisci" userId="eeac98f7-fbf3-469c-b682-696f1247cc3f" providerId="ADAL" clId="{68087B32-9610-47F0-A387-5AEBEFA3FE6B}" dt="2024-08-15T00:35:58.198" v="4379" actId="1076"/>
          <ac:spMkLst>
            <pc:docMk/>
            <pc:sldMk cId="1616048570" sldId="279"/>
            <ac:spMk id="44" creationId="{7C1BDC4F-6FBA-7372-FDD4-D4248515F28D}"/>
          </ac:spMkLst>
        </pc:spChg>
        <pc:spChg chg="add mod">
          <ac:chgData name="Giovanni Chisci" userId="eeac98f7-fbf3-469c-b682-696f1247cc3f" providerId="ADAL" clId="{68087B32-9610-47F0-A387-5AEBEFA3FE6B}" dt="2024-08-15T00:35:58.198" v="4379" actId="1076"/>
          <ac:spMkLst>
            <pc:docMk/>
            <pc:sldMk cId="1616048570" sldId="279"/>
            <ac:spMk id="45" creationId="{36D468D1-65E1-833B-1671-CB21B4D82842}"/>
          </ac:spMkLst>
        </pc:spChg>
        <pc:spChg chg="add mod">
          <ac:chgData name="Giovanni Chisci" userId="eeac98f7-fbf3-469c-b682-696f1247cc3f" providerId="ADAL" clId="{68087B32-9610-47F0-A387-5AEBEFA3FE6B}" dt="2024-08-15T00:35:58.198" v="4379" actId="1076"/>
          <ac:spMkLst>
            <pc:docMk/>
            <pc:sldMk cId="1616048570" sldId="279"/>
            <ac:spMk id="46" creationId="{53F4C77F-AEE8-486F-B93B-4E3661F6E4B6}"/>
          </ac:spMkLst>
        </pc:spChg>
        <pc:spChg chg="add mod">
          <ac:chgData name="Giovanni Chisci" userId="eeac98f7-fbf3-469c-b682-696f1247cc3f" providerId="ADAL" clId="{68087B32-9610-47F0-A387-5AEBEFA3FE6B}" dt="2024-08-15T00:35:58.198" v="4379" actId="1076"/>
          <ac:spMkLst>
            <pc:docMk/>
            <pc:sldMk cId="1616048570" sldId="279"/>
            <ac:spMk id="47" creationId="{6DCCF54B-5ACB-E826-CAA2-7332FF229896}"/>
          </ac:spMkLst>
        </pc:spChg>
        <pc:spChg chg="add mod">
          <ac:chgData name="Giovanni Chisci" userId="eeac98f7-fbf3-469c-b682-696f1247cc3f" providerId="ADAL" clId="{68087B32-9610-47F0-A387-5AEBEFA3FE6B}" dt="2024-08-15T00:35:58.198" v="4379" actId="1076"/>
          <ac:spMkLst>
            <pc:docMk/>
            <pc:sldMk cId="1616048570" sldId="279"/>
            <ac:spMk id="48" creationId="{CE9D9E24-7F46-0EC2-83DD-D35EA3E061E6}"/>
          </ac:spMkLst>
        </pc:spChg>
        <pc:spChg chg="add mod">
          <ac:chgData name="Giovanni Chisci" userId="eeac98f7-fbf3-469c-b682-696f1247cc3f" providerId="ADAL" clId="{68087B32-9610-47F0-A387-5AEBEFA3FE6B}" dt="2024-08-15T00:35:58.198" v="4379" actId="1076"/>
          <ac:spMkLst>
            <pc:docMk/>
            <pc:sldMk cId="1616048570" sldId="279"/>
            <ac:spMk id="49" creationId="{176B756C-1005-7AF2-B0E7-AE0665DA10A9}"/>
          </ac:spMkLst>
        </pc:spChg>
        <pc:spChg chg="add mod">
          <ac:chgData name="Giovanni Chisci" userId="eeac98f7-fbf3-469c-b682-696f1247cc3f" providerId="ADAL" clId="{68087B32-9610-47F0-A387-5AEBEFA3FE6B}" dt="2024-08-15T00:35:58.198" v="4379" actId="1076"/>
          <ac:spMkLst>
            <pc:docMk/>
            <pc:sldMk cId="1616048570" sldId="279"/>
            <ac:spMk id="52" creationId="{AA305DDC-1679-F745-94DA-FBA10086EA7B}"/>
          </ac:spMkLst>
        </pc:spChg>
        <pc:spChg chg="add mod">
          <ac:chgData name="Giovanni Chisci" userId="eeac98f7-fbf3-469c-b682-696f1247cc3f" providerId="ADAL" clId="{68087B32-9610-47F0-A387-5AEBEFA3FE6B}" dt="2024-08-15T00:35:58.198" v="4379" actId="1076"/>
          <ac:spMkLst>
            <pc:docMk/>
            <pc:sldMk cId="1616048570" sldId="279"/>
            <ac:spMk id="53" creationId="{772F75F9-2CFF-8684-708F-CDADD9EE12D6}"/>
          </ac:spMkLst>
        </pc:spChg>
        <pc:spChg chg="add mod">
          <ac:chgData name="Giovanni Chisci" userId="eeac98f7-fbf3-469c-b682-696f1247cc3f" providerId="ADAL" clId="{68087B32-9610-47F0-A387-5AEBEFA3FE6B}" dt="2024-08-15T00:35:58.198" v="4379" actId="1076"/>
          <ac:spMkLst>
            <pc:docMk/>
            <pc:sldMk cId="1616048570" sldId="279"/>
            <ac:spMk id="56" creationId="{B41108EA-F30C-F874-A5A5-495673F11917}"/>
          </ac:spMkLst>
        </pc:spChg>
        <pc:spChg chg="add mod">
          <ac:chgData name="Giovanni Chisci" userId="eeac98f7-fbf3-469c-b682-696f1247cc3f" providerId="ADAL" clId="{68087B32-9610-47F0-A387-5AEBEFA3FE6B}" dt="2024-08-15T00:35:58.198" v="4379" actId="1076"/>
          <ac:spMkLst>
            <pc:docMk/>
            <pc:sldMk cId="1616048570" sldId="279"/>
            <ac:spMk id="57" creationId="{530E5AC9-D1E4-7202-601F-10449C3E8C4F}"/>
          </ac:spMkLst>
        </pc:spChg>
        <pc:spChg chg="add mod">
          <ac:chgData name="Giovanni Chisci" userId="eeac98f7-fbf3-469c-b682-696f1247cc3f" providerId="ADAL" clId="{68087B32-9610-47F0-A387-5AEBEFA3FE6B}" dt="2024-08-15T00:35:58.198" v="4379" actId="1076"/>
          <ac:spMkLst>
            <pc:docMk/>
            <pc:sldMk cId="1616048570" sldId="279"/>
            <ac:spMk id="58" creationId="{BD6F4309-E6F8-57F7-100C-9CC9E969620F}"/>
          </ac:spMkLst>
        </pc:spChg>
        <pc:spChg chg="add mod">
          <ac:chgData name="Giovanni Chisci" userId="eeac98f7-fbf3-469c-b682-696f1247cc3f" providerId="ADAL" clId="{68087B32-9610-47F0-A387-5AEBEFA3FE6B}" dt="2024-08-15T00:35:58.198" v="4379" actId="1076"/>
          <ac:spMkLst>
            <pc:docMk/>
            <pc:sldMk cId="1616048570" sldId="279"/>
            <ac:spMk id="59" creationId="{9B928B9C-5C28-4B9B-258E-997B959B0332}"/>
          </ac:spMkLst>
        </pc:spChg>
        <pc:spChg chg="add mod">
          <ac:chgData name="Giovanni Chisci" userId="eeac98f7-fbf3-469c-b682-696f1247cc3f" providerId="ADAL" clId="{68087B32-9610-47F0-A387-5AEBEFA3FE6B}" dt="2024-08-15T00:35:58.198" v="4379" actId="1076"/>
          <ac:spMkLst>
            <pc:docMk/>
            <pc:sldMk cId="1616048570" sldId="279"/>
            <ac:spMk id="60" creationId="{5A3CDCD6-A574-5904-AC92-69E3C1E062CB}"/>
          </ac:spMkLst>
        </pc:spChg>
        <pc:spChg chg="add mod">
          <ac:chgData name="Giovanni Chisci" userId="eeac98f7-fbf3-469c-b682-696f1247cc3f" providerId="ADAL" clId="{68087B32-9610-47F0-A387-5AEBEFA3FE6B}" dt="2024-08-15T00:35:58.198" v="4379" actId="1076"/>
          <ac:spMkLst>
            <pc:docMk/>
            <pc:sldMk cId="1616048570" sldId="279"/>
            <ac:spMk id="61" creationId="{3B2FDAB7-DE5E-EBD3-6421-3DC9FFD5FC87}"/>
          </ac:spMkLst>
        </pc:spChg>
        <pc:spChg chg="add mod">
          <ac:chgData name="Giovanni Chisci" userId="eeac98f7-fbf3-469c-b682-696f1247cc3f" providerId="ADAL" clId="{68087B32-9610-47F0-A387-5AEBEFA3FE6B}" dt="2024-08-15T00:35:58.198" v="4379" actId="1076"/>
          <ac:spMkLst>
            <pc:docMk/>
            <pc:sldMk cId="1616048570" sldId="279"/>
            <ac:spMk id="62" creationId="{1B86AE72-5194-C289-5BB9-DA80A2F21CA5}"/>
          </ac:spMkLst>
        </pc:spChg>
        <pc:spChg chg="add mod">
          <ac:chgData name="Giovanni Chisci" userId="eeac98f7-fbf3-469c-b682-696f1247cc3f" providerId="ADAL" clId="{68087B32-9610-47F0-A387-5AEBEFA3FE6B}" dt="2024-08-15T00:35:58.198" v="4379" actId="1076"/>
          <ac:spMkLst>
            <pc:docMk/>
            <pc:sldMk cId="1616048570" sldId="279"/>
            <ac:spMk id="63" creationId="{6B4CA19C-7361-2C33-B1F0-2874CF4E4B4D}"/>
          </ac:spMkLst>
        </pc:spChg>
        <pc:spChg chg="add mod">
          <ac:chgData name="Giovanni Chisci" userId="eeac98f7-fbf3-469c-b682-696f1247cc3f" providerId="ADAL" clId="{68087B32-9610-47F0-A387-5AEBEFA3FE6B}" dt="2024-08-15T00:35:58.198" v="4379" actId="1076"/>
          <ac:spMkLst>
            <pc:docMk/>
            <pc:sldMk cId="1616048570" sldId="279"/>
            <ac:spMk id="64" creationId="{EC83CF9C-6097-52FE-247B-4CD8B9560E6E}"/>
          </ac:spMkLst>
        </pc:spChg>
        <pc:spChg chg="add mod">
          <ac:chgData name="Giovanni Chisci" userId="eeac98f7-fbf3-469c-b682-696f1247cc3f" providerId="ADAL" clId="{68087B32-9610-47F0-A387-5AEBEFA3FE6B}" dt="2024-08-15T00:35:58.198" v="4379" actId="1076"/>
          <ac:spMkLst>
            <pc:docMk/>
            <pc:sldMk cId="1616048570" sldId="279"/>
            <ac:spMk id="65" creationId="{DA7465EB-F5DB-9B28-07AA-678C1D4A69E3}"/>
          </ac:spMkLst>
        </pc:spChg>
        <pc:spChg chg="add mod">
          <ac:chgData name="Giovanni Chisci" userId="eeac98f7-fbf3-469c-b682-696f1247cc3f" providerId="ADAL" clId="{68087B32-9610-47F0-A387-5AEBEFA3FE6B}" dt="2024-08-15T00:35:58.198" v="4379" actId="1076"/>
          <ac:spMkLst>
            <pc:docMk/>
            <pc:sldMk cId="1616048570" sldId="279"/>
            <ac:spMk id="66" creationId="{B222149E-66C8-F3EC-5F34-D54729201DD5}"/>
          </ac:spMkLst>
        </pc:spChg>
        <pc:spChg chg="add mod">
          <ac:chgData name="Giovanni Chisci" userId="eeac98f7-fbf3-469c-b682-696f1247cc3f" providerId="ADAL" clId="{68087B32-9610-47F0-A387-5AEBEFA3FE6B}" dt="2024-08-15T00:35:58.198" v="4379" actId="1076"/>
          <ac:spMkLst>
            <pc:docMk/>
            <pc:sldMk cId="1616048570" sldId="279"/>
            <ac:spMk id="67" creationId="{DE733F3F-D31F-1485-773B-1C6ECA847FE1}"/>
          </ac:spMkLst>
        </pc:spChg>
        <pc:spChg chg="add mod">
          <ac:chgData name="Giovanni Chisci" userId="eeac98f7-fbf3-469c-b682-696f1247cc3f" providerId="ADAL" clId="{68087B32-9610-47F0-A387-5AEBEFA3FE6B}" dt="2024-08-15T00:35:58.198" v="4379" actId="1076"/>
          <ac:spMkLst>
            <pc:docMk/>
            <pc:sldMk cId="1616048570" sldId="279"/>
            <ac:spMk id="68" creationId="{3F35D8B4-61D1-B6A3-9EEE-3FDDC1480663}"/>
          </ac:spMkLst>
        </pc:spChg>
        <pc:spChg chg="add mod">
          <ac:chgData name="Giovanni Chisci" userId="eeac98f7-fbf3-469c-b682-696f1247cc3f" providerId="ADAL" clId="{68087B32-9610-47F0-A387-5AEBEFA3FE6B}" dt="2024-08-15T00:35:58.198" v="4379" actId="1076"/>
          <ac:spMkLst>
            <pc:docMk/>
            <pc:sldMk cId="1616048570" sldId="279"/>
            <ac:spMk id="69" creationId="{8A99D643-2AE9-73B6-C044-730565E9ACF5}"/>
          </ac:spMkLst>
        </pc:spChg>
        <pc:spChg chg="add mod">
          <ac:chgData name="Giovanni Chisci" userId="eeac98f7-fbf3-469c-b682-696f1247cc3f" providerId="ADAL" clId="{68087B32-9610-47F0-A387-5AEBEFA3FE6B}" dt="2024-08-15T00:35:58.198" v="4379" actId="1076"/>
          <ac:spMkLst>
            <pc:docMk/>
            <pc:sldMk cId="1616048570" sldId="279"/>
            <ac:spMk id="70" creationId="{7A7805E0-6A4C-58E1-F30A-A4B9704D50FD}"/>
          </ac:spMkLst>
        </pc:spChg>
        <pc:spChg chg="add mod">
          <ac:chgData name="Giovanni Chisci" userId="eeac98f7-fbf3-469c-b682-696f1247cc3f" providerId="ADAL" clId="{68087B32-9610-47F0-A387-5AEBEFA3FE6B}" dt="2024-08-15T00:35:58.198" v="4379" actId="1076"/>
          <ac:spMkLst>
            <pc:docMk/>
            <pc:sldMk cId="1616048570" sldId="279"/>
            <ac:spMk id="71" creationId="{83639910-447C-C7A3-DD56-1D519F2E5713}"/>
          </ac:spMkLst>
        </pc:spChg>
        <pc:spChg chg="add mod">
          <ac:chgData name="Giovanni Chisci" userId="eeac98f7-fbf3-469c-b682-696f1247cc3f" providerId="ADAL" clId="{68087B32-9610-47F0-A387-5AEBEFA3FE6B}" dt="2024-08-15T00:35:58.198" v="4379" actId="1076"/>
          <ac:spMkLst>
            <pc:docMk/>
            <pc:sldMk cId="1616048570" sldId="279"/>
            <ac:spMk id="72" creationId="{57E9AA27-4AA5-CFB3-AB53-83AD0F26A613}"/>
          </ac:spMkLst>
        </pc:spChg>
        <pc:spChg chg="add mod">
          <ac:chgData name="Giovanni Chisci" userId="eeac98f7-fbf3-469c-b682-696f1247cc3f" providerId="ADAL" clId="{68087B32-9610-47F0-A387-5AEBEFA3FE6B}" dt="2024-08-15T00:35:58.198" v="4379" actId="1076"/>
          <ac:spMkLst>
            <pc:docMk/>
            <pc:sldMk cId="1616048570" sldId="279"/>
            <ac:spMk id="73" creationId="{452BFCC0-E303-4571-356F-9E7E9A215724}"/>
          </ac:spMkLst>
        </pc:spChg>
        <pc:spChg chg="add mod">
          <ac:chgData name="Giovanni Chisci" userId="eeac98f7-fbf3-469c-b682-696f1247cc3f" providerId="ADAL" clId="{68087B32-9610-47F0-A387-5AEBEFA3FE6B}" dt="2024-08-15T00:35:58.198" v="4379" actId="1076"/>
          <ac:spMkLst>
            <pc:docMk/>
            <pc:sldMk cId="1616048570" sldId="279"/>
            <ac:spMk id="74" creationId="{64F4B7EA-7E7E-D3BB-2D73-01A3BEF06617}"/>
          </ac:spMkLst>
        </pc:spChg>
        <pc:spChg chg="add mod">
          <ac:chgData name="Giovanni Chisci" userId="eeac98f7-fbf3-469c-b682-696f1247cc3f" providerId="ADAL" clId="{68087B32-9610-47F0-A387-5AEBEFA3FE6B}" dt="2024-08-15T00:35:58.198" v="4379" actId="1076"/>
          <ac:spMkLst>
            <pc:docMk/>
            <pc:sldMk cId="1616048570" sldId="279"/>
            <ac:spMk id="75" creationId="{FC12A498-2323-A149-ACE0-A49ABEFCD9C7}"/>
          </ac:spMkLst>
        </pc:spChg>
        <pc:spChg chg="add mod">
          <ac:chgData name="Giovanni Chisci" userId="eeac98f7-fbf3-469c-b682-696f1247cc3f" providerId="ADAL" clId="{68087B32-9610-47F0-A387-5AEBEFA3FE6B}" dt="2024-08-15T00:35:58.198" v="4379" actId="1076"/>
          <ac:spMkLst>
            <pc:docMk/>
            <pc:sldMk cId="1616048570" sldId="279"/>
            <ac:spMk id="76" creationId="{16B2BBC5-DC81-54BE-1BFD-35E3CB5BD15A}"/>
          </ac:spMkLst>
        </pc:spChg>
        <pc:spChg chg="add mod">
          <ac:chgData name="Giovanni Chisci" userId="eeac98f7-fbf3-469c-b682-696f1247cc3f" providerId="ADAL" clId="{68087B32-9610-47F0-A387-5AEBEFA3FE6B}" dt="2024-08-15T00:35:58.198" v="4379" actId="1076"/>
          <ac:spMkLst>
            <pc:docMk/>
            <pc:sldMk cId="1616048570" sldId="279"/>
            <ac:spMk id="77" creationId="{BBA855B4-A6CB-E51D-AA79-DCDC42A3B29D}"/>
          </ac:spMkLst>
        </pc:spChg>
        <pc:spChg chg="add mod">
          <ac:chgData name="Giovanni Chisci" userId="eeac98f7-fbf3-469c-b682-696f1247cc3f" providerId="ADAL" clId="{68087B32-9610-47F0-A387-5AEBEFA3FE6B}" dt="2024-08-15T00:35:58.198" v="4379" actId="1076"/>
          <ac:spMkLst>
            <pc:docMk/>
            <pc:sldMk cId="1616048570" sldId="279"/>
            <ac:spMk id="84" creationId="{2ECDAEC6-B583-BF43-D259-6DCF1149A069}"/>
          </ac:spMkLst>
        </pc:spChg>
        <pc:spChg chg="add mod">
          <ac:chgData name="Giovanni Chisci" userId="eeac98f7-fbf3-469c-b682-696f1247cc3f" providerId="ADAL" clId="{68087B32-9610-47F0-A387-5AEBEFA3FE6B}" dt="2024-08-15T00:35:58.198" v="4379" actId="1076"/>
          <ac:spMkLst>
            <pc:docMk/>
            <pc:sldMk cId="1616048570" sldId="279"/>
            <ac:spMk id="85" creationId="{7BF79EE5-D0BA-6CC9-69B8-8475A25C63DD}"/>
          </ac:spMkLst>
        </pc:spChg>
        <pc:spChg chg="add mod">
          <ac:chgData name="Giovanni Chisci" userId="eeac98f7-fbf3-469c-b682-696f1247cc3f" providerId="ADAL" clId="{68087B32-9610-47F0-A387-5AEBEFA3FE6B}" dt="2024-08-15T00:35:58.198" v="4379" actId="1076"/>
          <ac:spMkLst>
            <pc:docMk/>
            <pc:sldMk cId="1616048570" sldId="279"/>
            <ac:spMk id="86" creationId="{56EEF73A-FB2C-7EF4-CF6D-DA4543CF2796}"/>
          </ac:spMkLst>
        </pc:spChg>
        <pc:spChg chg="add mod">
          <ac:chgData name="Giovanni Chisci" userId="eeac98f7-fbf3-469c-b682-696f1247cc3f" providerId="ADAL" clId="{68087B32-9610-47F0-A387-5AEBEFA3FE6B}" dt="2024-08-15T00:35:58.198" v="4379" actId="1076"/>
          <ac:spMkLst>
            <pc:docMk/>
            <pc:sldMk cId="1616048570" sldId="279"/>
            <ac:spMk id="87" creationId="{D919A7F0-565D-6ACF-2608-DA99C8605055}"/>
          </ac:spMkLst>
        </pc:spChg>
        <pc:spChg chg="add mod">
          <ac:chgData name="Giovanni Chisci" userId="eeac98f7-fbf3-469c-b682-696f1247cc3f" providerId="ADAL" clId="{68087B32-9610-47F0-A387-5AEBEFA3FE6B}" dt="2024-08-15T00:35:58.198" v="4379" actId="1076"/>
          <ac:spMkLst>
            <pc:docMk/>
            <pc:sldMk cId="1616048570" sldId="279"/>
            <ac:spMk id="88" creationId="{BB6B8BCA-CED5-82AF-7B59-1207ED4F877A}"/>
          </ac:spMkLst>
        </pc:spChg>
        <pc:spChg chg="add mod">
          <ac:chgData name="Giovanni Chisci" userId="eeac98f7-fbf3-469c-b682-696f1247cc3f" providerId="ADAL" clId="{68087B32-9610-47F0-A387-5AEBEFA3FE6B}" dt="2024-08-15T00:35:58.198" v="4379" actId="1076"/>
          <ac:spMkLst>
            <pc:docMk/>
            <pc:sldMk cId="1616048570" sldId="279"/>
            <ac:spMk id="89" creationId="{81338430-8295-649E-2922-024BEB388F9A}"/>
          </ac:spMkLst>
        </pc:spChg>
        <pc:spChg chg="add mod">
          <ac:chgData name="Giovanni Chisci" userId="eeac98f7-fbf3-469c-b682-696f1247cc3f" providerId="ADAL" clId="{68087B32-9610-47F0-A387-5AEBEFA3FE6B}" dt="2024-08-15T00:35:58.198" v="4379" actId="1076"/>
          <ac:spMkLst>
            <pc:docMk/>
            <pc:sldMk cId="1616048570" sldId="279"/>
            <ac:spMk id="90" creationId="{B540500F-65E6-EFD7-C02E-AB05147EB357}"/>
          </ac:spMkLst>
        </pc:spChg>
        <pc:spChg chg="add mod">
          <ac:chgData name="Giovanni Chisci" userId="eeac98f7-fbf3-469c-b682-696f1247cc3f" providerId="ADAL" clId="{68087B32-9610-47F0-A387-5AEBEFA3FE6B}" dt="2024-08-15T00:35:58.198" v="4379" actId="1076"/>
          <ac:spMkLst>
            <pc:docMk/>
            <pc:sldMk cId="1616048570" sldId="279"/>
            <ac:spMk id="93" creationId="{B3210B78-DBEA-C4FB-3D8D-2A453CA40E6B}"/>
          </ac:spMkLst>
        </pc:spChg>
        <pc:spChg chg="add mod">
          <ac:chgData name="Giovanni Chisci" userId="eeac98f7-fbf3-469c-b682-696f1247cc3f" providerId="ADAL" clId="{68087B32-9610-47F0-A387-5AEBEFA3FE6B}" dt="2024-08-15T00:35:58.198" v="4379" actId="1076"/>
          <ac:spMkLst>
            <pc:docMk/>
            <pc:sldMk cId="1616048570" sldId="279"/>
            <ac:spMk id="94" creationId="{D9810B03-4E02-1E8C-F8EA-125B20CDC817}"/>
          </ac:spMkLst>
        </pc:spChg>
        <pc:spChg chg="add mod ord">
          <ac:chgData name="Giovanni Chisci" userId="eeac98f7-fbf3-469c-b682-696f1247cc3f" providerId="ADAL" clId="{68087B32-9610-47F0-A387-5AEBEFA3FE6B}" dt="2024-08-15T00:57:46.293" v="5055" actId="20577"/>
          <ac:spMkLst>
            <pc:docMk/>
            <pc:sldMk cId="1616048570" sldId="279"/>
            <ac:spMk id="97" creationId="{F5CD755F-535B-045A-46DB-FFF1420CEDC9}"/>
          </ac:spMkLst>
        </pc:spChg>
        <pc:spChg chg="add mod ord">
          <ac:chgData name="Giovanni Chisci" userId="eeac98f7-fbf3-469c-b682-696f1247cc3f" providerId="ADAL" clId="{68087B32-9610-47F0-A387-5AEBEFA3FE6B}" dt="2024-08-15T01:23:54.513" v="5947" actId="1076"/>
          <ac:spMkLst>
            <pc:docMk/>
            <pc:sldMk cId="1616048570" sldId="279"/>
            <ac:spMk id="98" creationId="{E35C49CF-4E51-2CF0-01F2-09EABD77F15C}"/>
          </ac:spMkLst>
        </pc:spChg>
        <pc:picChg chg="add del mod">
          <ac:chgData name="Giovanni Chisci" userId="eeac98f7-fbf3-469c-b682-696f1247cc3f" providerId="ADAL" clId="{68087B32-9610-47F0-A387-5AEBEFA3FE6B}" dt="2024-08-15T01:05:49.332" v="5463" actId="478"/>
          <ac:picMkLst>
            <pc:docMk/>
            <pc:sldMk cId="1616048570" sldId="279"/>
            <ac:picMk id="96" creationId="{F83759A7-0005-2752-58E0-A522FC5B4FD2}"/>
          </ac:picMkLst>
        </pc:picChg>
        <pc:picChg chg="add mod">
          <ac:chgData name="Giovanni Chisci" userId="eeac98f7-fbf3-469c-b682-696f1247cc3f" providerId="ADAL" clId="{68087B32-9610-47F0-A387-5AEBEFA3FE6B}" dt="2024-08-15T01:23:57.218" v="5948" actId="1076"/>
          <ac:picMkLst>
            <pc:docMk/>
            <pc:sldMk cId="1616048570" sldId="279"/>
            <ac:picMk id="100" creationId="{3DE650C2-6318-198E-3B0B-7782558DF9CD}"/>
          </ac:picMkLst>
        </pc:picChg>
        <pc:cxnChg chg="add mod">
          <ac:chgData name="Giovanni Chisci" userId="eeac98f7-fbf3-469c-b682-696f1247cc3f" providerId="ADAL" clId="{68087B32-9610-47F0-A387-5AEBEFA3FE6B}" dt="2024-08-15T00:35:58.198" v="4379" actId="1076"/>
          <ac:cxnSpMkLst>
            <pc:docMk/>
            <pc:sldMk cId="1616048570" sldId="279"/>
            <ac:cxnSpMk id="7" creationId="{CF0D2641-8596-CCAF-05FA-A18D86B00231}"/>
          </ac:cxnSpMkLst>
        </pc:cxnChg>
        <pc:cxnChg chg="add mod">
          <ac:chgData name="Giovanni Chisci" userId="eeac98f7-fbf3-469c-b682-696f1247cc3f" providerId="ADAL" clId="{68087B32-9610-47F0-A387-5AEBEFA3FE6B}" dt="2024-08-15T00:35:58.198" v="4379" actId="1076"/>
          <ac:cxnSpMkLst>
            <pc:docMk/>
            <pc:sldMk cId="1616048570" sldId="279"/>
            <ac:cxnSpMk id="8" creationId="{48E324A1-15C9-82F3-A994-312DE8F23E76}"/>
          </ac:cxnSpMkLst>
        </pc:cxnChg>
        <pc:cxnChg chg="add mod">
          <ac:chgData name="Giovanni Chisci" userId="eeac98f7-fbf3-469c-b682-696f1247cc3f" providerId="ADAL" clId="{68087B32-9610-47F0-A387-5AEBEFA3FE6B}" dt="2024-08-15T00:35:58.198" v="4379" actId="1076"/>
          <ac:cxnSpMkLst>
            <pc:docMk/>
            <pc:sldMk cId="1616048570" sldId="279"/>
            <ac:cxnSpMk id="11" creationId="{90A85758-870F-A609-2BFC-E79DC1049580}"/>
          </ac:cxnSpMkLst>
        </pc:cxnChg>
        <pc:cxnChg chg="add mod">
          <ac:chgData name="Giovanni Chisci" userId="eeac98f7-fbf3-469c-b682-696f1247cc3f" providerId="ADAL" clId="{68087B32-9610-47F0-A387-5AEBEFA3FE6B}" dt="2024-08-15T00:35:58.198" v="4379" actId="1076"/>
          <ac:cxnSpMkLst>
            <pc:docMk/>
            <pc:sldMk cId="1616048570" sldId="279"/>
            <ac:cxnSpMk id="12" creationId="{014AF7A2-D0C9-9DEB-BBF5-6D2E18FCC646}"/>
          </ac:cxnSpMkLst>
        </pc:cxnChg>
        <pc:cxnChg chg="add mod">
          <ac:chgData name="Giovanni Chisci" userId="eeac98f7-fbf3-469c-b682-696f1247cc3f" providerId="ADAL" clId="{68087B32-9610-47F0-A387-5AEBEFA3FE6B}" dt="2024-08-15T00:35:58.198" v="4379" actId="1076"/>
          <ac:cxnSpMkLst>
            <pc:docMk/>
            <pc:sldMk cId="1616048570" sldId="279"/>
            <ac:cxnSpMk id="35" creationId="{296D2431-00E9-D920-4388-FDEEA2C2BF9E}"/>
          </ac:cxnSpMkLst>
        </pc:cxnChg>
        <pc:cxnChg chg="add mod">
          <ac:chgData name="Giovanni Chisci" userId="eeac98f7-fbf3-469c-b682-696f1247cc3f" providerId="ADAL" clId="{68087B32-9610-47F0-A387-5AEBEFA3FE6B}" dt="2024-08-15T00:35:58.198" v="4379" actId="1076"/>
          <ac:cxnSpMkLst>
            <pc:docMk/>
            <pc:sldMk cId="1616048570" sldId="279"/>
            <ac:cxnSpMk id="36" creationId="{443EFD6A-45A6-BEAF-C71C-3399DEF2F019}"/>
          </ac:cxnSpMkLst>
        </pc:cxnChg>
        <pc:cxnChg chg="add mod">
          <ac:chgData name="Giovanni Chisci" userId="eeac98f7-fbf3-469c-b682-696f1247cc3f" providerId="ADAL" clId="{68087B32-9610-47F0-A387-5AEBEFA3FE6B}" dt="2024-08-15T00:35:58.198" v="4379" actId="1076"/>
          <ac:cxnSpMkLst>
            <pc:docMk/>
            <pc:sldMk cId="1616048570" sldId="279"/>
            <ac:cxnSpMk id="37" creationId="{101CA5A8-CF5D-5CF9-CC28-0FCFB0162E62}"/>
          </ac:cxnSpMkLst>
        </pc:cxnChg>
        <pc:cxnChg chg="add mod">
          <ac:chgData name="Giovanni Chisci" userId="eeac98f7-fbf3-469c-b682-696f1247cc3f" providerId="ADAL" clId="{68087B32-9610-47F0-A387-5AEBEFA3FE6B}" dt="2024-08-15T00:35:58.198" v="4379" actId="1076"/>
          <ac:cxnSpMkLst>
            <pc:docMk/>
            <pc:sldMk cId="1616048570" sldId="279"/>
            <ac:cxnSpMk id="38" creationId="{0924EDEA-B963-22A9-9855-1BD48B4CA606}"/>
          </ac:cxnSpMkLst>
        </pc:cxnChg>
        <pc:cxnChg chg="add mod">
          <ac:chgData name="Giovanni Chisci" userId="eeac98f7-fbf3-469c-b682-696f1247cc3f" providerId="ADAL" clId="{68087B32-9610-47F0-A387-5AEBEFA3FE6B}" dt="2024-08-15T00:35:58.198" v="4379" actId="1076"/>
          <ac:cxnSpMkLst>
            <pc:docMk/>
            <pc:sldMk cId="1616048570" sldId="279"/>
            <ac:cxnSpMk id="39" creationId="{7C7D60F8-4E22-7484-263B-4B069745DFC0}"/>
          </ac:cxnSpMkLst>
        </pc:cxnChg>
        <pc:cxnChg chg="add mod">
          <ac:chgData name="Giovanni Chisci" userId="eeac98f7-fbf3-469c-b682-696f1247cc3f" providerId="ADAL" clId="{68087B32-9610-47F0-A387-5AEBEFA3FE6B}" dt="2024-08-15T00:35:58.198" v="4379" actId="1076"/>
          <ac:cxnSpMkLst>
            <pc:docMk/>
            <pc:sldMk cId="1616048570" sldId="279"/>
            <ac:cxnSpMk id="40" creationId="{354EBD86-ADD1-073E-C101-4F0E8D595F2D}"/>
          </ac:cxnSpMkLst>
        </pc:cxnChg>
        <pc:cxnChg chg="add mod">
          <ac:chgData name="Giovanni Chisci" userId="eeac98f7-fbf3-469c-b682-696f1247cc3f" providerId="ADAL" clId="{68087B32-9610-47F0-A387-5AEBEFA3FE6B}" dt="2024-08-15T00:35:58.198" v="4379" actId="1076"/>
          <ac:cxnSpMkLst>
            <pc:docMk/>
            <pc:sldMk cId="1616048570" sldId="279"/>
            <ac:cxnSpMk id="50" creationId="{B421071C-E4AA-9C68-815F-D5FB036047C9}"/>
          </ac:cxnSpMkLst>
        </pc:cxnChg>
        <pc:cxnChg chg="add mod">
          <ac:chgData name="Giovanni Chisci" userId="eeac98f7-fbf3-469c-b682-696f1247cc3f" providerId="ADAL" clId="{68087B32-9610-47F0-A387-5AEBEFA3FE6B}" dt="2024-08-15T00:35:58.198" v="4379" actId="1076"/>
          <ac:cxnSpMkLst>
            <pc:docMk/>
            <pc:sldMk cId="1616048570" sldId="279"/>
            <ac:cxnSpMk id="51" creationId="{5D71CEB6-CF3E-F0B6-BCC5-504E51EAC62E}"/>
          </ac:cxnSpMkLst>
        </pc:cxnChg>
        <pc:cxnChg chg="add mod">
          <ac:chgData name="Giovanni Chisci" userId="eeac98f7-fbf3-469c-b682-696f1247cc3f" providerId="ADAL" clId="{68087B32-9610-47F0-A387-5AEBEFA3FE6B}" dt="2024-08-15T00:35:58.198" v="4379" actId="1076"/>
          <ac:cxnSpMkLst>
            <pc:docMk/>
            <pc:sldMk cId="1616048570" sldId="279"/>
            <ac:cxnSpMk id="54" creationId="{345A3D35-62B8-24BB-BF4B-16999F7CC6A5}"/>
          </ac:cxnSpMkLst>
        </pc:cxnChg>
        <pc:cxnChg chg="add mod">
          <ac:chgData name="Giovanni Chisci" userId="eeac98f7-fbf3-469c-b682-696f1247cc3f" providerId="ADAL" clId="{68087B32-9610-47F0-A387-5AEBEFA3FE6B}" dt="2024-08-15T00:35:58.198" v="4379" actId="1076"/>
          <ac:cxnSpMkLst>
            <pc:docMk/>
            <pc:sldMk cId="1616048570" sldId="279"/>
            <ac:cxnSpMk id="55" creationId="{482B4B67-327D-1BAA-5A75-D291E28A026A}"/>
          </ac:cxnSpMkLst>
        </pc:cxnChg>
        <pc:cxnChg chg="add mod">
          <ac:chgData name="Giovanni Chisci" userId="eeac98f7-fbf3-469c-b682-696f1247cc3f" providerId="ADAL" clId="{68087B32-9610-47F0-A387-5AEBEFA3FE6B}" dt="2024-08-15T00:35:58.198" v="4379" actId="1076"/>
          <ac:cxnSpMkLst>
            <pc:docMk/>
            <pc:sldMk cId="1616048570" sldId="279"/>
            <ac:cxnSpMk id="78" creationId="{32A11C30-EAE9-A0F3-9174-244A72C824D6}"/>
          </ac:cxnSpMkLst>
        </pc:cxnChg>
        <pc:cxnChg chg="add mod">
          <ac:chgData name="Giovanni Chisci" userId="eeac98f7-fbf3-469c-b682-696f1247cc3f" providerId="ADAL" clId="{68087B32-9610-47F0-A387-5AEBEFA3FE6B}" dt="2024-08-15T00:35:58.198" v="4379" actId="1076"/>
          <ac:cxnSpMkLst>
            <pc:docMk/>
            <pc:sldMk cId="1616048570" sldId="279"/>
            <ac:cxnSpMk id="79" creationId="{6B5E05A6-6DFF-A622-C751-4DE238707067}"/>
          </ac:cxnSpMkLst>
        </pc:cxnChg>
        <pc:cxnChg chg="add mod">
          <ac:chgData name="Giovanni Chisci" userId="eeac98f7-fbf3-469c-b682-696f1247cc3f" providerId="ADAL" clId="{68087B32-9610-47F0-A387-5AEBEFA3FE6B}" dt="2024-08-15T00:35:58.198" v="4379" actId="1076"/>
          <ac:cxnSpMkLst>
            <pc:docMk/>
            <pc:sldMk cId="1616048570" sldId="279"/>
            <ac:cxnSpMk id="80" creationId="{EB5C6D3B-3E97-8B33-042B-80FA524F81D7}"/>
          </ac:cxnSpMkLst>
        </pc:cxnChg>
        <pc:cxnChg chg="add mod">
          <ac:chgData name="Giovanni Chisci" userId="eeac98f7-fbf3-469c-b682-696f1247cc3f" providerId="ADAL" clId="{68087B32-9610-47F0-A387-5AEBEFA3FE6B}" dt="2024-08-15T00:35:58.198" v="4379" actId="1076"/>
          <ac:cxnSpMkLst>
            <pc:docMk/>
            <pc:sldMk cId="1616048570" sldId="279"/>
            <ac:cxnSpMk id="81" creationId="{160C8581-CAC3-5B56-84F5-A1C0296148E4}"/>
          </ac:cxnSpMkLst>
        </pc:cxnChg>
        <pc:cxnChg chg="add mod">
          <ac:chgData name="Giovanni Chisci" userId="eeac98f7-fbf3-469c-b682-696f1247cc3f" providerId="ADAL" clId="{68087B32-9610-47F0-A387-5AEBEFA3FE6B}" dt="2024-08-15T00:35:58.198" v="4379" actId="1076"/>
          <ac:cxnSpMkLst>
            <pc:docMk/>
            <pc:sldMk cId="1616048570" sldId="279"/>
            <ac:cxnSpMk id="82" creationId="{0FD82494-8955-93A1-3258-BB9B41DFDD74}"/>
          </ac:cxnSpMkLst>
        </pc:cxnChg>
        <pc:cxnChg chg="add mod">
          <ac:chgData name="Giovanni Chisci" userId="eeac98f7-fbf3-469c-b682-696f1247cc3f" providerId="ADAL" clId="{68087B32-9610-47F0-A387-5AEBEFA3FE6B}" dt="2024-08-15T00:35:58.198" v="4379" actId="1076"/>
          <ac:cxnSpMkLst>
            <pc:docMk/>
            <pc:sldMk cId="1616048570" sldId="279"/>
            <ac:cxnSpMk id="83" creationId="{8AF86962-555E-D47D-59AE-404C67E82BAB}"/>
          </ac:cxnSpMkLst>
        </pc:cxnChg>
        <pc:cxnChg chg="add mod">
          <ac:chgData name="Giovanni Chisci" userId="eeac98f7-fbf3-469c-b682-696f1247cc3f" providerId="ADAL" clId="{68087B32-9610-47F0-A387-5AEBEFA3FE6B}" dt="2024-08-15T00:35:58.198" v="4379" actId="1076"/>
          <ac:cxnSpMkLst>
            <pc:docMk/>
            <pc:sldMk cId="1616048570" sldId="279"/>
            <ac:cxnSpMk id="91" creationId="{A5283481-D5E8-6C54-8AB1-549DC497E541}"/>
          </ac:cxnSpMkLst>
        </pc:cxnChg>
        <pc:cxnChg chg="add mod">
          <ac:chgData name="Giovanni Chisci" userId="eeac98f7-fbf3-469c-b682-696f1247cc3f" providerId="ADAL" clId="{68087B32-9610-47F0-A387-5AEBEFA3FE6B}" dt="2024-08-15T00:35:58.198" v="4379" actId="1076"/>
          <ac:cxnSpMkLst>
            <pc:docMk/>
            <pc:sldMk cId="1616048570" sldId="279"/>
            <ac:cxnSpMk id="92" creationId="{D30A8086-A7DF-3466-A78A-C12DFD48A17E}"/>
          </ac:cxnSpMkLst>
        </pc:cxnChg>
      </pc:sldChg>
      <pc:sldChg chg="modSp new mod">
        <pc:chgData name="Giovanni Chisci" userId="eeac98f7-fbf3-469c-b682-696f1247cc3f" providerId="ADAL" clId="{68087B32-9610-47F0-A387-5AEBEFA3FE6B}" dt="2024-08-15T01:24:06.051" v="5960" actId="12"/>
        <pc:sldMkLst>
          <pc:docMk/>
          <pc:sldMk cId="515900818" sldId="280"/>
        </pc:sldMkLst>
        <pc:spChg chg="mod">
          <ac:chgData name="Giovanni Chisci" userId="eeac98f7-fbf3-469c-b682-696f1247cc3f" providerId="ADAL" clId="{68087B32-9610-47F0-A387-5AEBEFA3FE6B}" dt="2024-08-15T01:24:03.466" v="5959" actId="20577"/>
          <ac:spMkLst>
            <pc:docMk/>
            <pc:sldMk cId="515900818" sldId="280"/>
            <ac:spMk id="2" creationId="{EBCCB2A2-D55C-DB27-4EAB-F5B8E9F2F9C2}"/>
          </ac:spMkLst>
        </pc:spChg>
        <pc:spChg chg="mod">
          <ac:chgData name="Giovanni Chisci" userId="eeac98f7-fbf3-469c-b682-696f1247cc3f" providerId="ADAL" clId="{68087B32-9610-47F0-A387-5AEBEFA3FE6B}" dt="2024-08-15T01:24:06.051" v="5960" actId="12"/>
          <ac:spMkLst>
            <pc:docMk/>
            <pc:sldMk cId="515900818" sldId="280"/>
            <ac:spMk id="3" creationId="{F73FF21B-D8C0-DEAD-55E1-8BA7E8A5EC26}"/>
          </ac:spMkLst>
        </pc:spChg>
      </pc:sldChg>
      <pc:sldChg chg="addSp modSp new mod ord">
        <pc:chgData name="Giovanni Chisci" userId="eeac98f7-fbf3-469c-b682-696f1247cc3f" providerId="ADAL" clId="{68087B32-9610-47F0-A387-5AEBEFA3FE6B}" dt="2024-08-20T22:06:20.466" v="8447"/>
        <pc:sldMkLst>
          <pc:docMk/>
          <pc:sldMk cId="516503000" sldId="281"/>
        </pc:sldMkLst>
        <pc:spChg chg="mod">
          <ac:chgData name="Giovanni Chisci" userId="eeac98f7-fbf3-469c-b682-696f1247cc3f" providerId="ADAL" clId="{68087B32-9610-47F0-A387-5AEBEFA3FE6B}" dt="2024-08-15T01:16:21.171" v="5783" actId="20577"/>
          <ac:spMkLst>
            <pc:docMk/>
            <pc:sldMk cId="516503000" sldId="281"/>
            <ac:spMk id="2" creationId="{1A2D6C33-9083-43FE-9102-B33552FA99FE}"/>
          </ac:spMkLst>
        </pc:spChg>
        <pc:spChg chg="mod">
          <ac:chgData name="Giovanni Chisci" userId="eeac98f7-fbf3-469c-b682-696f1247cc3f" providerId="ADAL" clId="{68087B32-9610-47F0-A387-5AEBEFA3FE6B}" dt="2024-08-15T01:21:45.037" v="5871" actId="14100"/>
          <ac:spMkLst>
            <pc:docMk/>
            <pc:sldMk cId="516503000" sldId="281"/>
            <ac:spMk id="3" creationId="{9CC5DCF2-E3C4-C2B2-6658-7808F179D1A9}"/>
          </ac:spMkLst>
        </pc:spChg>
        <pc:picChg chg="add mod">
          <ac:chgData name="Giovanni Chisci" userId="eeac98f7-fbf3-469c-b682-696f1247cc3f" providerId="ADAL" clId="{68087B32-9610-47F0-A387-5AEBEFA3FE6B}" dt="2024-08-15T01:21:50.098" v="5874" actId="1076"/>
          <ac:picMkLst>
            <pc:docMk/>
            <pc:sldMk cId="516503000" sldId="281"/>
            <ac:picMk id="7" creationId="{F2E26101-C1F2-09EE-BB67-7D817447529B}"/>
          </ac:picMkLst>
        </pc:picChg>
      </pc:sldChg>
      <pc:sldChg chg="addSp delSp modSp new mod">
        <pc:chgData name="Giovanni Chisci" userId="eeac98f7-fbf3-469c-b682-696f1247cc3f" providerId="ADAL" clId="{68087B32-9610-47F0-A387-5AEBEFA3FE6B}" dt="2024-08-19T16:06:28.882" v="7513" actId="478"/>
        <pc:sldMkLst>
          <pc:docMk/>
          <pc:sldMk cId="3749155899" sldId="282"/>
        </pc:sldMkLst>
        <pc:spChg chg="mod">
          <ac:chgData name="Giovanni Chisci" userId="eeac98f7-fbf3-469c-b682-696f1247cc3f" providerId="ADAL" clId="{68087B32-9610-47F0-A387-5AEBEFA3FE6B}" dt="2024-08-15T01:24:59.922" v="5978" actId="20577"/>
          <ac:spMkLst>
            <pc:docMk/>
            <pc:sldMk cId="3749155899" sldId="282"/>
            <ac:spMk id="2" creationId="{460D576F-1A22-A620-6E3F-DA24CCD7C74A}"/>
          </ac:spMkLst>
        </pc:spChg>
        <pc:spChg chg="mod">
          <ac:chgData name="Giovanni Chisci" userId="eeac98f7-fbf3-469c-b682-696f1247cc3f" providerId="ADAL" clId="{68087B32-9610-47F0-A387-5AEBEFA3FE6B}" dt="2024-08-15T01:24:46.329" v="5963" actId="12"/>
          <ac:spMkLst>
            <pc:docMk/>
            <pc:sldMk cId="3749155899" sldId="282"/>
            <ac:spMk id="3" creationId="{4E9F18ED-DD23-6F35-F9DD-5F4C22B4E51B}"/>
          </ac:spMkLst>
        </pc:spChg>
        <pc:spChg chg="add del mod">
          <ac:chgData name="Giovanni Chisci" userId="eeac98f7-fbf3-469c-b682-696f1247cc3f" providerId="ADAL" clId="{68087B32-9610-47F0-A387-5AEBEFA3FE6B}" dt="2024-08-19T16:06:28.882" v="7513" actId="478"/>
          <ac:spMkLst>
            <pc:docMk/>
            <pc:sldMk cId="3749155899" sldId="282"/>
            <ac:spMk id="6" creationId="{8EE56A36-0FEF-F195-6068-7D5A3BAEDBD8}"/>
          </ac:spMkLst>
        </pc:spChg>
      </pc:sldChg>
      <pc:sldChg chg="addSp modSp new mod ord">
        <pc:chgData name="Giovanni Chisci" userId="eeac98f7-fbf3-469c-b682-696f1247cc3f" providerId="ADAL" clId="{68087B32-9610-47F0-A387-5AEBEFA3FE6B}" dt="2024-08-19T16:05:32.468" v="7511"/>
        <pc:sldMkLst>
          <pc:docMk/>
          <pc:sldMk cId="2534364355" sldId="283"/>
        </pc:sldMkLst>
        <pc:spChg chg="mod">
          <ac:chgData name="Giovanni Chisci" userId="eeac98f7-fbf3-469c-b682-696f1247cc3f" providerId="ADAL" clId="{68087B32-9610-47F0-A387-5AEBEFA3FE6B}" dt="2024-08-15T18:04:50.733" v="6140" actId="20577"/>
          <ac:spMkLst>
            <pc:docMk/>
            <pc:sldMk cId="2534364355" sldId="283"/>
            <ac:spMk id="2" creationId="{A7CDF6E4-3009-6956-0FF7-9ED7B75E47ED}"/>
          </ac:spMkLst>
        </pc:spChg>
        <pc:spChg chg="mod">
          <ac:chgData name="Giovanni Chisci" userId="eeac98f7-fbf3-469c-b682-696f1247cc3f" providerId="ADAL" clId="{68087B32-9610-47F0-A387-5AEBEFA3FE6B}" dt="2024-08-16T19:04:03.425" v="7503" actId="20577"/>
          <ac:spMkLst>
            <pc:docMk/>
            <pc:sldMk cId="2534364355" sldId="283"/>
            <ac:spMk id="3" creationId="{DE485B74-FCC9-D417-3094-29AD122BF2FC}"/>
          </ac:spMkLst>
        </pc:spChg>
        <pc:spChg chg="add mod">
          <ac:chgData name="Giovanni Chisci" userId="eeac98f7-fbf3-469c-b682-696f1247cc3f" providerId="ADAL" clId="{68087B32-9610-47F0-A387-5AEBEFA3FE6B}" dt="2024-08-15T18:05:52.213" v="6287" actId="1076"/>
          <ac:spMkLst>
            <pc:docMk/>
            <pc:sldMk cId="2534364355" sldId="283"/>
            <ac:spMk id="6" creationId="{A57ACAAF-A99A-A3F3-BC0A-26AC4CA97BB0}"/>
          </ac:spMkLst>
        </pc:spChg>
      </pc:sldChg>
      <pc:sldChg chg="add">
        <pc:chgData name="Giovanni Chisci" userId="eeac98f7-fbf3-469c-b682-696f1247cc3f" providerId="ADAL" clId="{68087B32-9610-47F0-A387-5AEBEFA3FE6B}" dt="2024-08-15T18:50:12.878" v="6288"/>
        <pc:sldMkLst>
          <pc:docMk/>
          <pc:sldMk cId="0" sldId="284"/>
        </pc:sldMkLst>
      </pc:sldChg>
      <pc:sldChg chg="add">
        <pc:chgData name="Giovanni Chisci" userId="eeac98f7-fbf3-469c-b682-696f1247cc3f" providerId="ADAL" clId="{68087B32-9610-47F0-A387-5AEBEFA3FE6B}" dt="2024-08-15T18:50:12.878" v="6288"/>
        <pc:sldMkLst>
          <pc:docMk/>
          <pc:sldMk cId="2567431937" sldId="285"/>
        </pc:sldMkLst>
      </pc:sldChg>
      <pc:sldChg chg="add">
        <pc:chgData name="Giovanni Chisci" userId="eeac98f7-fbf3-469c-b682-696f1247cc3f" providerId="ADAL" clId="{68087B32-9610-47F0-A387-5AEBEFA3FE6B}" dt="2024-08-15T18:50:12.878" v="6288"/>
        <pc:sldMkLst>
          <pc:docMk/>
          <pc:sldMk cId="3163751926" sldId="286"/>
        </pc:sldMkLst>
      </pc:sldChg>
      <pc:sldChg chg="add">
        <pc:chgData name="Giovanni Chisci" userId="eeac98f7-fbf3-469c-b682-696f1247cc3f" providerId="ADAL" clId="{68087B32-9610-47F0-A387-5AEBEFA3FE6B}" dt="2024-08-15T18:50:12.878" v="6288"/>
        <pc:sldMkLst>
          <pc:docMk/>
          <pc:sldMk cId="1752482548" sldId="287"/>
        </pc:sldMkLst>
      </pc:sldChg>
      <pc:sldChg chg="add">
        <pc:chgData name="Giovanni Chisci" userId="eeac98f7-fbf3-469c-b682-696f1247cc3f" providerId="ADAL" clId="{68087B32-9610-47F0-A387-5AEBEFA3FE6B}" dt="2024-08-15T18:50:12.878" v="6288"/>
        <pc:sldMkLst>
          <pc:docMk/>
          <pc:sldMk cId="2221681416" sldId="288"/>
        </pc:sldMkLst>
      </pc:sldChg>
      <pc:sldChg chg="add">
        <pc:chgData name="Giovanni Chisci" userId="eeac98f7-fbf3-469c-b682-696f1247cc3f" providerId="ADAL" clId="{68087B32-9610-47F0-A387-5AEBEFA3FE6B}" dt="2024-08-15T18:50:12.878" v="6288"/>
        <pc:sldMkLst>
          <pc:docMk/>
          <pc:sldMk cId="1812015636" sldId="289"/>
        </pc:sldMkLst>
      </pc:sldChg>
      <pc:sldChg chg="add">
        <pc:chgData name="Giovanni Chisci" userId="eeac98f7-fbf3-469c-b682-696f1247cc3f" providerId="ADAL" clId="{68087B32-9610-47F0-A387-5AEBEFA3FE6B}" dt="2024-08-15T18:50:12.878" v="6288"/>
        <pc:sldMkLst>
          <pc:docMk/>
          <pc:sldMk cId="809740674" sldId="292"/>
        </pc:sldMkLst>
      </pc:sldChg>
      <pc:sldChg chg="add">
        <pc:chgData name="Giovanni Chisci" userId="eeac98f7-fbf3-469c-b682-696f1247cc3f" providerId="ADAL" clId="{68087B32-9610-47F0-A387-5AEBEFA3FE6B}" dt="2024-08-15T18:50:12.878" v="6288"/>
        <pc:sldMkLst>
          <pc:docMk/>
          <pc:sldMk cId="360926445" sldId="303"/>
        </pc:sldMkLst>
      </pc:sldChg>
      <pc:sldChg chg="add">
        <pc:chgData name="Giovanni Chisci" userId="eeac98f7-fbf3-469c-b682-696f1247cc3f" providerId="ADAL" clId="{68087B32-9610-47F0-A387-5AEBEFA3FE6B}" dt="2024-08-15T18:50:12.878" v="6288"/>
        <pc:sldMkLst>
          <pc:docMk/>
          <pc:sldMk cId="930905130" sldId="304"/>
        </pc:sldMkLst>
      </pc:sldChg>
      <pc:sldChg chg="add">
        <pc:chgData name="Giovanni Chisci" userId="eeac98f7-fbf3-469c-b682-696f1247cc3f" providerId="ADAL" clId="{68087B32-9610-47F0-A387-5AEBEFA3FE6B}" dt="2024-08-15T18:50:12.878" v="6288"/>
        <pc:sldMkLst>
          <pc:docMk/>
          <pc:sldMk cId="3057703187" sldId="305"/>
        </pc:sldMkLst>
      </pc:sldChg>
      <pc:sldChg chg="add">
        <pc:chgData name="Giovanni Chisci" userId="eeac98f7-fbf3-469c-b682-696f1247cc3f" providerId="ADAL" clId="{68087B32-9610-47F0-A387-5AEBEFA3FE6B}" dt="2024-08-15T18:50:12.878" v="6288"/>
        <pc:sldMkLst>
          <pc:docMk/>
          <pc:sldMk cId="700324130" sldId="307"/>
        </pc:sldMkLst>
      </pc:sldChg>
      <pc:sldChg chg="add">
        <pc:chgData name="Giovanni Chisci" userId="eeac98f7-fbf3-469c-b682-696f1247cc3f" providerId="ADAL" clId="{68087B32-9610-47F0-A387-5AEBEFA3FE6B}" dt="2024-08-15T18:50:12.878" v="6288"/>
        <pc:sldMkLst>
          <pc:docMk/>
          <pc:sldMk cId="4181229292" sldId="309"/>
        </pc:sldMkLst>
      </pc:sldChg>
      <pc:sldChg chg="add">
        <pc:chgData name="Giovanni Chisci" userId="eeac98f7-fbf3-469c-b682-696f1247cc3f" providerId="ADAL" clId="{68087B32-9610-47F0-A387-5AEBEFA3FE6B}" dt="2024-08-15T18:50:12.878" v="6288"/>
        <pc:sldMkLst>
          <pc:docMk/>
          <pc:sldMk cId="2813264166" sldId="310"/>
        </pc:sldMkLst>
      </pc:sldChg>
      <pc:sldChg chg="add">
        <pc:chgData name="Giovanni Chisci" userId="eeac98f7-fbf3-469c-b682-696f1247cc3f" providerId="ADAL" clId="{68087B32-9610-47F0-A387-5AEBEFA3FE6B}" dt="2024-08-15T18:50:12.878" v="6288"/>
        <pc:sldMkLst>
          <pc:docMk/>
          <pc:sldMk cId="3494950877" sldId="311"/>
        </pc:sldMkLst>
      </pc:sldChg>
      <pc:sldChg chg="add">
        <pc:chgData name="Giovanni Chisci" userId="eeac98f7-fbf3-469c-b682-696f1247cc3f" providerId="ADAL" clId="{68087B32-9610-47F0-A387-5AEBEFA3FE6B}" dt="2024-08-15T18:50:12.878" v="6288"/>
        <pc:sldMkLst>
          <pc:docMk/>
          <pc:sldMk cId="3348027857" sldId="312"/>
        </pc:sldMkLst>
      </pc:sldChg>
      <pc:sldChg chg="add">
        <pc:chgData name="Giovanni Chisci" userId="eeac98f7-fbf3-469c-b682-696f1247cc3f" providerId="ADAL" clId="{68087B32-9610-47F0-A387-5AEBEFA3FE6B}" dt="2024-08-15T18:50:12.878" v="6288"/>
        <pc:sldMkLst>
          <pc:docMk/>
          <pc:sldMk cId="27368931" sldId="313"/>
        </pc:sldMkLst>
      </pc:sldChg>
      <pc:sldChg chg="add">
        <pc:chgData name="Giovanni Chisci" userId="eeac98f7-fbf3-469c-b682-696f1247cc3f" providerId="ADAL" clId="{68087B32-9610-47F0-A387-5AEBEFA3FE6B}" dt="2024-08-15T18:50:12.878" v="6288"/>
        <pc:sldMkLst>
          <pc:docMk/>
          <pc:sldMk cId="3826937602" sldId="314"/>
        </pc:sldMkLst>
      </pc:sldChg>
      <pc:sldChg chg="modSp add mod">
        <pc:chgData name="Giovanni Chisci" userId="eeac98f7-fbf3-469c-b682-696f1247cc3f" providerId="ADAL" clId="{68087B32-9610-47F0-A387-5AEBEFA3FE6B}" dt="2024-08-16T16:39:23.864" v="6323" actId="20577"/>
        <pc:sldMkLst>
          <pc:docMk/>
          <pc:sldMk cId="1211795864" sldId="315"/>
        </pc:sldMkLst>
        <pc:spChg chg="mod">
          <ac:chgData name="Giovanni Chisci" userId="eeac98f7-fbf3-469c-b682-696f1247cc3f" providerId="ADAL" clId="{68087B32-9610-47F0-A387-5AEBEFA3FE6B}" dt="2024-08-16T16:39:23.864" v="6323" actId="20577"/>
          <ac:spMkLst>
            <pc:docMk/>
            <pc:sldMk cId="1211795864" sldId="315"/>
            <ac:spMk id="2" creationId="{F8216D13-5C90-7ACD-0160-CEE46AB91FF5}"/>
          </ac:spMkLst>
        </pc:spChg>
      </pc:sldChg>
      <pc:sldChg chg="add">
        <pc:chgData name="Giovanni Chisci" userId="eeac98f7-fbf3-469c-b682-696f1247cc3f" providerId="ADAL" clId="{68087B32-9610-47F0-A387-5AEBEFA3FE6B}" dt="2024-08-16T16:39:13.440" v="6300"/>
        <pc:sldMkLst>
          <pc:docMk/>
          <pc:sldMk cId="1368336243" sldId="316"/>
        </pc:sldMkLst>
      </pc:sldChg>
      <pc:sldChg chg="del">
        <pc:chgData name="Giovanni Chisci" userId="eeac98f7-fbf3-469c-b682-696f1247cc3f" providerId="ADAL" clId="{68087B32-9610-47F0-A387-5AEBEFA3FE6B}" dt="2024-08-12T18:19:44.316" v="61" actId="47"/>
        <pc:sldMkLst>
          <pc:docMk/>
          <pc:sldMk cId="1779309323" sldId="326"/>
        </pc:sldMkLst>
      </pc:sldChg>
      <pc:sldChg chg="del">
        <pc:chgData name="Giovanni Chisci" userId="eeac98f7-fbf3-469c-b682-696f1247cc3f" providerId="ADAL" clId="{68087B32-9610-47F0-A387-5AEBEFA3FE6B}" dt="2024-08-12T18:19:45.677" v="65" actId="47"/>
        <pc:sldMkLst>
          <pc:docMk/>
          <pc:sldMk cId="4139572638" sldId="328"/>
        </pc:sldMkLst>
      </pc:sldChg>
      <pc:sldChg chg="del">
        <pc:chgData name="Giovanni Chisci" userId="eeac98f7-fbf3-469c-b682-696f1247cc3f" providerId="ADAL" clId="{68087B32-9610-47F0-A387-5AEBEFA3FE6B}" dt="2024-08-12T18:19:46.051" v="66" actId="47"/>
        <pc:sldMkLst>
          <pc:docMk/>
          <pc:sldMk cId="3820321395" sldId="330"/>
        </pc:sldMkLst>
      </pc:sldChg>
      <pc:sldChg chg="del">
        <pc:chgData name="Giovanni Chisci" userId="eeac98f7-fbf3-469c-b682-696f1247cc3f" providerId="ADAL" clId="{68087B32-9610-47F0-A387-5AEBEFA3FE6B}" dt="2024-08-12T18:19:44.685" v="62" actId="47"/>
        <pc:sldMkLst>
          <pc:docMk/>
          <pc:sldMk cId="150612224" sldId="332"/>
        </pc:sldMkLst>
      </pc:sldChg>
      <pc:sldChg chg="del">
        <pc:chgData name="Giovanni Chisci" userId="eeac98f7-fbf3-469c-b682-696f1247cc3f" providerId="ADAL" clId="{68087B32-9610-47F0-A387-5AEBEFA3FE6B}" dt="2024-08-12T18:19:44.981" v="63" actId="47"/>
        <pc:sldMkLst>
          <pc:docMk/>
          <pc:sldMk cId="647223145" sldId="333"/>
        </pc:sldMkLst>
      </pc:sldChg>
      <pc:sldChg chg="del">
        <pc:chgData name="Giovanni Chisci" userId="eeac98f7-fbf3-469c-b682-696f1247cc3f" providerId="ADAL" clId="{68087B32-9610-47F0-A387-5AEBEFA3FE6B}" dt="2024-08-12T18:19:45.299" v="64" actId="47"/>
        <pc:sldMkLst>
          <pc:docMk/>
          <pc:sldMk cId="2558135926" sldId="334"/>
        </pc:sldMkLst>
      </pc:sldChg>
      <pc:sldChg chg="new del">
        <pc:chgData name="Giovanni Chisci" userId="eeac98f7-fbf3-469c-b682-696f1247cc3f" providerId="ADAL" clId="{68087B32-9610-47F0-A387-5AEBEFA3FE6B}" dt="2024-08-12T18:18:46.200" v="50" actId="680"/>
        <pc:sldMkLst>
          <pc:docMk/>
          <pc:sldMk cId="3850222614" sldId="335"/>
        </pc:sldMkLst>
      </pc:sldChg>
      <pc:sldChg chg="modSp add mod">
        <pc:chgData name="Giovanni Chisci" userId="eeac98f7-fbf3-469c-b682-696f1247cc3f" providerId="ADAL" clId="{68087B32-9610-47F0-A387-5AEBEFA3FE6B}" dt="2024-08-16T16:46:18.541" v="6325" actId="27636"/>
        <pc:sldMkLst>
          <pc:docMk/>
          <pc:sldMk cId="4061071070" sldId="1525"/>
        </pc:sldMkLst>
        <pc:spChg chg="mod">
          <ac:chgData name="Giovanni Chisci" userId="eeac98f7-fbf3-469c-b682-696f1247cc3f" providerId="ADAL" clId="{68087B32-9610-47F0-A387-5AEBEFA3FE6B}" dt="2024-08-16T16:46:18.541" v="6325" actId="27636"/>
          <ac:spMkLst>
            <pc:docMk/>
            <pc:sldMk cId="4061071070" sldId="1525"/>
            <ac:spMk id="2" creationId="{9D197676-7608-6F9D-4EEA-1BDB940330B6}"/>
          </ac:spMkLst>
        </pc:spChg>
        <pc:spChg chg="mod">
          <ac:chgData name="Giovanni Chisci" userId="eeac98f7-fbf3-469c-b682-696f1247cc3f" providerId="ADAL" clId="{68087B32-9610-47F0-A387-5AEBEFA3FE6B}" dt="2024-08-16T16:46:18.506" v="6324"/>
          <ac:spMkLst>
            <pc:docMk/>
            <pc:sldMk cId="4061071070" sldId="1525"/>
            <ac:spMk id="4" creationId="{CD457CC9-8C93-D8FE-12F5-F92C4669C79F}"/>
          </ac:spMkLst>
        </pc:spChg>
        <pc:spChg chg="mod">
          <ac:chgData name="Giovanni Chisci" userId="eeac98f7-fbf3-469c-b682-696f1247cc3f" providerId="ADAL" clId="{68087B32-9610-47F0-A387-5AEBEFA3FE6B}" dt="2024-08-16T16:46:18.506" v="6324"/>
          <ac:spMkLst>
            <pc:docMk/>
            <pc:sldMk cId="4061071070" sldId="1525"/>
            <ac:spMk id="5" creationId="{3EC456EC-29AA-C6C0-B623-C2068C335670}"/>
          </ac:spMkLst>
        </pc:spChg>
      </pc:sldChg>
      <pc:sldChg chg="modSp new mod">
        <pc:chgData name="Giovanni Chisci" userId="eeac98f7-fbf3-469c-b682-696f1247cc3f" providerId="ADAL" clId="{68087B32-9610-47F0-A387-5AEBEFA3FE6B}" dt="2024-08-16T16:56:21.217" v="7310" actId="20577"/>
        <pc:sldMkLst>
          <pc:docMk/>
          <pc:sldMk cId="626538000" sldId="1526"/>
        </pc:sldMkLst>
        <pc:spChg chg="mod">
          <ac:chgData name="Giovanni Chisci" userId="eeac98f7-fbf3-469c-b682-696f1247cc3f" providerId="ADAL" clId="{68087B32-9610-47F0-A387-5AEBEFA3FE6B}" dt="2024-08-16T16:47:24.994" v="6355" actId="20577"/>
          <ac:spMkLst>
            <pc:docMk/>
            <pc:sldMk cId="626538000" sldId="1526"/>
            <ac:spMk id="2" creationId="{C97C7518-C5A8-D0AB-D626-D87392A73B0D}"/>
          </ac:spMkLst>
        </pc:spChg>
        <pc:spChg chg="mod">
          <ac:chgData name="Giovanni Chisci" userId="eeac98f7-fbf3-469c-b682-696f1247cc3f" providerId="ADAL" clId="{68087B32-9610-47F0-A387-5AEBEFA3FE6B}" dt="2024-08-16T16:56:21.217" v="7310" actId="20577"/>
          <ac:spMkLst>
            <pc:docMk/>
            <pc:sldMk cId="626538000" sldId="1526"/>
            <ac:spMk id="3" creationId="{5E874D24-E1A8-2365-FA35-0185CF86F82C}"/>
          </ac:spMkLst>
        </pc:spChg>
      </pc:sldChg>
      <pc:sldChg chg="modSp new mod">
        <pc:chgData name="Giovanni Chisci" userId="eeac98f7-fbf3-469c-b682-696f1247cc3f" providerId="ADAL" clId="{68087B32-9610-47F0-A387-5AEBEFA3FE6B}" dt="2024-08-19T16:16:15.767" v="8445" actId="20577"/>
        <pc:sldMkLst>
          <pc:docMk/>
          <pc:sldMk cId="143930868" sldId="1527"/>
        </pc:sldMkLst>
        <pc:spChg chg="mod">
          <ac:chgData name="Giovanni Chisci" userId="eeac98f7-fbf3-469c-b682-696f1247cc3f" providerId="ADAL" clId="{68087B32-9610-47F0-A387-5AEBEFA3FE6B}" dt="2024-08-19T16:07:34.410" v="7531" actId="20577"/>
          <ac:spMkLst>
            <pc:docMk/>
            <pc:sldMk cId="143930868" sldId="1527"/>
            <ac:spMk id="2" creationId="{9332C2B8-A178-FB24-23E6-027C2262BF61}"/>
          </ac:spMkLst>
        </pc:spChg>
        <pc:spChg chg="mod">
          <ac:chgData name="Giovanni Chisci" userId="eeac98f7-fbf3-469c-b682-696f1247cc3f" providerId="ADAL" clId="{68087B32-9610-47F0-A387-5AEBEFA3FE6B}" dt="2024-08-19T16:16:15.767" v="8445" actId="20577"/>
          <ac:spMkLst>
            <pc:docMk/>
            <pc:sldMk cId="143930868" sldId="1527"/>
            <ac:spMk id="3" creationId="{79D0816C-6C0E-EB32-C090-2E336BF0A64F}"/>
          </ac:spMkLst>
        </pc:spChg>
      </pc:sldChg>
      <pc:sldChg chg="modSp new mod">
        <pc:chgData name="Giovanni Chisci" userId="eeac98f7-fbf3-469c-b682-696f1247cc3f" providerId="ADAL" clId="{68087B32-9610-47F0-A387-5AEBEFA3FE6B}" dt="2024-08-19T16:14:39.567" v="8434" actId="20577"/>
        <pc:sldMkLst>
          <pc:docMk/>
          <pc:sldMk cId="64144511" sldId="1528"/>
        </pc:sldMkLst>
        <pc:spChg chg="mod">
          <ac:chgData name="Giovanni Chisci" userId="eeac98f7-fbf3-469c-b682-696f1247cc3f" providerId="ADAL" clId="{68087B32-9610-47F0-A387-5AEBEFA3FE6B}" dt="2024-08-19T16:10:04.381" v="7737" actId="20577"/>
          <ac:spMkLst>
            <pc:docMk/>
            <pc:sldMk cId="64144511" sldId="1528"/>
            <ac:spMk id="2" creationId="{32753A2C-3A95-8BCD-9B80-D1582D49CC35}"/>
          </ac:spMkLst>
        </pc:spChg>
        <pc:spChg chg="mod">
          <ac:chgData name="Giovanni Chisci" userId="eeac98f7-fbf3-469c-b682-696f1247cc3f" providerId="ADAL" clId="{68087B32-9610-47F0-A387-5AEBEFA3FE6B}" dt="2024-08-19T16:14:39.567" v="8434" actId="20577"/>
          <ac:spMkLst>
            <pc:docMk/>
            <pc:sldMk cId="64144511" sldId="1528"/>
            <ac:spMk id="3" creationId="{D5D46517-CE53-1FE0-A14B-9F23A3F6DED4}"/>
          </ac:spMkLst>
        </pc:spChg>
      </pc:sldChg>
      <pc:sldChg chg="addSp delSp modSp add mod">
        <pc:chgData name="Giovanni Chisci" userId="eeac98f7-fbf3-469c-b682-696f1247cc3f" providerId="ADAL" clId="{68087B32-9610-47F0-A387-5AEBEFA3FE6B}" dt="2024-08-20T22:09:34.228" v="8522" actId="1076"/>
        <pc:sldMkLst>
          <pc:docMk/>
          <pc:sldMk cId="3341636486" sldId="1529"/>
        </pc:sldMkLst>
        <pc:spChg chg="mod">
          <ac:chgData name="Giovanni Chisci" userId="eeac98f7-fbf3-469c-b682-696f1247cc3f" providerId="ADAL" clId="{68087B32-9610-47F0-A387-5AEBEFA3FE6B}" dt="2024-08-20T22:08:53.314" v="8518" actId="1076"/>
          <ac:spMkLst>
            <pc:docMk/>
            <pc:sldMk cId="3341636486" sldId="1529"/>
            <ac:spMk id="2" creationId="{1A2D6C33-9083-43FE-9102-B33552FA99FE}"/>
          </ac:spMkLst>
        </pc:spChg>
        <pc:spChg chg="mod">
          <ac:chgData name="Giovanni Chisci" userId="eeac98f7-fbf3-469c-b682-696f1247cc3f" providerId="ADAL" clId="{68087B32-9610-47F0-A387-5AEBEFA3FE6B}" dt="2024-08-20T22:09:30.765" v="8521" actId="14100"/>
          <ac:spMkLst>
            <pc:docMk/>
            <pc:sldMk cId="3341636486" sldId="1529"/>
            <ac:spMk id="3" creationId="{9CC5DCF2-E3C4-C2B2-6658-7808F179D1A9}"/>
          </ac:spMkLst>
        </pc:spChg>
        <pc:spChg chg="add mod">
          <ac:chgData name="Giovanni Chisci" userId="eeac98f7-fbf3-469c-b682-696f1247cc3f" providerId="ADAL" clId="{68087B32-9610-47F0-A387-5AEBEFA3FE6B}" dt="2024-08-20T22:08:37.330" v="8515" actId="1076"/>
          <ac:spMkLst>
            <pc:docMk/>
            <pc:sldMk cId="3341636486" sldId="1529"/>
            <ac:spMk id="6" creationId="{0001C722-7CCE-10EC-BBF7-297D9F610690}"/>
          </ac:spMkLst>
        </pc:spChg>
        <pc:spChg chg="add mod">
          <ac:chgData name="Giovanni Chisci" userId="eeac98f7-fbf3-469c-b682-696f1247cc3f" providerId="ADAL" clId="{68087B32-9610-47F0-A387-5AEBEFA3FE6B}" dt="2024-08-20T22:08:37.330" v="8515" actId="1076"/>
          <ac:spMkLst>
            <pc:docMk/>
            <pc:sldMk cId="3341636486" sldId="1529"/>
            <ac:spMk id="8" creationId="{FD7401B2-C723-8A6B-E1BA-F2666F8EFFA4}"/>
          </ac:spMkLst>
        </pc:spChg>
        <pc:spChg chg="add mod">
          <ac:chgData name="Giovanni Chisci" userId="eeac98f7-fbf3-469c-b682-696f1247cc3f" providerId="ADAL" clId="{68087B32-9610-47F0-A387-5AEBEFA3FE6B}" dt="2024-08-20T22:08:37.330" v="8515" actId="1076"/>
          <ac:spMkLst>
            <pc:docMk/>
            <pc:sldMk cId="3341636486" sldId="1529"/>
            <ac:spMk id="10" creationId="{EEAD6764-F8C6-98A6-2E5A-D10F30B75DB7}"/>
          </ac:spMkLst>
        </pc:spChg>
        <pc:spChg chg="add mod">
          <ac:chgData name="Giovanni Chisci" userId="eeac98f7-fbf3-469c-b682-696f1247cc3f" providerId="ADAL" clId="{68087B32-9610-47F0-A387-5AEBEFA3FE6B}" dt="2024-08-20T22:08:37.330" v="8515" actId="1076"/>
          <ac:spMkLst>
            <pc:docMk/>
            <pc:sldMk cId="3341636486" sldId="1529"/>
            <ac:spMk id="12" creationId="{41EAF336-E830-AC38-7930-02E23CDEC7FC}"/>
          </ac:spMkLst>
        </pc:spChg>
        <pc:spChg chg="add mod">
          <ac:chgData name="Giovanni Chisci" userId="eeac98f7-fbf3-469c-b682-696f1247cc3f" providerId="ADAL" clId="{68087B32-9610-47F0-A387-5AEBEFA3FE6B}" dt="2024-08-20T22:08:37.330" v="8515" actId="1076"/>
          <ac:spMkLst>
            <pc:docMk/>
            <pc:sldMk cId="3341636486" sldId="1529"/>
            <ac:spMk id="13" creationId="{1B2591B7-C6BA-EFCA-8B7C-DB695EB973D0}"/>
          </ac:spMkLst>
        </pc:spChg>
        <pc:spChg chg="add mod">
          <ac:chgData name="Giovanni Chisci" userId="eeac98f7-fbf3-469c-b682-696f1247cc3f" providerId="ADAL" clId="{68087B32-9610-47F0-A387-5AEBEFA3FE6B}" dt="2024-08-20T22:08:37.330" v="8515" actId="1076"/>
          <ac:spMkLst>
            <pc:docMk/>
            <pc:sldMk cId="3341636486" sldId="1529"/>
            <ac:spMk id="14" creationId="{4A05CB87-46AA-1089-3C55-308E7CC892C9}"/>
          </ac:spMkLst>
        </pc:spChg>
        <pc:spChg chg="add mod">
          <ac:chgData name="Giovanni Chisci" userId="eeac98f7-fbf3-469c-b682-696f1247cc3f" providerId="ADAL" clId="{68087B32-9610-47F0-A387-5AEBEFA3FE6B}" dt="2024-08-20T22:08:37.330" v="8515" actId="1076"/>
          <ac:spMkLst>
            <pc:docMk/>
            <pc:sldMk cId="3341636486" sldId="1529"/>
            <ac:spMk id="15" creationId="{B813DE8E-B68E-F498-217D-A4A0AB836ED3}"/>
          </ac:spMkLst>
        </pc:spChg>
        <pc:spChg chg="add mod">
          <ac:chgData name="Giovanni Chisci" userId="eeac98f7-fbf3-469c-b682-696f1247cc3f" providerId="ADAL" clId="{68087B32-9610-47F0-A387-5AEBEFA3FE6B}" dt="2024-08-20T22:08:37.330" v="8515" actId="1076"/>
          <ac:spMkLst>
            <pc:docMk/>
            <pc:sldMk cId="3341636486" sldId="1529"/>
            <ac:spMk id="16" creationId="{0EBD26F2-22F1-D9F5-17E4-BD8545F0176D}"/>
          </ac:spMkLst>
        </pc:spChg>
        <pc:spChg chg="add mod">
          <ac:chgData name="Giovanni Chisci" userId="eeac98f7-fbf3-469c-b682-696f1247cc3f" providerId="ADAL" clId="{68087B32-9610-47F0-A387-5AEBEFA3FE6B}" dt="2024-08-20T22:08:37.330" v="8515" actId="1076"/>
          <ac:spMkLst>
            <pc:docMk/>
            <pc:sldMk cId="3341636486" sldId="1529"/>
            <ac:spMk id="17" creationId="{DC623245-D50E-ACB9-CC6D-5101DD5D8A99}"/>
          </ac:spMkLst>
        </pc:spChg>
        <pc:spChg chg="add mod">
          <ac:chgData name="Giovanni Chisci" userId="eeac98f7-fbf3-469c-b682-696f1247cc3f" providerId="ADAL" clId="{68087B32-9610-47F0-A387-5AEBEFA3FE6B}" dt="2024-08-20T22:08:37.330" v="8515" actId="1076"/>
          <ac:spMkLst>
            <pc:docMk/>
            <pc:sldMk cId="3341636486" sldId="1529"/>
            <ac:spMk id="18" creationId="{0854B84E-09EC-6773-184F-C8A30AFD84D4}"/>
          </ac:spMkLst>
        </pc:spChg>
        <pc:spChg chg="add mod">
          <ac:chgData name="Giovanni Chisci" userId="eeac98f7-fbf3-469c-b682-696f1247cc3f" providerId="ADAL" clId="{68087B32-9610-47F0-A387-5AEBEFA3FE6B}" dt="2024-08-20T22:08:37.330" v="8515" actId="1076"/>
          <ac:spMkLst>
            <pc:docMk/>
            <pc:sldMk cId="3341636486" sldId="1529"/>
            <ac:spMk id="19" creationId="{DA61997C-28DB-EAFF-698B-AC318F5AF14B}"/>
          </ac:spMkLst>
        </pc:spChg>
        <pc:spChg chg="add mod">
          <ac:chgData name="Giovanni Chisci" userId="eeac98f7-fbf3-469c-b682-696f1247cc3f" providerId="ADAL" clId="{68087B32-9610-47F0-A387-5AEBEFA3FE6B}" dt="2024-08-20T22:08:37.330" v="8515" actId="1076"/>
          <ac:spMkLst>
            <pc:docMk/>
            <pc:sldMk cId="3341636486" sldId="1529"/>
            <ac:spMk id="20" creationId="{6F1B0C06-1AA0-3340-E12D-4879178CC0CA}"/>
          </ac:spMkLst>
        </pc:spChg>
        <pc:spChg chg="add mod">
          <ac:chgData name="Giovanni Chisci" userId="eeac98f7-fbf3-469c-b682-696f1247cc3f" providerId="ADAL" clId="{68087B32-9610-47F0-A387-5AEBEFA3FE6B}" dt="2024-08-20T22:08:37.330" v="8515" actId="1076"/>
          <ac:spMkLst>
            <pc:docMk/>
            <pc:sldMk cId="3341636486" sldId="1529"/>
            <ac:spMk id="21" creationId="{7A2717AF-1EC5-18E0-EFEC-97F625B9E56F}"/>
          </ac:spMkLst>
        </pc:spChg>
        <pc:spChg chg="add mod">
          <ac:chgData name="Giovanni Chisci" userId="eeac98f7-fbf3-469c-b682-696f1247cc3f" providerId="ADAL" clId="{68087B32-9610-47F0-A387-5AEBEFA3FE6B}" dt="2024-08-20T22:08:37.330" v="8515" actId="1076"/>
          <ac:spMkLst>
            <pc:docMk/>
            <pc:sldMk cId="3341636486" sldId="1529"/>
            <ac:spMk id="22" creationId="{006E854D-2948-6697-DD12-70D86FAD7ECE}"/>
          </ac:spMkLst>
        </pc:spChg>
        <pc:spChg chg="add mod">
          <ac:chgData name="Giovanni Chisci" userId="eeac98f7-fbf3-469c-b682-696f1247cc3f" providerId="ADAL" clId="{68087B32-9610-47F0-A387-5AEBEFA3FE6B}" dt="2024-08-20T22:08:37.330" v="8515" actId="1076"/>
          <ac:spMkLst>
            <pc:docMk/>
            <pc:sldMk cId="3341636486" sldId="1529"/>
            <ac:spMk id="23" creationId="{5E295506-2FEA-7B83-BE89-5D0676783609}"/>
          </ac:spMkLst>
        </pc:spChg>
        <pc:spChg chg="add mod">
          <ac:chgData name="Giovanni Chisci" userId="eeac98f7-fbf3-469c-b682-696f1247cc3f" providerId="ADAL" clId="{68087B32-9610-47F0-A387-5AEBEFA3FE6B}" dt="2024-08-20T22:08:37.330" v="8515" actId="1076"/>
          <ac:spMkLst>
            <pc:docMk/>
            <pc:sldMk cId="3341636486" sldId="1529"/>
            <ac:spMk id="24" creationId="{F0F13C8C-87DE-8DE0-31B2-2E16EF304346}"/>
          </ac:spMkLst>
        </pc:spChg>
        <pc:spChg chg="add mod">
          <ac:chgData name="Giovanni Chisci" userId="eeac98f7-fbf3-469c-b682-696f1247cc3f" providerId="ADAL" clId="{68087B32-9610-47F0-A387-5AEBEFA3FE6B}" dt="2024-08-20T22:08:37.330" v="8515" actId="1076"/>
          <ac:spMkLst>
            <pc:docMk/>
            <pc:sldMk cId="3341636486" sldId="1529"/>
            <ac:spMk id="25" creationId="{5D896CE0-3619-57B0-D87D-9D580327DC7F}"/>
          </ac:spMkLst>
        </pc:spChg>
        <pc:spChg chg="add mod">
          <ac:chgData name="Giovanni Chisci" userId="eeac98f7-fbf3-469c-b682-696f1247cc3f" providerId="ADAL" clId="{68087B32-9610-47F0-A387-5AEBEFA3FE6B}" dt="2024-08-20T22:08:37.330" v="8515" actId="1076"/>
          <ac:spMkLst>
            <pc:docMk/>
            <pc:sldMk cId="3341636486" sldId="1529"/>
            <ac:spMk id="26" creationId="{6B31B518-F181-6D9E-6976-AE5EE6202C7D}"/>
          </ac:spMkLst>
        </pc:spChg>
        <pc:spChg chg="add mod">
          <ac:chgData name="Giovanni Chisci" userId="eeac98f7-fbf3-469c-b682-696f1247cc3f" providerId="ADAL" clId="{68087B32-9610-47F0-A387-5AEBEFA3FE6B}" dt="2024-08-20T22:08:37.330" v="8515" actId="1076"/>
          <ac:spMkLst>
            <pc:docMk/>
            <pc:sldMk cId="3341636486" sldId="1529"/>
            <ac:spMk id="27" creationId="{8EC08BBA-A8B4-E655-A40F-F08F029387E4}"/>
          </ac:spMkLst>
        </pc:spChg>
        <pc:spChg chg="add mod">
          <ac:chgData name="Giovanni Chisci" userId="eeac98f7-fbf3-469c-b682-696f1247cc3f" providerId="ADAL" clId="{68087B32-9610-47F0-A387-5AEBEFA3FE6B}" dt="2024-08-20T22:08:37.330" v="8515" actId="1076"/>
          <ac:spMkLst>
            <pc:docMk/>
            <pc:sldMk cId="3341636486" sldId="1529"/>
            <ac:spMk id="28" creationId="{A9207F2B-B52E-FB42-E9A1-0C8C616B647B}"/>
          </ac:spMkLst>
        </pc:spChg>
        <pc:spChg chg="add mod">
          <ac:chgData name="Giovanni Chisci" userId="eeac98f7-fbf3-469c-b682-696f1247cc3f" providerId="ADAL" clId="{68087B32-9610-47F0-A387-5AEBEFA3FE6B}" dt="2024-08-20T22:08:37.330" v="8515" actId="1076"/>
          <ac:spMkLst>
            <pc:docMk/>
            <pc:sldMk cId="3341636486" sldId="1529"/>
            <ac:spMk id="29" creationId="{690781BD-3658-1C4C-2020-5C4EDB2C9587}"/>
          </ac:spMkLst>
        </pc:spChg>
        <pc:spChg chg="add mod">
          <ac:chgData name="Giovanni Chisci" userId="eeac98f7-fbf3-469c-b682-696f1247cc3f" providerId="ADAL" clId="{68087B32-9610-47F0-A387-5AEBEFA3FE6B}" dt="2024-08-20T22:08:37.330" v="8515" actId="1076"/>
          <ac:spMkLst>
            <pc:docMk/>
            <pc:sldMk cId="3341636486" sldId="1529"/>
            <ac:spMk id="31" creationId="{2E9AF1E4-1856-C5F3-86EF-E7F1101673E9}"/>
          </ac:spMkLst>
        </pc:spChg>
        <pc:spChg chg="add mod">
          <ac:chgData name="Giovanni Chisci" userId="eeac98f7-fbf3-469c-b682-696f1247cc3f" providerId="ADAL" clId="{68087B32-9610-47F0-A387-5AEBEFA3FE6B}" dt="2024-08-20T22:08:37.330" v="8515" actId="1076"/>
          <ac:spMkLst>
            <pc:docMk/>
            <pc:sldMk cId="3341636486" sldId="1529"/>
            <ac:spMk id="32" creationId="{DF4FB9FE-594E-81B3-D671-F2A79CB541B6}"/>
          </ac:spMkLst>
        </pc:spChg>
        <pc:spChg chg="add mod">
          <ac:chgData name="Giovanni Chisci" userId="eeac98f7-fbf3-469c-b682-696f1247cc3f" providerId="ADAL" clId="{68087B32-9610-47F0-A387-5AEBEFA3FE6B}" dt="2024-08-20T22:08:37.330" v="8515" actId="1076"/>
          <ac:spMkLst>
            <pc:docMk/>
            <pc:sldMk cId="3341636486" sldId="1529"/>
            <ac:spMk id="33" creationId="{007E4362-632B-8196-3689-F146DD51AD89}"/>
          </ac:spMkLst>
        </pc:spChg>
        <pc:spChg chg="add mod">
          <ac:chgData name="Giovanni Chisci" userId="eeac98f7-fbf3-469c-b682-696f1247cc3f" providerId="ADAL" clId="{68087B32-9610-47F0-A387-5AEBEFA3FE6B}" dt="2024-08-20T22:08:37.330" v="8515" actId="1076"/>
          <ac:spMkLst>
            <pc:docMk/>
            <pc:sldMk cId="3341636486" sldId="1529"/>
            <ac:spMk id="34" creationId="{4FD1C6C9-F34F-8A88-5B06-9EB36015EA55}"/>
          </ac:spMkLst>
        </pc:spChg>
        <pc:spChg chg="add mod">
          <ac:chgData name="Giovanni Chisci" userId="eeac98f7-fbf3-469c-b682-696f1247cc3f" providerId="ADAL" clId="{68087B32-9610-47F0-A387-5AEBEFA3FE6B}" dt="2024-08-20T22:08:37.330" v="8515" actId="1076"/>
          <ac:spMkLst>
            <pc:docMk/>
            <pc:sldMk cId="3341636486" sldId="1529"/>
            <ac:spMk id="35" creationId="{9A49E980-2E4C-F3CB-9A81-A7F40411AA6F}"/>
          </ac:spMkLst>
        </pc:spChg>
        <pc:spChg chg="add mod">
          <ac:chgData name="Giovanni Chisci" userId="eeac98f7-fbf3-469c-b682-696f1247cc3f" providerId="ADAL" clId="{68087B32-9610-47F0-A387-5AEBEFA3FE6B}" dt="2024-08-20T22:08:37.330" v="8515" actId="1076"/>
          <ac:spMkLst>
            <pc:docMk/>
            <pc:sldMk cId="3341636486" sldId="1529"/>
            <ac:spMk id="36" creationId="{7276B8CA-AC43-1AF5-363E-70B1E18333C6}"/>
          </ac:spMkLst>
        </pc:spChg>
        <pc:spChg chg="add mod">
          <ac:chgData name="Giovanni Chisci" userId="eeac98f7-fbf3-469c-b682-696f1247cc3f" providerId="ADAL" clId="{68087B32-9610-47F0-A387-5AEBEFA3FE6B}" dt="2024-08-20T22:08:37.330" v="8515" actId="1076"/>
          <ac:spMkLst>
            <pc:docMk/>
            <pc:sldMk cId="3341636486" sldId="1529"/>
            <ac:spMk id="37" creationId="{2A1A63FB-42E9-EE34-FA4E-E395BDE04D39}"/>
          </ac:spMkLst>
        </pc:spChg>
        <pc:spChg chg="add mod">
          <ac:chgData name="Giovanni Chisci" userId="eeac98f7-fbf3-469c-b682-696f1247cc3f" providerId="ADAL" clId="{68087B32-9610-47F0-A387-5AEBEFA3FE6B}" dt="2024-08-20T22:08:37.330" v="8515" actId="1076"/>
          <ac:spMkLst>
            <pc:docMk/>
            <pc:sldMk cId="3341636486" sldId="1529"/>
            <ac:spMk id="38" creationId="{324BDDDC-53D1-43B5-39A5-3E370A3B4AB1}"/>
          </ac:spMkLst>
        </pc:spChg>
        <pc:spChg chg="add mod">
          <ac:chgData name="Giovanni Chisci" userId="eeac98f7-fbf3-469c-b682-696f1247cc3f" providerId="ADAL" clId="{68087B32-9610-47F0-A387-5AEBEFA3FE6B}" dt="2024-08-20T22:08:37.330" v="8515" actId="1076"/>
          <ac:spMkLst>
            <pc:docMk/>
            <pc:sldMk cId="3341636486" sldId="1529"/>
            <ac:spMk id="39" creationId="{4DAB9DE1-F344-D00E-2468-26587BEEDA98}"/>
          </ac:spMkLst>
        </pc:spChg>
        <pc:spChg chg="add mod">
          <ac:chgData name="Giovanni Chisci" userId="eeac98f7-fbf3-469c-b682-696f1247cc3f" providerId="ADAL" clId="{68087B32-9610-47F0-A387-5AEBEFA3FE6B}" dt="2024-08-20T22:09:34.228" v="8522" actId="1076"/>
          <ac:spMkLst>
            <pc:docMk/>
            <pc:sldMk cId="3341636486" sldId="1529"/>
            <ac:spMk id="45" creationId="{F3A4AA8B-08D3-93E7-C7EB-1831453A9CFF}"/>
          </ac:spMkLst>
        </pc:spChg>
        <pc:spChg chg="add mod">
          <ac:chgData name="Giovanni Chisci" userId="eeac98f7-fbf3-469c-b682-696f1247cc3f" providerId="ADAL" clId="{68087B32-9610-47F0-A387-5AEBEFA3FE6B}" dt="2024-08-20T22:09:34.228" v="8522" actId="1076"/>
          <ac:spMkLst>
            <pc:docMk/>
            <pc:sldMk cId="3341636486" sldId="1529"/>
            <ac:spMk id="46" creationId="{52AA515A-F391-FB7A-CA90-099142177BA3}"/>
          </ac:spMkLst>
        </pc:spChg>
        <pc:spChg chg="add mod">
          <ac:chgData name="Giovanni Chisci" userId="eeac98f7-fbf3-469c-b682-696f1247cc3f" providerId="ADAL" clId="{68087B32-9610-47F0-A387-5AEBEFA3FE6B}" dt="2024-08-20T22:08:37.330" v="8515" actId="1076"/>
          <ac:spMkLst>
            <pc:docMk/>
            <pc:sldMk cId="3341636486" sldId="1529"/>
            <ac:spMk id="47" creationId="{CE377D4A-B067-B1EA-716B-1CAF7AC7ADE5}"/>
          </ac:spMkLst>
        </pc:spChg>
        <pc:spChg chg="add mod">
          <ac:chgData name="Giovanni Chisci" userId="eeac98f7-fbf3-469c-b682-696f1247cc3f" providerId="ADAL" clId="{68087B32-9610-47F0-A387-5AEBEFA3FE6B}" dt="2024-08-20T22:08:37.330" v="8515" actId="1076"/>
          <ac:spMkLst>
            <pc:docMk/>
            <pc:sldMk cId="3341636486" sldId="1529"/>
            <ac:spMk id="48" creationId="{AC4DA448-1768-CC19-3CEC-D4F87AD63996}"/>
          </ac:spMkLst>
        </pc:spChg>
        <pc:spChg chg="add mod">
          <ac:chgData name="Giovanni Chisci" userId="eeac98f7-fbf3-469c-b682-696f1247cc3f" providerId="ADAL" clId="{68087B32-9610-47F0-A387-5AEBEFA3FE6B}" dt="2024-08-20T22:08:37.330" v="8515" actId="1076"/>
          <ac:spMkLst>
            <pc:docMk/>
            <pc:sldMk cId="3341636486" sldId="1529"/>
            <ac:spMk id="49" creationId="{E6432F7B-6CEF-CBE8-0CA0-BAB1A8E01FD6}"/>
          </ac:spMkLst>
        </pc:spChg>
        <pc:spChg chg="add mod">
          <ac:chgData name="Giovanni Chisci" userId="eeac98f7-fbf3-469c-b682-696f1247cc3f" providerId="ADAL" clId="{68087B32-9610-47F0-A387-5AEBEFA3FE6B}" dt="2024-08-20T22:08:37.330" v="8515" actId="1076"/>
          <ac:spMkLst>
            <pc:docMk/>
            <pc:sldMk cId="3341636486" sldId="1529"/>
            <ac:spMk id="50" creationId="{77CB48D4-6BD0-8562-D294-DADEA8179A6C}"/>
          </ac:spMkLst>
        </pc:spChg>
        <pc:spChg chg="add mod">
          <ac:chgData name="Giovanni Chisci" userId="eeac98f7-fbf3-469c-b682-696f1247cc3f" providerId="ADAL" clId="{68087B32-9610-47F0-A387-5AEBEFA3FE6B}" dt="2024-08-20T22:08:37.330" v="8515" actId="1076"/>
          <ac:spMkLst>
            <pc:docMk/>
            <pc:sldMk cId="3341636486" sldId="1529"/>
            <ac:spMk id="51" creationId="{8A59A6D9-7F20-B653-F0DD-65DEB458CEBF}"/>
          </ac:spMkLst>
        </pc:spChg>
        <pc:spChg chg="add mod">
          <ac:chgData name="Giovanni Chisci" userId="eeac98f7-fbf3-469c-b682-696f1247cc3f" providerId="ADAL" clId="{68087B32-9610-47F0-A387-5AEBEFA3FE6B}" dt="2024-08-20T22:08:37.330" v="8515" actId="1076"/>
          <ac:spMkLst>
            <pc:docMk/>
            <pc:sldMk cId="3341636486" sldId="1529"/>
            <ac:spMk id="52" creationId="{62E90382-9038-0569-849F-D6A7DE7973B9}"/>
          </ac:spMkLst>
        </pc:spChg>
        <pc:spChg chg="add mod">
          <ac:chgData name="Giovanni Chisci" userId="eeac98f7-fbf3-469c-b682-696f1247cc3f" providerId="ADAL" clId="{68087B32-9610-47F0-A387-5AEBEFA3FE6B}" dt="2024-08-20T22:08:37.330" v="8515" actId="1076"/>
          <ac:spMkLst>
            <pc:docMk/>
            <pc:sldMk cId="3341636486" sldId="1529"/>
            <ac:spMk id="53" creationId="{AD361C32-9605-1839-F846-00F0B7A6FCF6}"/>
          </ac:spMkLst>
        </pc:spChg>
        <pc:spChg chg="add mod">
          <ac:chgData name="Giovanni Chisci" userId="eeac98f7-fbf3-469c-b682-696f1247cc3f" providerId="ADAL" clId="{68087B32-9610-47F0-A387-5AEBEFA3FE6B}" dt="2024-08-20T22:08:37.330" v="8515" actId="1076"/>
          <ac:spMkLst>
            <pc:docMk/>
            <pc:sldMk cId="3341636486" sldId="1529"/>
            <ac:spMk id="54" creationId="{B7A441C8-89C5-63F3-3AFB-2D513A2FA64B}"/>
          </ac:spMkLst>
        </pc:spChg>
        <pc:spChg chg="add del mod">
          <ac:chgData name="Giovanni Chisci" userId="eeac98f7-fbf3-469c-b682-696f1247cc3f" providerId="ADAL" clId="{68087B32-9610-47F0-A387-5AEBEFA3FE6B}" dt="2024-08-20T22:08:42.157" v="8516" actId="478"/>
          <ac:spMkLst>
            <pc:docMk/>
            <pc:sldMk cId="3341636486" sldId="1529"/>
            <ac:spMk id="55" creationId="{82D20A56-F9CB-69BF-40F1-86BD37D14682}"/>
          </ac:spMkLst>
        </pc:spChg>
        <pc:picChg chg="del">
          <ac:chgData name="Giovanni Chisci" userId="eeac98f7-fbf3-469c-b682-696f1247cc3f" providerId="ADAL" clId="{68087B32-9610-47F0-A387-5AEBEFA3FE6B}" dt="2024-08-20T22:06:36.429" v="8449" actId="478"/>
          <ac:picMkLst>
            <pc:docMk/>
            <pc:sldMk cId="3341636486" sldId="1529"/>
            <ac:picMk id="7" creationId="{F2E26101-C1F2-09EE-BB67-7D817447529B}"/>
          </ac:picMkLst>
        </pc:picChg>
        <pc:cxnChg chg="add mod">
          <ac:chgData name="Giovanni Chisci" userId="eeac98f7-fbf3-469c-b682-696f1247cc3f" providerId="ADAL" clId="{68087B32-9610-47F0-A387-5AEBEFA3FE6B}" dt="2024-08-20T22:08:37.330" v="8515" actId="1076"/>
          <ac:cxnSpMkLst>
            <pc:docMk/>
            <pc:sldMk cId="3341636486" sldId="1529"/>
            <ac:cxnSpMk id="9" creationId="{58AF71D2-2FDD-59E3-ECB4-DF1C7D8F5EEA}"/>
          </ac:cxnSpMkLst>
        </pc:cxnChg>
        <pc:cxnChg chg="add mod">
          <ac:chgData name="Giovanni Chisci" userId="eeac98f7-fbf3-469c-b682-696f1247cc3f" providerId="ADAL" clId="{68087B32-9610-47F0-A387-5AEBEFA3FE6B}" dt="2024-08-20T22:08:37.330" v="8515" actId="1076"/>
          <ac:cxnSpMkLst>
            <pc:docMk/>
            <pc:sldMk cId="3341636486" sldId="1529"/>
            <ac:cxnSpMk id="11" creationId="{279E09E4-3AB1-6752-E4BB-8516087217BA}"/>
          </ac:cxnSpMkLst>
        </pc:cxnChg>
        <pc:cxnChg chg="add mod">
          <ac:chgData name="Giovanni Chisci" userId="eeac98f7-fbf3-469c-b682-696f1247cc3f" providerId="ADAL" clId="{68087B32-9610-47F0-A387-5AEBEFA3FE6B}" dt="2024-08-20T22:09:34.228" v="8522" actId="1076"/>
          <ac:cxnSpMkLst>
            <pc:docMk/>
            <pc:sldMk cId="3341636486" sldId="1529"/>
            <ac:cxnSpMk id="30" creationId="{56138AF7-E824-5129-FA8F-F416D6E4FE14}"/>
          </ac:cxnSpMkLst>
        </pc:cxnChg>
        <pc:cxnChg chg="add mod">
          <ac:chgData name="Giovanni Chisci" userId="eeac98f7-fbf3-469c-b682-696f1247cc3f" providerId="ADAL" clId="{68087B32-9610-47F0-A387-5AEBEFA3FE6B}" dt="2024-08-20T22:08:37.330" v="8515" actId="1076"/>
          <ac:cxnSpMkLst>
            <pc:docMk/>
            <pc:sldMk cId="3341636486" sldId="1529"/>
            <ac:cxnSpMk id="40" creationId="{E60AB1CF-CEBC-D632-5B18-F60486FD6A0A}"/>
          </ac:cxnSpMkLst>
        </pc:cxnChg>
        <pc:cxnChg chg="add mod">
          <ac:chgData name="Giovanni Chisci" userId="eeac98f7-fbf3-469c-b682-696f1247cc3f" providerId="ADAL" clId="{68087B32-9610-47F0-A387-5AEBEFA3FE6B}" dt="2024-08-20T22:08:37.330" v="8515" actId="1076"/>
          <ac:cxnSpMkLst>
            <pc:docMk/>
            <pc:sldMk cId="3341636486" sldId="1529"/>
            <ac:cxnSpMk id="41" creationId="{EC2393C0-7012-5C45-E3D0-2A577795AD99}"/>
          </ac:cxnSpMkLst>
        </pc:cxnChg>
        <pc:cxnChg chg="add mod">
          <ac:chgData name="Giovanni Chisci" userId="eeac98f7-fbf3-469c-b682-696f1247cc3f" providerId="ADAL" clId="{68087B32-9610-47F0-A387-5AEBEFA3FE6B}" dt="2024-08-20T22:08:37.330" v="8515" actId="1076"/>
          <ac:cxnSpMkLst>
            <pc:docMk/>
            <pc:sldMk cId="3341636486" sldId="1529"/>
            <ac:cxnSpMk id="42" creationId="{999FBB58-0753-4615-050B-05C84AB5D8EF}"/>
          </ac:cxnSpMkLst>
        </pc:cxnChg>
        <pc:cxnChg chg="add mod">
          <ac:chgData name="Giovanni Chisci" userId="eeac98f7-fbf3-469c-b682-696f1247cc3f" providerId="ADAL" clId="{68087B32-9610-47F0-A387-5AEBEFA3FE6B}" dt="2024-08-20T22:08:37.330" v="8515" actId="1076"/>
          <ac:cxnSpMkLst>
            <pc:docMk/>
            <pc:sldMk cId="3341636486" sldId="1529"/>
            <ac:cxnSpMk id="43" creationId="{EEF54F75-2C36-8174-4B2F-D25B02D1B478}"/>
          </ac:cxnSpMkLst>
        </pc:cxnChg>
        <pc:cxnChg chg="add mod">
          <ac:chgData name="Giovanni Chisci" userId="eeac98f7-fbf3-469c-b682-696f1247cc3f" providerId="ADAL" clId="{68087B32-9610-47F0-A387-5AEBEFA3FE6B}" dt="2024-08-20T22:09:34.228" v="8522" actId="1076"/>
          <ac:cxnSpMkLst>
            <pc:docMk/>
            <pc:sldMk cId="3341636486" sldId="1529"/>
            <ac:cxnSpMk id="44" creationId="{E3986856-C022-B0ED-FA89-5444C551A726}"/>
          </ac:cxnSpMkLst>
        </pc:cxnChg>
      </pc:sldChg>
      <pc:sldMasterChg chg="modSp mod modSldLayout">
        <pc:chgData name="Giovanni Chisci" userId="eeac98f7-fbf3-469c-b682-696f1247cc3f" providerId="ADAL" clId="{68087B32-9610-47F0-A387-5AEBEFA3FE6B}" dt="2024-08-12T18:19:24.266" v="59"/>
        <pc:sldMasterMkLst>
          <pc:docMk/>
          <pc:sldMasterMk cId="0" sldId="2147483648"/>
        </pc:sldMasterMkLst>
        <pc:spChg chg="mod">
          <ac:chgData name="Giovanni Chisci" userId="eeac98f7-fbf3-469c-b682-696f1247cc3f" providerId="ADAL" clId="{68087B32-9610-47F0-A387-5AEBEFA3FE6B}" dt="2024-08-12T18:17:11.009" v="6" actId="20577"/>
          <ac:spMkLst>
            <pc:docMk/>
            <pc:sldMasterMk cId="0" sldId="2147483648"/>
            <ac:spMk id="11" creationId="{E5B97ED7-1CB9-4D15-A8FD-7F94A47C6F88}"/>
          </ac:spMkLst>
        </pc:spChg>
        <pc:spChg chg="mod">
          <ac:chgData name="Giovanni Chisci" userId="eeac98f7-fbf3-469c-b682-696f1247cc3f" providerId="ADAL" clId="{68087B32-9610-47F0-A387-5AEBEFA3FE6B}" dt="2024-08-12T18:17:28.857" v="38" actId="20577"/>
          <ac:spMkLst>
            <pc:docMk/>
            <pc:sldMasterMk cId="0" sldId="2147483648"/>
            <ac:spMk id="1028" creationId="{00000000-0000-0000-0000-000000000000}"/>
          </ac:spMkLst>
        </pc:spChg>
        <pc:sldLayoutChg chg="modSp mod">
          <pc:chgData name="Giovanni Chisci" userId="eeac98f7-fbf3-469c-b682-696f1247cc3f" providerId="ADAL" clId="{68087B32-9610-47F0-A387-5AEBEFA3FE6B}" dt="2024-08-12T18:19:01.019" v="51"/>
          <pc:sldLayoutMkLst>
            <pc:docMk/>
            <pc:sldMasterMk cId="0" sldId="2147483648"/>
            <pc:sldLayoutMk cId="0" sldId="2147483649"/>
          </pc:sldLayoutMkLst>
          <pc:spChg chg="mod">
            <ac:chgData name="Giovanni Chisci" userId="eeac98f7-fbf3-469c-b682-696f1247cc3f" providerId="ADAL" clId="{68087B32-9610-47F0-A387-5AEBEFA3FE6B}" dt="2024-08-12T18:19:01.019" v="51"/>
            <ac:spMkLst>
              <pc:docMk/>
              <pc:sldMasterMk cId="0" sldId="2147483648"/>
              <pc:sldLayoutMk cId="0" sldId="2147483649"/>
              <ac:spMk id="5" creationId="{00000000-0000-0000-0000-000000000000}"/>
            </ac:spMkLst>
          </pc:spChg>
        </pc:sldLayoutChg>
        <pc:sldLayoutChg chg="modSp mod">
          <pc:chgData name="Giovanni Chisci" userId="eeac98f7-fbf3-469c-b682-696f1247cc3f" providerId="ADAL" clId="{68087B32-9610-47F0-A387-5AEBEFA3FE6B}" dt="2024-08-12T18:19:03.671" v="52"/>
          <pc:sldLayoutMkLst>
            <pc:docMk/>
            <pc:sldMasterMk cId="0" sldId="2147483648"/>
            <pc:sldLayoutMk cId="0" sldId="2147483650"/>
          </pc:sldLayoutMkLst>
          <pc:spChg chg="mod">
            <ac:chgData name="Giovanni Chisci" userId="eeac98f7-fbf3-469c-b682-696f1247cc3f" providerId="ADAL" clId="{68087B32-9610-47F0-A387-5AEBEFA3FE6B}" dt="2024-08-12T18:19:03.671" v="52"/>
            <ac:spMkLst>
              <pc:docMk/>
              <pc:sldMasterMk cId="0" sldId="2147483648"/>
              <pc:sldLayoutMk cId="0" sldId="2147483650"/>
              <ac:spMk id="11" creationId="{00000000-0000-0000-0000-000000000000}"/>
            </ac:spMkLst>
          </pc:spChg>
        </pc:sldLayoutChg>
        <pc:sldLayoutChg chg="modSp mod">
          <pc:chgData name="Giovanni Chisci" userId="eeac98f7-fbf3-469c-b682-696f1247cc3f" providerId="ADAL" clId="{68087B32-9610-47F0-A387-5AEBEFA3FE6B}" dt="2024-08-12T18:19:05.885" v="53"/>
          <pc:sldLayoutMkLst>
            <pc:docMk/>
            <pc:sldMasterMk cId="0" sldId="2147483648"/>
            <pc:sldLayoutMk cId="0" sldId="2147483651"/>
          </pc:sldLayoutMkLst>
          <pc:spChg chg="mod">
            <ac:chgData name="Giovanni Chisci" userId="eeac98f7-fbf3-469c-b682-696f1247cc3f" providerId="ADAL" clId="{68087B32-9610-47F0-A387-5AEBEFA3FE6B}" dt="2024-08-12T18:19:05.885" v="53"/>
            <ac:spMkLst>
              <pc:docMk/>
              <pc:sldMasterMk cId="0" sldId="2147483648"/>
              <pc:sldLayoutMk cId="0" sldId="2147483651"/>
              <ac:spMk id="5" creationId="{00000000-0000-0000-0000-000000000000}"/>
            </ac:spMkLst>
          </pc:spChg>
        </pc:sldLayoutChg>
        <pc:sldLayoutChg chg="modSp mod">
          <pc:chgData name="Giovanni Chisci" userId="eeac98f7-fbf3-469c-b682-696f1247cc3f" providerId="ADAL" clId="{68087B32-9610-47F0-A387-5AEBEFA3FE6B}" dt="2024-08-12T18:19:08.775" v="54"/>
          <pc:sldLayoutMkLst>
            <pc:docMk/>
            <pc:sldMasterMk cId="0" sldId="2147483648"/>
            <pc:sldLayoutMk cId="0" sldId="2147483652"/>
          </pc:sldLayoutMkLst>
          <pc:spChg chg="mod">
            <ac:chgData name="Giovanni Chisci" userId="eeac98f7-fbf3-469c-b682-696f1247cc3f" providerId="ADAL" clId="{68087B32-9610-47F0-A387-5AEBEFA3FE6B}" dt="2024-08-12T18:19:08.775" v="54"/>
            <ac:spMkLst>
              <pc:docMk/>
              <pc:sldMasterMk cId="0" sldId="2147483648"/>
              <pc:sldLayoutMk cId="0" sldId="2147483652"/>
              <ac:spMk id="6" creationId="{00000000-0000-0000-0000-000000000000}"/>
            </ac:spMkLst>
          </pc:spChg>
        </pc:sldLayoutChg>
        <pc:sldLayoutChg chg="modSp mod">
          <pc:chgData name="Giovanni Chisci" userId="eeac98f7-fbf3-469c-b682-696f1247cc3f" providerId="ADAL" clId="{68087B32-9610-47F0-A387-5AEBEFA3FE6B}" dt="2024-08-12T18:19:11.863" v="55"/>
          <pc:sldLayoutMkLst>
            <pc:docMk/>
            <pc:sldMasterMk cId="0" sldId="2147483648"/>
            <pc:sldLayoutMk cId="0" sldId="2147483653"/>
          </pc:sldLayoutMkLst>
          <pc:spChg chg="mod">
            <ac:chgData name="Giovanni Chisci" userId="eeac98f7-fbf3-469c-b682-696f1247cc3f" providerId="ADAL" clId="{68087B32-9610-47F0-A387-5AEBEFA3FE6B}" dt="2024-08-12T18:19:11.863" v="55"/>
            <ac:spMkLst>
              <pc:docMk/>
              <pc:sldMasterMk cId="0" sldId="2147483648"/>
              <pc:sldLayoutMk cId="0" sldId="2147483653"/>
              <ac:spMk id="8" creationId="{00000000-0000-0000-0000-000000000000}"/>
            </ac:spMkLst>
          </pc:spChg>
        </pc:sldLayoutChg>
        <pc:sldLayoutChg chg="modSp mod">
          <pc:chgData name="Giovanni Chisci" userId="eeac98f7-fbf3-469c-b682-696f1247cc3f" providerId="ADAL" clId="{68087B32-9610-47F0-A387-5AEBEFA3FE6B}" dt="2024-08-12T18:19:14.845" v="56"/>
          <pc:sldLayoutMkLst>
            <pc:docMk/>
            <pc:sldMasterMk cId="0" sldId="2147483648"/>
            <pc:sldLayoutMk cId="0" sldId="2147483654"/>
          </pc:sldLayoutMkLst>
          <pc:spChg chg="mod">
            <ac:chgData name="Giovanni Chisci" userId="eeac98f7-fbf3-469c-b682-696f1247cc3f" providerId="ADAL" clId="{68087B32-9610-47F0-A387-5AEBEFA3FE6B}" dt="2024-08-12T18:19:14.845" v="56"/>
            <ac:spMkLst>
              <pc:docMk/>
              <pc:sldMasterMk cId="0" sldId="2147483648"/>
              <pc:sldLayoutMk cId="0" sldId="2147483654"/>
              <ac:spMk id="4" creationId="{00000000-0000-0000-0000-000000000000}"/>
            </ac:spMkLst>
          </pc:spChg>
        </pc:sldLayoutChg>
        <pc:sldLayoutChg chg="modSp mod">
          <pc:chgData name="Giovanni Chisci" userId="eeac98f7-fbf3-469c-b682-696f1247cc3f" providerId="ADAL" clId="{68087B32-9610-47F0-A387-5AEBEFA3FE6B}" dt="2024-08-12T18:19:18.944" v="57"/>
          <pc:sldLayoutMkLst>
            <pc:docMk/>
            <pc:sldMasterMk cId="0" sldId="2147483648"/>
            <pc:sldLayoutMk cId="0" sldId="2147483655"/>
          </pc:sldLayoutMkLst>
          <pc:spChg chg="mod">
            <ac:chgData name="Giovanni Chisci" userId="eeac98f7-fbf3-469c-b682-696f1247cc3f" providerId="ADAL" clId="{68087B32-9610-47F0-A387-5AEBEFA3FE6B}" dt="2024-08-12T18:19:18.944" v="57"/>
            <ac:spMkLst>
              <pc:docMk/>
              <pc:sldMasterMk cId="0" sldId="2147483648"/>
              <pc:sldLayoutMk cId="0" sldId="2147483655"/>
              <ac:spMk id="3" creationId="{00000000-0000-0000-0000-000000000000}"/>
            </ac:spMkLst>
          </pc:spChg>
        </pc:sldLayoutChg>
        <pc:sldLayoutChg chg="modSp mod">
          <pc:chgData name="Giovanni Chisci" userId="eeac98f7-fbf3-469c-b682-696f1247cc3f" providerId="ADAL" clId="{68087B32-9610-47F0-A387-5AEBEFA3FE6B}" dt="2024-08-12T18:19:21.430" v="58"/>
          <pc:sldLayoutMkLst>
            <pc:docMk/>
            <pc:sldMasterMk cId="0" sldId="2147483648"/>
            <pc:sldLayoutMk cId="0" sldId="2147483658"/>
          </pc:sldLayoutMkLst>
          <pc:spChg chg="mod">
            <ac:chgData name="Giovanni Chisci" userId="eeac98f7-fbf3-469c-b682-696f1247cc3f" providerId="ADAL" clId="{68087B32-9610-47F0-A387-5AEBEFA3FE6B}" dt="2024-08-12T18:19:21.430" v="58"/>
            <ac:spMkLst>
              <pc:docMk/>
              <pc:sldMasterMk cId="0" sldId="2147483648"/>
              <pc:sldLayoutMk cId="0" sldId="2147483658"/>
              <ac:spMk id="5" creationId="{00000000-0000-0000-0000-000000000000}"/>
            </ac:spMkLst>
          </pc:spChg>
        </pc:sldLayoutChg>
        <pc:sldLayoutChg chg="modSp mod">
          <pc:chgData name="Giovanni Chisci" userId="eeac98f7-fbf3-469c-b682-696f1247cc3f" providerId="ADAL" clId="{68087B32-9610-47F0-A387-5AEBEFA3FE6B}" dt="2024-08-12T18:19:24.266" v="59"/>
          <pc:sldLayoutMkLst>
            <pc:docMk/>
            <pc:sldMasterMk cId="0" sldId="2147483648"/>
            <pc:sldLayoutMk cId="0" sldId="2147483659"/>
          </pc:sldLayoutMkLst>
          <pc:spChg chg="mod">
            <ac:chgData name="Giovanni Chisci" userId="eeac98f7-fbf3-469c-b682-696f1247cc3f" providerId="ADAL" clId="{68087B32-9610-47F0-A387-5AEBEFA3FE6B}" dt="2024-08-12T18:19:24.266" v="59"/>
            <ac:spMkLst>
              <pc:docMk/>
              <pc:sldMasterMk cId="0" sldId="2147483648"/>
              <pc:sldLayoutMk cId="0" sldId="2147483659"/>
              <ac:spMk id="5" creationId="{00000000-0000-0000-0000-000000000000}"/>
            </ac:spMkLst>
          </pc:spChg>
        </pc:sldLayoutChg>
      </pc:sldMasterChg>
    </pc:docChg>
  </pc:docChgLst>
  <pc:docChgLst>
    <pc:chgData name="Giovanni Chisci" userId="eeac98f7-fbf3-469c-b682-696f1247cc3f" providerId="ADAL" clId="{6E2CB541-F793-44C8-A555-019DCD64247E}"/>
    <pc:docChg chg="undo custSel addSld delSld modSld sldOrd">
      <pc:chgData name="Giovanni Chisci" userId="eeac98f7-fbf3-469c-b682-696f1247cc3f" providerId="ADAL" clId="{6E2CB541-F793-44C8-A555-019DCD64247E}" dt="2024-11-09T09:32:29.863" v="6189" actId="20577"/>
      <pc:docMkLst>
        <pc:docMk/>
      </pc:docMkLst>
      <pc:sldChg chg="modSp mod">
        <pc:chgData name="Giovanni Chisci" userId="eeac98f7-fbf3-469c-b682-696f1247cc3f" providerId="ADAL" clId="{6E2CB541-F793-44C8-A555-019DCD64247E}" dt="2024-11-09T09:24:51.090" v="5842" actId="20577"/>
        <pc:sldMkLst>
          <pc:docMk/>
          <pc:sldMk cId="0" sldId="256"/>
        </pc:sldMkLst>
        <pc:spChg chg="mod">
          <ac:chgData name="Giovanni Chisci" userId="eeac98f7-fbf3-469c-b682-696f1247cc3f" providerId="ADAL" clId="{6E2CB541-F793-44C8-A555-019DCD64247E}" dt="2024-11-09T09:24:51.090" v="5842" actId="20577"/>
          <ac:spMkLst>
            <pc:docMk/>
            <pc:sldMk cId="0" sldId="256"/>
            <ac:spMk id="3073" creationId="{00000000-0000-0000-0000-000000000000}"/>
          </ac:spMkLst>
        </pc:spChg>
        <pc:spChg chg="mod">
          <ac:chgData name="Giovanni Chisci" userId="eeac98f7-fbf3-469c-b682-696f1247cc3f" providerId="ADAL" clId="{6E2CB541-F793-44C8-A555-019DCD64247E}" dt="2024-11-09T09:24:45.727" v="5841" actId="20577"/>
          <ac:spMkLst>
            <pc:docMk/>
            <pc:sldMk cId="0" sldId="256"/>
            <ac:spMk id="3074" creationId="{00000000-0000-0000-0000-000000000000}"/>
          </ac:spMkLst>
        </pc:spChg>
        <pc:graphicFrameChg chg="mod">
          <ac:chgData name="Giovanni Chisci" userId="eeac98f7-fbf3-469c-b682-696f1247cc3f" providerId="ADAL" clId="{6E2CB541-F793-44C8-A555-019DCD64247E}" dt="2024-11-09T09:24:21.507" v="5833"/>
          <ac:graphicFrameMkLst>
            <pc:docMk/>
            <pc:sldMk cId="0" sldId="256"/>
            <ac:graphicFrameMk id="2" creationId="{2ECC8800-9A77-BF2D-3FF0-D0C33EC01374}"/>
          </ac:graphicFrameMkLst>
        </pc:graphicFrameChg>
      </pc:sldChg>
      <pc:sldChg chg="modSp mod">
        <pc:chgData name="Giovanni Chisci" userId="eeac98f7-fbf3-469c-b682-696f1247cc3f" providerId="ADAL" clId="{6E2CB541-F793-44C8-A555-019DCD64247E}" dt="2024-11-09T09:32:29.863" v="6189" actId="20577"/>
        <pc:sldMkLst>
          <pc:docMk/>
          <pc:sldMk cId="966114129" sldId="257"/>
        </pc:sldMkLst>
        <pc:spChg chg="mod">
          <ac:chgData name="Giovanni Chisci" userId="eeac98f7-fbf3-469c-b682-696f1247cc3f" providerId="ADAL" clId="{6E2CB541-F793-44C8-A555-019DCD64247E}" dt="2024-11-09T09:32:29.863" v="6189" actId="20577"/>
          <ac:spMkLst>
            <pc:docMk/>
            <pc:sldMk cId="966114129" sldId="257"/>
            <ac:spMk id="2" creationId="{BB70F7B1-BB70-9509-8EC9-C90BB0DBFB6A}"/>
          </ac:spMkLst>
        </pc:spChg>
        <pc:spChg chg="mod">
          <ac:chgData name="Giovanni Chisci" userId="eeac98f7-fbf3-469c-b682-696f1247cc3f" providerId="ADAL" clId="{6E2CB541-F793-44C8-A555-019DCD64247E}" dt="2024-11-09T09:32:27.334" v="6185" actId="27636"/>
          <ac:spMkLst>
            <pc:docMk/>
            <pc:sldMk cId="966114129" sldId="257"/>
            <ac:spMk id="3" creationId="{95194585-250F-6714-C54C-C9DC8072E5F7}"/>
          </ac:spMkLst>
        </pc:spChg>
      </pc:sldChg>
      <pc:sldChg chg="modSp del mod">
        <pc:chgData name="Giovanni Chisci" userId="eeac98f7-fbf3-469c-b682-696f1247cc3f" providerId="ADAL" clId="{6E2CB541-F793-44C8-A555-019DCD64247E}" dt="2024-11-09T09:28:37.638" v="6024" actId="47"/>
        <pc:sldMkLst>
          <pc:docMk/>
          <pc:sldMk cId="1324603317" sldId="258"/>
        </pc:sldMkLst>
        <pc:spChg chg="mod">
          <ac:chgData name="Giovanni Chisci" userId="eeac98f7-fbf3-469c-b682-696f1247cc3f" providerId="ADAL" clId="{6E2CB541-F793-44C8-A555-019DCD64247E}" dt="2024-11-09T09:25:08.879" v="5845" actId="20577"/>
          <ac:spMkLst>
            <pc:docMk/>
            <pc:sldMk cId="1324603317" sldId="258"/>
            <ac:spMk id="2" creationId="{BB70F7B1-BB70-9509-8EC9-C90BB0DBFB6A}"/>
          </ac:spMkLst>
        </pc:spChg>
      </pc:sldChg>
      <pc:sldChg chg="del">
        <pc:chgData name="Giovanni Chisci" userId="eeac98f7-fbf3-469c-b682-696f1247cc3f" providerId="ADAL" clId="{6E2CB541-F793-44C8-A555-019DCD64247E}" dt="2024-11-09T09:21:13.327" v="5390" actId="47"/>
        <pc:sldMkLst>
          <pc:docMk/>
          <pc:sldMk cId="1924676153" sldId="274"/>
        </pc:sldMkLst>
      </pc:sldChg>
      <pc:sldChg chg="del">
        <pc:chgData name="Giovanni Chisci" userId="eeac98f7-fbf3-469c-b682-696f1247cc3f" providerId="ADAL" clId="{6E2CB541-F793-44C8-A555-019DCD64247E}" dt="2024-11-09T09:21:13.939" v="5391" actId="47"/>
        <pc:sldMkLst>
          <pc:docMk/>
          <pc:sldMk cId="454161504" sldId="275"/>
        </pc:sldMkLst>
      </pc:sldChg>
      <pc:sldChg chg="del">
        <pc:chgData name="Giovanni Chisci" userId="eeac98f7-fbf3-469c-b682-696f1247cc3f" providerId="ADAL" clId="{6E2CB541-F793-44C8-A555-019DCD64247E}" dt="2024-11-09T09:21:14.576" v="5393" actId="47"/>
        <pc:sldMkLst>
          <pc:docMk/>
          <pc:sldMk cId="3759458140" sldId="276"/>
        </pc:sldMkLst>
      </pc:sldChg>
      <pc:sldChg chg="del">
        <pc:chgData name="Giovanni Chisci" userId="eeac98f7-fbf3-469c-b682-696f1247cc3f" providerId="ADAL" clId="{6E2CB541-F793-44C8-A555-019DCD64247E}" dt="2024-11-09T09:21:16.820" v="5395" actId="47"/>
        <pc:sldMkLst>
          <pc:docMk/>
          <pc:sldMk cId="1616048570" sldId="279"/>
        </pc:sldMkLst>
      </pc:sldChg>
      <pc:sldChg chg="del">
        <pc:chgData name="Giovanni Chisci" userId="eeac98f7-fbf3-469c-b682-696f1247cc3f" providerId="ADAL" clId="{6E2CB541-F793-44C8-A555-019DCD64247E}" dt="2024-11-09T09:21:26.246" v="5399" actId="47"/>
        <pc:sldMkLst>
          <pc:docMk/>
          <pc:sldMk cId="2567431937" sldId="285"/>
        </pc:sldMkLst>
      </pc:sldChg>
      <pc:sldChg chg="del">
        <pc:chgData name="Giovanni Chisci" userId="eeac98f7-fbf3-469c-b682-696f1247cc3f" providerId="ADAL" clId="{6E2CB541-F793-44C8-A555-019DCD64247E}" dt="2024-11-09T09:21:31.529" v="5401" actId="47"/>
        <pc:sldMkLst>
          <pc:docMk/>
          <pc:sldMk cId="3057703187" sldId="305"/>
        </pc:sldMkLst>
      </pc:sldChg>
      <pc:sldChg chg="del">
        <pc:chgData name="Giovanni Chisci" userId="eeac98f7-fbf3-469c-b682-696f1247cc3f" providerId="ADAL" clId="{6E2CB541-F793-44C8-A555-019DCD64247E}" dt="2024-11-09T09:21:32.036" v="5402" actId="47"/>
        <pc:sldMkLst>
          <pc:docMk/>
          <pc:sldMk cId="2813264166" sldId="310"/>
        </pc:sldMkLst>
      </pc:sldChg>
      <pc:sldChg chg="modSp mod ord">
        <pc:chgData name="Giovanni Chisci" userId="eeac98f7-fbf3-469c-b682-696f1247cc3f" providerId="ADAL" clId="{6E2CB541-F793-44C8-A555-019DCD64247E}" dt="2024-11-09T09:28:15.475" v="6013" actId="20577"/>
        <pc:sldMkLst>
          <pc:docMk/>
          <pc:sldMk cId="143930868" sldId="1527"/>
        </pc:sldMkLst>
        <pc:spChg chg="mod">
          <ac:chgData name="Giovanni Chisci" userId="eeac98f7-fbf3-469c-b682-696f1247cc3f" providerId="ADAL" clId="{6E2CB541-F793-44C8-A555-019DCD64247E}" dt="2024-11-09T09:28:15.475" v="6013" actId="20577"/>
          <ac:spMkLst>
            <pc:docMk/>
            <pc:sldMk cId="143930868" sldId="1527"/>
            <ac:spMk id="3" creationId="{79D0816C-6C0E-EB32-C090-2E336BF0A64F}"/>
          </ac:spMkLst>
        </pc:spChg>
      </pc:sldChg>
      <pc:sldChg chg="del">
        <pc:chgData name="Giovanni Chisci" userId="eeac98f7-fbf3-469c-b682-696f1247cc3f" providerId="ADAL" clId="{6E2CB541-F793-44C8-A555-019DCD64247E}" dt="2024-11-09T09:21:15.648" v="5394" actId="47"/>
        <pc:sldMkLst>
          <pc:docMk/>
          <pc:sldMk cId="2379368417" sldId="1530"/>
        </pc:sldMkLst>
      </pc:sldChg>
      <pc:sldChg chg="del">
        <pc:chgData name="Giovanni Chisci" userId="eeac98f7-fbf3-469c-b682-696f1247cc3f" providerId="ADAL" clId="{6E2CB541-F793-44C8-A555-019DCD64247E}" dt="2024-11-09T09:21:24.817" v="5398" actId="47"/>
        <pc:sldMkLst>
          <pc:docMk/>
          <pc:sldMk cId="3734478093" sldId="1531"/>
        </pc:sldMkLst>
      </pc:sldChg>
      <pc:sldChg chg="del">
        <pc:chgData name="Giovanni Chisci" userId="eeac98f7-fbf3-469c-b682-696f1247cc3f" providerId="ADAL" clId="{6E2CB541-F793-44C8-A555-019DCD64247E}" dt="2024-11-09T09:21:14.245" v="5392" actId="47"/>
        <pc:sldMkLst>
          <pc:docMk/>
          <pc:sldMk cId="394051769" sldId="1536"/>
        </pc:sldMkLst>
      </pc:sldChg>
      <pc:sldChg chg="modSp del mod">
        <pc:chgData name="Giovanni Chisci" userId="eeac98f7-fbf3-469c-b682-696f1247cc3f" providerId="ADAL" clId="{6E2CB541-F793-44C8-A555-019DCD64247E}" dt="2024-11-09T09:18:01.161" v="5380" actId="47"/>
        <pc:sldMkLst>
          <pc:docMk/>
          <pc:sldMk cId="1119334270" sldId="1537"/>
        </pc:sldMkLst>
        <pc:spChg chg="mod">
          <ac:chgData name="Giovanni Chisci" userId="eeac98f7-fbf3-469c-b682-696f1247cc3f" providerId="ADAL" clId="{6E2CB541-F793-44C8-A555-019DCD64247E}" dt="2024-11-09T01:59:16.991" v="9" actId="20577"/>
          <ac:spMkLst>
            <pc:docMk/>
            <pc:sldMk cId="1119334270" sldId="1537"/>
            <ac:spMk id="3" creationId="{4A6CF394-DE0B-E0ED-3048-E0C8F7CF897E}"/>
          </ac:spMkLst>
        </pc:spChg>
      </pc:sldChg>
      <pc:sldChg chg="del">
        <pc:chgData name="Giovanni Chisci" userId="eeac98f7-fbf3-469c-b682-696f1247cc3f" providerId="ADAL" clId="{6E2CB541-F793-44C8-A555-019DCD64247E}" dt="2024-11-09T09:21:30.836" v="5400" actId="47"/>
        <pc:sldMkLst>
          <pc:docMk/>
          <pc:sldMk cId="2079939541" sldId="1538"/>
        </pc:sldMkLst>
      </pc:sldChg>
      <pc:sldChg chg="modSp new mod">
        <pc:chgData name="Giovanni Chisci" userId="eeac98f7-fbf3-469c-b682-696f1247cc3f" providerId="ADAL" clId="{6E2CB541-F793-44C8-A555-019DCD64247E}" dt="2024-11-09T09:21:02.615" v="5389" actId="20577"/>
        <pc:sldMkLst>
          <pc:docMk/>
          <pc:sldMk cId="1059160325" sldId="1539"/>
        </pc:sldMkLst>
        <pc:spChg chg="mod">
          <ac:chgData name="Giovanni Chisci" userId="eeac98f7-fbf3-469c-b682-696f1247cc3f" providerId="ADAL" clId="{6E2CB541-F793-44C8-A555-019DCD64247E}" dt="2024-11-09T09:21:02.615" v="5389" actId="20577"/>
          <ac:spMkLst>
            <pc:docMk/>
            <pc:sldMk cId="1059160325" sldId="1539"/>
            <ac:spMk id="2" creationId="{DF9C9525-8008-D9DD-F0AA-3B373AFEC4F5}"/>
          </ac:spMkLst>
        </pc:spChg>
        <pc:spChg chg="mod">
          <ac:chgData name="Giovanni Chisci" userId="eeac98f7-fbf3-469c-b682-696f1247cc3f" providerId="ADAL" clId="{6E2CB541-F793-44C8-A555-019DCD64247E}" dt="2024-11-09T02:00:13.809" v="20" actId="12"/>
          <ac:spMkLst>
            <pc:docMk/>
            <pc:sldMk cId="1059160325" sldId="1539"/>
            <ac:spMk id="3" creationId="{33CE5C95-2579-AB37-1186-A7763772BE96}"/>
          </ac:spMkLst>
        </pc:spChg>
      </pc:sldChg>
      <pc:sldChg chg="modSp add mod">
        <pc:chgData name="Giovanni Chisci" userId="eeac98f7-fbf3-469c-b682-696f1247cc3f" providerId="ADAL" clId="{6E2CB541-F793-44C8-A555-019DCD64247E}" dt="2024-11-09T09:18:29.663" v="5387" actId="20577"/>
        <pc:sldMkLst>
          <pc:docMk/>
          <pc:sldMk cId="3392265431" sldId="1540"/>
        </pc:sldMkLst>
        <pc:spChg chg="mod">
          <ac:chgData name="Giovanni Chisci" userId="eeac98f7-fbf3-469c-b682-696f1247cc3f" providerId="ADAL" clId="{6E2CB541-F793-44C8-A555-019DCD64247E}" dt="2024-11-09T01:59:53.032" v="17" actId="20577"/>
          <ac:spMkLst>
            <pc:docMk/>
            <pc:sldMk cId="3392265431" sldId="1540"/>
            <ac:spMk id="2" creationId="{DF9C9525-8008-D9DD-F0AA-3B373AFEC4F5}"/>
          </ac:spMkLst>
        </pc:spChg>
        <pc:spChg chg="mod">
          <ac:chgData name="Giovanni Chisci" userId="eeac98f7-fbf3-469c-b682-696f1247cc3f" providerId="ADAL" clId="{6E2CB541-F793-44C8-A555-019DCD64247E}" dt="2024-11-09T09:18:29.663" v="5387" actId="20577"/>
          <ac:spMkLst>
            <pc:docMk/>
            <pc:sldMk cId="3392265431" sldId="1540"/>
            <ac:spMk id="3" creationId="{33CE5C95-2579-AB37-1186-A7763772BE96}"/>
          </ac:spMkLst>
        </pc:spChg>
      </pc:sldChg>
      <pc:sldChg chg="addSp delSp modSp new mod ord">
        <pc:chgData name="Giovanni Chisci" userId="eeac98f7-fbf3-469c-b682-696f1247cc3f" providerId="ADAL" clId="{6E2CB541-F793-44C8-A555-019DCD64247E}" dt="2024-11-09T09:15:47.540" v="5374" actId="20577"/>
        <pc:sldMkLst>
          <pc:docMk/>
          <pc:sldMk cId="415194528" sldId="1541"/>
        </pc:sldMkLst>
        <pc:spChg chg="mod">
          <ac:chgData name="Giovanni Chisci" userId="eeac98f7-fbf3-469c-b682-696f1247cc3f" providerId="ADAL" clId="{6E2CB541-F793-44C8-A555-019DCD64247E}" dt="2024-11-09T09:09:26.673" v="5259" actId="20577"/>
          <ac:spMkLst>
            <pc:docMk/>
            <pc:sldMk cId="415194528" sldId="1541"/>
            <ac:spMk id="2" creationId="{85B0C2AA-C56D-74A8-E974-DEDD9CF4193F}"/>
          </ac:spMkLst>
        </pc:spChg>
        <pc:spChg chg="mod">
          <ac:chgData name="Giovanni Chisci" userId="eeac98f7-fbf3-469c-b682-696f1247cc3f" providerId="ADAL" clId="{6E2CB541-F793-44C8-A555-019DCD64247E}" dt="2024-11-09T09:15:47.540" v="5374" actId="20577"/>
          <ac:spMkLst>
            <pc:docMk/>
            <pc:sldMk cId="415194528" sldId="1541"/>
            <ac:spMk id="3" creationId="{F355F2E9-5CF6-7523-F115-8D68DDD9D95F}"/>
          </ac:spMkLst>
        </pc:spChg>
        <pc:spChg chg="add mod">
          <ac:chgData name="Giovanni Chisci" userId="eeac98f7-fbf3-469c-b682-696f1247cc3f" providerId="ADAL" clId="{6E2CB541-F793-44C8-A555-019DCD64247E}" dt="2024-11-09T09:11:36.771" v="5323" actId="1076"/>
          <ac:spMkLst>
            <pc:docMk/>
            <pc:sldMk cId="415194528" sldId="1541"/>
            <ac:spMk id="6" creationId="{CD45BBDB-BB08-D0F9-3C2B-FB2DE69981B7}"/>
          </ac:spMkLst>
        </pc:spChg>
        <pc:spChg chg="add del mod">
          <ac:chgData name="Giovanni Chisci" userId="eeac98f7-fbf3-469c-b682-696f1247cc3f" providerId="ADAL" clId="{6E2CB541-F793-44C8-A555-019DCD64247E}" dt="2024-11-09T09:11:18.768" v="5312" actId="478"/>
          <ac:spMkLst>
            <pc:docMk/>
            <pc:sldMk cId="415194528" sldId="1541"/>
            <ac:spMk id="7" creationId="{43A998E8-D189-23CD-D74E-DD5B93BC6D32}"/>
          </ac:spMkLst>
        </pc:spChg>
        <pc:spChg chg="add mod">
          <ac:chgData name="Giovanni Chisci" userId="eeac98f7-fbf3-469c-b682-696f1247cc3f" providerId="ADAL" clId="{6E2CB541-F793-44C8-A555-019DCD64247E}" dt="2024-11-09T09:11:02.454" v="5307" actId="14100"/>
          <ac:spMkLst>
            <pc:docMk/>
            <pc:sldMk cId="415194528" sldId="1541"/>
            <ac:spMk id="8" creationId="{FC914A18-B1D5-7A06-C347-66B2E59DE9BB}"/>
          </ac:spMkLst>
        </pc:spChg>
        <pc:spChg chg="add mod">
          <ac:chgData name="Giovanni Chisci" userId="eeac98f7-fbf3-469c-b682-696f1247cc3f" providerId="ADAL" clId="{6E2CB541-F793-44C8-A555-019DCD64247E}" dt="2024-11-09T09:13:34.063" v="5357" actId="1076"/>
          <ac:spMkLst>
            <pc:docMk/>
            <pc:sldMk cId="415194528" sldId="1541"/>
            <ac:spMk id="9" creationId="{AA58C3C2-9FA5-13D7-F132-981676444CEA}"/>
          </ac:spMkLst>
        </pc:spChg>
        <pc:spChg chg="add mod ord">
          <ac:chgData name="Giovanni Chisci" userId="eeac98f7-fbf3-469c-b682-696f1247cc3f" providerId="ADAL" clId="{6E2CB541-F793-44C8-A555-019DCD64247E}" dt="2024-11-09T09:14:02.424" v="5366" actId="166"/>
          <ac:spMkLst>
            <pc:docMk/>
            <pc:sldMk cId="415194528" sldId="1541"/>
            <ac:spMk id="10" creationId="{FAFF1912-E879-8735-E443-B72C2742A88B}"/>
          </ac:spMkLst>
        </pc:spChg>
        <pc:spChg chg="add mod">
          <ac:chgData name="Giovanni Chisci" userId="eeac98f7-fbf3-469c-b682-696f1247cc3f" providerId="ADAL" clId="{6E2CB541-F793-44C8-A555-019DCD64247E}" dt="2024-11-09T09:11:21.279" v="5313" actId="1076"/>
          <ac:spMkLst>
            <pc:docMk/>
            <pc:sldMk cId="415194528" sldId="1541"/>
            <ac:spMk id="11" creationId="{2FECDFD9-A720-B302-283B-EF53DD2B6113}"/>
          </ac:spMkLst>
        </pc:spChg>
        <pc:spChg chg="add mod">
          <ac:chgData name="Giovanni Chisci" userId="eeac98f7-fbf3-469c-b682-696f1247cc3f" providerId="ADAL" clId="{6E2CB541-F793-44C8-A555-019DCD64247E}" dt="2024-11-09T09:11:39.358" v="5324" actId="1076"/>
          <ac:spMkLst>
            <pc:docMk/>
            <pc:sldMk cId="415194528" sldId="1541"/>
            <ac:spMk id="12" creationId="{6E2CA7D9-2730-574F-9AF3-116FAFBC826F}"/>
          </ac:spMkLst>
        </pc:spChg>
        <pc:spChg chg="add mod">
          <ac:chgData name="Giovanni Chisci" userId="eeac98f7-fbf3-469c-b682-696f1247cc3f" providerId="ADAL" clId="{6E2CB541-F793-44C8-A555-019DCD64247E}" dt="2024-11-09T09:11:44.240" v="5328" actId="20577"/>
          <ac:spMkLst>
            <pc:docMk/>
            <pc:sldMk cId="415194528" sldId="1541"/>
            <ac:spMk id="13" creationId="{3889C1F5-074B-9FA3-CA5A-10DE039EE7BA}"/>
          </ac:spMkLst>
        </pc:spChg>
        <pc:spChg chg="add mod ord">
          <ac:chgData name="Giovanni Chisci" userId="eeac98f7-fbf3-469c-b682-696f1247cc3f" providerId="ADAL" clId="{6E2CB541-F793-44C8-A555-019DCD64247E}" dt="2024-11-09T09:14:02.424" v="5366" actId="166"/>
          <ac:spMkLst>
            <pc:docMk/>
            <pc:sldMk cId="415194528" sldId="1541"/>
            <ac:spMk id="14" creationId="{3A33F1A3-CBE6-72FC-DF04-0A3531E86DA9}"/>
          </ac:spMkLst>
        </pc:spChg>
        <pc:spChg chg="add mod">
          <ac:chgData name="Giovanni Chisci" userId="eeac98f7-fbf3-469c-b682-696f1247cc3f" providerId="ADAL" clId="{6E2CB541-F793-44C8-A555-019DCD64247E}" dt="2024-11-09T09:14:21.760" v="5372" actId="207"/>
          <ac:spMkLst>
            <pc:docMk/>
            <pc:sldMk cId="415194528" sldId="1541"/>
            <ac:spMk id="15" creationId="{94F4962C-2D62-D620-000A-3928BA0BB5FB}"/>
          </ac:spMkLst>
        </pc:spChg>
        <pc:spChg chg="add mod">
          <ac:chgData name="Giovanni Chisci" userId="eeac98f7-fbf3-469c-b682-696f1247cc3f" providerId="ADAL" clId="{6E2CB541-F793-44C8-A555-019DCD64247E}" dt="2024-11-09T09:12:39.585" v="5340" actId="1076"/>
          <ac:spMkLst>
            <pc:docMk/>
            <pc:sldMk cId="415194528" sldId="1541"/>
            <ac:spMk id="16" creationId="{245A74D1-E228-29DE-7E08-67D66727C4F4}"/>
          </ac:spMkLst>
        </pc:spChg>
        <pc:spChg chg="add mod">
          <ac:chgData name="Giovanni Chisci" userId="eeac98f7-fbf3-469c-b682-696f1247cc3f" providerId="ADAL" clId="{6E2CB541-F793-44C8-A555-019DCD64247E}" dt="2024-11-09T09:14:25.452" v="5373" actId="207"/>
          <ac:spMkLst>
            <pc:docMk/>
            <pc:sldMk cId="415194528" sldId="1541"/>
            <ac:spMk id="17" creationId="{1997FEFC-3554-52B6-E354-CA314A9BB525}"/>
          </ac:spMkLst>
        </pc:spChg>
        <pc:spChg chg="add mod">
          <ac:chgData name="Giovanni Chisci" userId="eeac98f7-fbf3-469c-b682-696f1247cc3f" providerId="ADAL" clId="{6E2CB541-F793-44C8-A555-019DCD64247E}" dt="2024-11-09T09:14:11.920" v="5370" actId="20577"/>
          <ac:spMkLst>
            <pc:docMk/>
            <pc:sldMk cId="415194528" sldId="1541"/>
            <ac:spMk id="18" creationId="{5BCF172A-A76E-4D89-5CF4-A0BFFCD22ABA}"/>
          </ac:spMkLst>
        </pc:spChg>
      </pc:sldChg>
      <pc:sldChg chg="modSp new add del mod ord">
        <pc:chgData name="Giovanni Chisci" userId="eeac98f7-fbf3-469c-b682-696f1247cc3f" providerId="ADAL" clId="{6E2CB541-F793-44C8-A555-019DCD64247E}" dt="2024-11-09T09:17:55.591" v="5378" actId="47"/>
        <pc:sldMkLst>
          <pc:docMk/>
          <pc:sldMk cId="2706426678" sldId="1542"/>
        </pc:sldMkLst>
        <pc:spChg chg="mod">
          <ac:chgData name="Giovanni Chisci" userId="eeac98f7-fbf3-469c-b682-696f1247cc3f" providerId="ADAL" clId="{6E2CB541-F793-44C8-A555-019DCD64247E}" dt="2024-11-09T08:51:12.097" v="3889" actId="20577"/>
          <ac:spMkLst>
            <pc:docMk/>
            <pc:sldMk cId="2706426678" sldId="1542"/>
            <ac:spMk id="2" creationId="{8EEDB1BA-C7AB-B3F4-819F-BBB665125BD0}"/>
          </ac:spMkLst>
        </pc:spChg>
        <pc:spChg chg="mod">
          <ac:chgData name="Giovanni Chisci" userId="eeac98f7-fbf3-469c-b682-696f1247cc3f" providerId="ADAL" clId="{6E2CB541-F793-44C8-A555-019DCD64247E}" dt="2024-11-09T08:51:58.865" v="3969" actId="20577"/>
          <ac:spMkLst>
            <pc:docMk/>
            <pc:sldMk cId="2706426678" sldId="1542"/>
            <ac:spMk id="3" creationId="{1B1BC0F6-729C-A714-23F8-2E2B31E29EE1}"/>
          </ac:spMkLst>
        </pc:spChg>
      </pc:sldChg>
      <pc:sldChg chg="modSp new del mod">
        <pc:chgData name="Giovanni Chisci" userId="eeac98f7-fbf3-469c-b682-696f1247cc3f" providerId="ADAL" clId="{6E2CB541-F793-44C8-A555-019DCD64247E}" dt="2024-11-09T09:17:58.901" v="5379" actId="47"/>
        <pc:sldMkLst>
          <pc:docMk/>
          <pc:sldMk cId="534866242" sldId="1543"/>
        </pc:sldMkLst>
        <pc:spChg chg="mod">
          <ac:chgData name="Giovanni Chisci" userId="eeac98f7-fbf3-469c-b682-696f1247cc3f" providerId="ADAL" clId="{6E2CB541-F793-44C8-A555-019DCD64247E}" dt="2024-11-09T02:18:22.795" v="1203"/>
          <ac:spMkLst>
            <pc:docMk/>
            <pc:sldMk cId="534866242" sldId="1543"/>
            <ac:spMk id="2" creationId="{A5A301BE-F34E-4D66-3B32-15777628555C}"/>
          </ac:spMkLst>
        </pc:spChg>
        <pc:spChg chg="mod">
          <ac:chgData name="Giovanni Chisci" userId="eeac98f7-fbf3-469c-b682-696f1247cc3f" providerId="ADAL" clId="{6E2CB541-F793-44C8-A555-019DCD64247E}" dt="2024-11-09T02:19:45.432" v="1311" actId="20577"/>
          <ac:spMkLst>
            <pc:docMk/>
            <pc:sldMk cId="534866242" sldId="1543"/>
            <ac:spMk id="3" creationId="{71F7ABFF-9328-0DA3-2985-70AA32ED6070}"/>
          </ac:spMkLst>
        </pc:spChg>
      </pc:sldChg>
      <pc:sldChg chg="modSp new del mod">
        <pc:chgData name="Giovanni Chisci" userId="eeac98f7-fbf3-469c-b682-696f1247cc3f" providerId="ADAL" clId="{6E2CB541-F793-44C8-A555-019DCD64247E}" dt="2024-11-09T09:17:51.837" v="5376" actId="47"/>
        <pc:sldMkLst>
          <pc:docMk/>
          <pc:sldMk cId="754150174" sldId="1544"/>
        </pc:sldMkLst>
        <pc:spChg chg="mod">
          <ac:chgData name="Giovanni Chisci" userId="eeac98f7-fbf3-469c-b682-696f1247cc3f" providerId="ADAL" clId="{6E2CB541-F793-44C8-A555-019DCD64247E}" dt="2024-11-09T02:29:56.221" v="1840" actId="20577"/>
          <ac:spMkLst>
            <pc:docMk/>
            <pc:sldMk cId="754150174" sldId="1544"/>
            <ac:spMk id="3" creationId="{DECD68CC-1F6B-06A2-AC1B-5458E027FC7D}"/>
          </ac:spMkLst>
        </pc:spChg>
      </pc:sldChg>
      <pc:sldChg chg="new del">
        <pc:chgData name="Giovanni Chisci" userId="eeac98f7-fbf3-469c-b682-696f1247cc3f" providerId="ADAL" clId="{6E2CB541-F793-44C8-A555-019DCD64247E}" dt="2024-11-09T09:18:02.166" v="5381" actId="47"/>
        <pc:sldMkLst>
          <pc:docMk/>
          <pc:sldMk cId="2208444938" sldId="1545"/>
        </pc:sldMkLst>
      </pc:sldChg>
      <pc:sldChg chg="addSp delSp modSp new mod ord modClrScheme chgLayout">
        <pc:chgData name="Giovanni Chisci" userId="eeac98f7-fbf3-469c-b682-696f1247cc3f" providerId="ADAL" clId="{6E2CB541-F793-44C8-A555-019DCD64247E}" dt="2024-11-09T09:28:19.983" v="6023" actId="20577"/>
        <pc:sldMkLst>
          <pc:docMk/>
          <pc:sldMk cId="1170327367" sldId="1546"/>
        </pc:sldMkLst>
        <pc:spChg chg="del">
          <ac:chgData name="Giovanni Chisci" userId="eeac98f7-fbf3-469c-b682-696f1247cc3f" providerId="ADAL" clId="{6E2CB541-F793-44C8-A555-019DCD64247E}" dt="2024-11-09T07:26:35.361" v="2102" actId="700"/>
          <ac:spMkLst>
            <pc:docMk/>
            <pc:sldMk cId="1170327367" sldId="1546"/>
            <ac:spMk id="2" creationId="{181B11A0-C8B2-44AC-FDEF-EB54018CF12F}"/>
          </ac:spMkLst>
        </pc:spChg>
        <pc:spChg chg="del">
          <ac:chgData name="Giovanni Chisci" userId="eeac98f7-fbf3-469c-b682-696f1247cc3f" providerId="ADAL" clId="{6E2CB541-F793-44C8-A555-019DCD64247E}" dt="2024-11-09T07:26:35.361" v="2102" actId="700"/>
          <ac:spMkLst>
            <pc:docMk/>
            <pc:sldMk cId="1170327367" sldId="1546"/>
            <ac:spMk id="3" creationId="{B225F282-7C38-D8CF-90FA-0325BE398AB2}"/>
          </ac:spMkLst>
        </pc:spChg>
        <pc:spChg chg="mod ord">
          <ac:chgData name="Giovanni Chisci" userId="eeac98f7-fbf3-469c-b682-696f1247cc3f" providerId="ADAL" clId="{6E2CB541-F793-44C8-A555-019DCD64247E}" dt="2024-11-09T08:15:39.926" v="2812" actId="700"/>
          <ac:spMkLst>
            <pc:docMk/>
            <pc:sldMk cId="1170327367" sldId="1546"/>
            <ac:spMk id="4" creationId="{12EAAD51-7683-168C-7840-37CF48737967}"/>
          </ac:spMkLst>
        </pc:spChg>
        <pc:spChg chg="mod ord">
          <ac:chgData name="Giovanni Chisci" userId="eeac98f7-fbf3-469c-b682-696f1247cc3f" providerId="ADAL" clId="{6E2CB541-F793-44C8-A555-019DCD64247E}" dt="2024-11-09T08:15:39.926" v="2812" actId="700"/>
          <ac:spMkLst>
            <pc:docMk/>
            <pc:sldMk cId="1170327367" sldId="1546"/>
            <ac:spMk id="5" creationId="{805C6DAC-4593-2765-C5C3-BD7D70C42987}"/>
          </ac:spMkLst>
        </pc:spChg>
        <pc:spChg chg="add mod">
          <ac:chgData name="Giovanni Chisci" userId="eeac98f7-fbf3-469c-b682-696f1247cc3f" providerId="ADAL" clId="{6E2CB541-F793-44C8-A555-019DCD64247E}" dt="2024-11-09T07:32:29.209" v="2151" actId="207"/>
          <ac:spMkLst>
            <pc:docMk/>
            <pc:sldMk cId="1170327367" sldId="1546"/>
            <ac:spMk id="16" creationId="{5E94AC4A-F562-79B6-BC96-A7EA3754EDB5}"/>
          </ac:spMkLst>
        </pc:spChg>
        <pc:spChg chg="add mod">
          <ac:chgData name="Giovanni Chisci" userId="eeac98f7-fbf3-469c-b682-696f1247cc3f" providerId="ADAL" clId="{6E2CB541-F793-44C8-A555-019DCD64247E}" dt="2024-11-09T07:32:40.775" v="2152" actId="207"/>
          <ac:spMkLst>
            <pc:docMk/>
            <pc:sldMk cId="1170327367" sldId="1546"/>
            <ac:spMk id="17" creationId="{17D558A2-0160-F452-7BAC-CD35906D60F7}"/>
          </ac:spMkLst>
        </pc:spChg>
        <pc:spChg chg="add mod">
          <ac:chgData name="Giovanni Chisci" userId="eeac98f7-fbf3-469c-b682-696f1247cc3f" providerId="ADAL" clId="{6E2CB541-F793-44C8-A555-019DCD64247E}" dt="2024-11-09T07:32:40.775" v="2152" actId="207"/>
          <ac:spMkLst>
            <pc:docMk/>
            <pc:sldMk cId="1170327367" sldId="1546"/>
            <ac:spMk id="18" creationId="{81DF614A-1BCA-26DB-8EDA-9F02582C0AF2}"/>
          </ac:spMkLst>
        </pc:spChg>
        <pc:spChg chg="add mod">
          <ac:chgData name="Giovanni Chisci" userId="eeac98f7-fbf3-469c-b682-696f1247cc3f" providerId="ADAL" clId="{6E2CB541-F793-44C8-A555-019DCD64247E}" dt="2024-11-09T08:36:13.153" v="3692" actId="20577"/>
          <ac:spMkLst>
            <pc:docMk/>
            <pc:sldMk cId="1170327367" sldId="1546"/>
            <ac:spMk id="19" creationId="{08727B5F-486A-8B63-A7B1-6251A32F0725}"/>
          </ac:spMkLst>
        </pc:spChg>
        <pc:spChg chg="add mod">
          <ac:chgData name="Giovanni Chisci" userId="eeac98f7-fbf3-469c-b682-696f1247cc3f" providerId="ADAL" clId="{6E2CB541-F793-44C8-A555-019DCD64247E}" dt="2024-11-09T07:35:18.480" v="2191" actId="1076"/>
          <ac:spMkLst>
            <pc:docMk/>
            <pc:sldMk cId="1170327367" sldId="1546"/>
            <ac:spMk id="20" creationId="{48CA1199-5118-F04D-528C-A6725446DF4F}"/>
          </ac:spMkLst>
        </pc:spChg>
        <pc:spChg chg="add mod">
          <ac:chgData name="Giovanni Chisci" userId="eeac98f7-fbf3-469c-b682-696f1247cc3f" providerId="ADAL" clId="{6E2CB541-F793-44C8-A555-019DCD64247E}" dt="2024-11-09T08:48:41.938" v="3806" actId="20577"/>
          <ac:spMkLst>
            <pc:docMk/>
            <pc:sldMk cId="1170327367" sldId="1546"/>
            <ac:spMk id="30" creationId="{34612998-C53C-D235-A9FF-CD50D0D1BD94}"/>
          </ac:spMkLst>
        </pc:spChg>
        <pc:spChg chg="add del mod">
          <ac:chgData name="Giovanni Chisci" userId="eeac98f7-fbf3-469c-b682-696f1247cc3f" providerId="ADAL" clId="{6E2CB541-F793-44C8-A555-019DCD64247E}" dt="2024-11-09T08:15:43.735" v="2814" actId="478"/>
          <ac:spMkLst>
            <pc:docMk/>
            <pc:sldMk cId="1170327367" sldId="1546"/>
            <ac:spMk id="31" creationId="{C5E37F44-EFD3-7BBF-DE75-A862844120A0}"/>
          </ac:spMkLst>
        </pc:spChg>
        <pc:spChg chg="add mod ord">
          <ac:chgData name="Giovanni Chisci" userId="eeac98f7-fbf3-469c-b682-696f1247cc3f" providerId="ADAL" clId="{6E2CB541-F793-44C8-A555-019DCD64247E}" dt="2024-11-09T08:35:34.513" v="3679" actId="20577"/>
          <ac:spMkLst>
            <pc:docMk/>
            <pc:sldMk cId="1170327367" sldId="1546"/>
            <ac:spMk id="32" creationId="{FE6C6A4C-ABCE-3E78-6840-E3B9E022DE25}"/>
          </ac:spMkLst>
        </pc:spChg>
        <pc:spChg chg="add mod ord">
          <ac:chgData name="Giovanni Chisci" userId="eeac98f7-fbf3-469c-b682-696f1247cc3f" providerId="ADAL" clId="{6E2CB541-F793-44C8-A555-019DCD64247E}" dt="2024-11-09T09:28:19.983" v="6023" actId="20577"/>
          <ac:spMkLst>
            <pc:docMk/>
            <pc:sldMk cId="1170327367" sldId="1546"/>
            <ac:spMk id="33" creationId="{2DABC16D-7E8B-025A-8654-C3A434CC4A69}"/>
          </ac:spMkLst>
        </pc:spChg>
        <pc:spChg chg="add mod">
          <ac:chgData name="Giovanni Chisci" userId="eeac98f7-fbf3-469c-b682-696f1247cc3f" providerId="ADAL" clId="{6E2CB541-F793-44C8-A555-019DCD64247E}" dt="2024-11-09T08:37:27.915" v="3717" actId="1076"/>
          <ac:spMkLst>
            <pc:docMk/>
            <pc:sldMk cId="1170327367" sldId="1546"/>
            <ac:spMk id="34" creationId="{AB3B8762-CAF3-6536-3619-EE39320F70AE}"/>
          </ac:spMkLst>
        </pc:spChg>
        <pc:spChg chg="add mod">
          <ac:chgData name="Giovanni Chisci" userId="eeac98f7-fbf3-469c-b682-696f1247cc3f" providerId="ADAL" clId="{6E2CB541-F793-44C8-A555-019DCD64247E}" dt="2024-11-09T08:47:44.024" v="3799" actId="1076"/>
          <ac:spMkLst>
            <pc:docMk/>
            <pc:sldMk cId="1170327367" sldId="1546"/>
            <ac:spMk id="35" creationId="{6919724C-F5E6-4B8E-2EA8-154EA21ECB07}"/>
          </ac:spMkLst>
        </pc:spChg>
        <pc:spChg chg="add mod ord">
          <ac:chgData name="Giovanni Chisci" userId="eeac98f7-fbf3-469c-b682-696f1247cc3f" providerId="ADAL" clId="{6E2CB541-F793-44C8-A555-019DCD64247E}" dt="2024-11-09T08:26:32.171" v="3161" actId="14100"/>
          <ac:spMkLst>
            <pc:docMk/>
            <pc:sldMk cId="1170327367" sldId="1546"/>
            <ac:spMk id="36" creationId="{998C662B-7E80-4D74-C1BE-2D25B0D328AC}"/>
          </ac:spMkLst>
        </pc:spChg>
        <pc:spChg chg="add mod">
          <ac:chgData name="Giovanni Chisci" userId="eeac98f7-fbf3-469c-b682-696f1247cc3f" providerId="ADAL" clId="{6E2CB541-F793-44C8-A555-019DCD64247E}" dt="2024-11-09T09:28:18.157" v="6020" actId="20577"/>
          <ac:spMkLst>
            <pc:docMk/>
            <pc:sldMk cId="1170327367" sldId="1546"/>
            <ac:spMk id="37" creationId="{324D59C9-5DA6-7786-A97D-5D3322352981}"/>
          </ac:spMkLst>
        </pc:spChg>
        <pc:spChg chg="add mod">
          <ac:chgData name="Giovanni Chisci" userId="eeac98f7-fbf3-469c-b682-696f1247cc3f" providerId="ADAL" clId="{6E2CB541-F793-44C8-A555-019DCD64247E}" dt="2024-11-09T08:47:36.697" v="3798" actId="1076"/>
          <ac:spMkLst>
            <pc:docMk/>
            <pc:sldMk cId="1170327367" sldId="1546"/>
            <ac:spMk id="38" creationId="{876E719F-30EE-68DB-AFA4-D504201E7DDD}"/>
          </ac:spMkLst>
        </pc:spChg>
        <pc:spChg chg="add mod">
          <ac:chgData name="Giovanni Chisci" userId="eeac98f7-fbf3-469c-b682-696f1247cc3f" providerId="ADAL" clId="{6E2CB541-F793-44C8-A555-019DCD64247E}" dt="2024-11-09T08:47:36.697" v="3798" actId="1076"/>
          <ac:spMkLst>
            <pc:docMk/>
            <pc:sldMk cId="1170327367" sldId="1546"/>
            <ac:spMk id="39" creationId="{00532494-0572-8709-E7AB-1081BDBAF1E9}"/>
          </ac:spMkLst>
        </pc:spChg>
        <pc:cxnChg chg="add mod">
          <ac:chgData name="Giovanni Chisci" userId="eeac98f7-fbf3-469c-b682-696f1247cc3f" providerId="ADAL" clId="{6E2CB541-F793-44C8-A555-019DCD64247E}" dt="2024-11-09T07:29:54.559" v="2103"/>
          <ac:cxnSpMkLst>
            <pc:docMk/>
            <pc:sldMk cId="1170327367" sldId="1546"/>
            <ac:cxnSpMk id="6" creationId="{23D68F2C-5E17-FD06-E760-A16C32B1AFE2}"/>
          </ac:cxnSpMkLst>
        </pc:cxnChg>
        <pc:cxnChg chg="add mod">
          <ac:chgData name="Giovanni Chisci" userId="eeac98f7-fbf3-469c-b682-696f1247cc3f" providerId="ADAL" clId="{6E2CB541-F793-44C8-A555-019DCD64247E}" dt="2024-11-09T07:29:54.559" v="2103"/>
          <ac:cxnSpMkLst>
            <pc:docMk/>
            <pc:sldMk cId="1170327367" sldId="1546"/>
            <ac:cxnSpMk id="7" creationId="{76698901-605D-AE58-96CE-2CD7F6169248}"/>
          </ac:cxnSpMkLst>
        </pc:cxnChg>
        <pc:cxnChg chg="add mod">
          <ac:chgData name="Giovanni Chisci" userId="eeac98f7-fbf3-469c-b682-696f1247cc3f" providerId="ADAL" clId="{6E2CB541-F793-44C8-A555-019DCD64247E}" dt="2024-11-09T07:29:54.559" v="2103"/>
          <ac:cxnSpMkLst>
            <pc:docMk/>
            <pc:sldMk cId="1170327367" sldId="1546"/>
            <ac:cxnSpMk id="8" creationId="{11DE81B9-6B71-5033-6503-0823100962B2}"/>
          </ac:cxnSpMkLst>
        </pc:cxnChg>
        <pc:cxnChg chg="add mod">
          <ac:chgData name="Giovanni Chisci" userId="eeac98f7-fbf3-469c-b682-696f1247cc3f" providerId="ADAL" clId="{6E2CB541-F793-44C8-A555-019DCD64247E}" dt="2024-11-09T07:33:22.734" v="2167" actId="1582"/>
          <ac:cxnSpMkLst>
            <pc:docMk/>
            <pc:sldMk cId="1170327367" sldId="1546"/>
            <ac:cxnSpMk id="10" creationId="{FCCE7B10-6E90-A24F-B41B-7E4BE9463D2B}"/>
          </ac:cxnSpMkLst>
        </pc:cxnChg>
        <pc:cxnChg chg="add del mod">
          <ac:chgData name="Giovanni Chisci" userId="eeac98f7-fbf3-469c-b682-696f1247cc3f" providerId="ADAL" clId="{6E2CB541-F793-44C8-A555-019DCD64247E}" dt="2024-11-09T07:30:34.500" v="2113" actId="478"/>
          <ac:cxnSpMkLst>
            <pc:docMk/>
            <pc:sldMk cId="1170327367" sldId="1546"/>
            <ac:cxnSpMk id="11" creationId="{00725F39-E6FB-B5B7-754D-F7180CA09547}"/>
          </ac:cxnSpMkLst>
        </pc:cxnChg>
        <pc:cxnChg chg="add mod">
          <ac:chgData name="Giovanni Chisci" userId="eeac98f7-fbf3-469c-b682-696f1247cc3f" providerId="ADAL" clId="{6E2CB541-F793-44C8-A555-019DCD64247E}" dt="2024-11-09T07:33:22.734" v="2167" actId="1582"/>
          <ac:cxnSpMkLst>
            <pc:docMk/>
            <pc:sldMk cId="1170327367" sldId="1546"/>
            <ac:cxnSpMk id="13" creationId="{6595DE56-3DBA-3A7D-51C3-35E040390C7D}"/>
          </ac:cxnSpMkLst>
        </pc:cxnChg>
        <pc:cxnChg chg="add mod">
          <ac:chgData name="Giovanni Chisci" userId="eeac98f7-fbf3-469c-b682-696f1247cc3f" providerId="ADAL" clId="{6E2CB541-F793-44C8-A555-019DCD64247E}" dt="2024-11-09T07:33:22.734" v="2167" actId="1582"/>
          <ac:cxnSpMkLst>
            <pc:docMk/>
            <pc:sldMk cId="1170327367" sldId="1546"/>
            <ac:cxnSpMk id="14" creationId="{80988404-1E44-D081-CFF8-CF688DD64BA3}"/>
          </ac:cxnSpMkLst>
        </pc:cxnChg>
        <pc:cxnChg chg="add mod">
          <ac:chgData name="Giovanni Chisci" userId="eeac98f7-fbf3-469c-b682-696f1247cc3f" providerId="ADAL" clId="{6E2CB541-F793-44C8-A555-019DCD64247E}" dt="2024-11-09T07:33:22.734" v="2167" actId="1582"/>
          <ac:cxnSpMkLst>
            <pc:docMk/>
            <pc:sldMk cId="1170327367" sldId="1546"/>
            <ac:cxnSpMk id="15" creationId="{784EFD83-2D3F-C320-9659-1F35CF80F26C}"/>
          </ac:cxnSpMkLst>
        </pc:cxnChg>
        <pc:cxnChg chg="add del">
          <ac:chgData name="Giovanni Chisci" userId="eeac98f7-fbf3-469c-b682-696f1247cc3f" providerId="ADAL" clId="{6E2CB541-F793-44C8-A555-019DCD64247E}" dt="2024-11-09T07:38:20.308" v="2193" actId="478"/>
          <ac:cxnSpMkLst>
            <pc:docMk/>
            <pc:sldMk cId="1170327367" sldId="1546"/>
            <ac:cxnSpMk id="22" creationId="{7F0476A5-955F-66FA-6D0B-DA848FA5F408}"/>
          </ac:cxnSpMkLst>
        </pc:cxnChg>
        <pc:cxnChg chg="add mod">
          <ac:chgData name="Giovanni Chisci" userId="eeac98f7-fbf3-469c-b682-696f1247cc3f" providerId="ADAL" clId="{6E2CB541-F793-44C8-A555-019DCD64247E}" dt="2024-11-09T08:33:12.921" v="3654" actId="1035"/>
          <ac:cxnSpMkLst>
            <pc:docMk/>
            <pc:sldMk cId="1170327367" sldId="1546"/>
            <ac:cxnSpMk id="23" creationId="{DAF6C5B3-988D-A956-87D3-68D2CE37A338}"/>
          </ac:cxnSpMkLst>
        </pc:cxnChg>
        <pc:cxnChg chg="add mod">
          <ac:chgData name="Giovanni Chisci" userId="eeac98f7-fbf3-469c-b682-696f1247cc3f" providerId="ADAL" clId="{6E2CB541-F793-44C8-A555-019DCD64247E}" dt="2024-11-09T08:47:36.697" v="3798" actId="1076"/>
          <ac:cxnSpMkLst>
            <pc:docMk/>
            <pc:sldMk cId="1170327367" sldId="1546"/>
            <ac:cxnSpMk id="26" creationId="{C1FD7A62-8395-477D-DA7A-C569E932E98D}"/>
          </ac:cxnSpMkLst>
        </pc:cxnChg>
        <pc:cxnChg chg="add mod">
          <ac:chgData name="Giovanni Chisci" userId="eeac98f7-fbf3-469c-b682-696f1247cc3f" providerId="ADAL" clId="{6E2CB541-F793-44C8-A555-019DCD64247E}" dt="2024-11-09T08:47:36.697" v="3798" actId="1076"/>
          <ac:cxnSpMkLst>
            <pc:docMk/>
            <pc:sldMk cId="1170327367" sldId="1546"/>
            <ac:cxnSpMk id="27" creationId="{F730F49E-A304-5723-6534-DA2A77420DCD}"/>
          </ac:cxnSpMkLst>
        </pc:cxnChg>
        <pc:cxnChg chg="add mod">
          <ac:chgData name="Giovanni Chisci" userId="eeac98f7-fbf3-469c-b682-696f1247cc3f" providerId="ADAL" clId="{6E2CB541-F793-44C8-A555-019DCD64247E}" dt="2024-11-09T08:47:44.024" v="3799" actId="1076"/>
          <ac:cxnSpMkLst>
            <pc:docMk/>
            <pc:sldMk cId="1170327367" sldId="1546"/>
            <ac:cxnSpMk id="29" creationId="{A80BD040-5F85-16FE-411E-C89B8885AC3B}"/>
          </ac:cxnSpMkLst>
        </pc:cxnChg>
      </pc:sldChg>
    </pc:docChg>
  </pc:docChgLst>
  <pc:docChgLst>
    <pc:chgData name="Giovanni Chisci" userId="eeac98f7-fbf3-469c-b682-696f1247cc3f" providerId="ADAL" clId="{A56FFBB9-9734-420E-A923-16034FFEB129}"/>
    <pc:docChg chg="modSld">
      <pc:chgData name="Giovanni Chisci" userId="eeac98f7-fbf3-469c-b682-696f1247cc3f" providerId="ADAL" clId="{A56FFBB9-9734-420E-A923-16034FFEB129}" dt="2024-11-13T22:59:48.580" v="33" actId="20577"/>
      <pc:docMkLst>
        <pc:docMk/>
      </pc:docMkLst>
      <pc:sldChg chg="modSp mod">
        <pc:chgData name="Giovanni Chisci" userId="eeac98f7-fbf3-469c-b682-696f1247cc3f" providerId="ADAL" clId="{A56FFBB9-9734-420E-A923-16034FFEB129}" dt="2024-11-13T22:59:48.580" v="33" actId="20577"/>
        <pc:sldMkLst>
          <pc:docMk/>
          <pc:sldMk cId="143930868" sldId="1527"/>
        </pc:sldMkLst>
        <pc:spChg chg="mod">
          <ac:chgData name="Giovanni Chisci" userId="eeac98f7-fbf3-469c-b682-696f1247cc3f" providerId="ADAL" clId="{A56FFBB9-9734-420E-A923-16034FFEB129}" dt="2024-11-13T22:59:48.580" v="33" actId="20577"/>
          <ac:spMkLst>
            <pc:docMk/>
            <pc:sldMk cId="143930868" sldId="1527"/>
            <ac:spMk id="3" creationId="{79D0816C-6C0E-EB32-C090-2E336BF0A64F}"/>
          </ac:spMkLst>
        </pc:spChg>
      </pc:sldChg>
      <pc:sldChg chg="modSp mod">
        <pc:chgData name="Giovanni Chisci" userId="eeac98f7-fbf3-469c-b682-696f1247cc3f" providerId="ADAL" clId="{A56FFBB9-9734-420E-A923-16034FFEB129}" dt="2024-11-13T22:59:18.236" v="10" actId="20577"/>
        <pc:sldMkLst>
          <pc:docMk/>
          <pc:sldMk cId="2706426678" sldId="1542"/>
        </pc:sldMkLst>
        <pc:spChg chg="mod">
          <ac:chgData name="Giovanni Chisci" userId="eeac98f7-fbf3-469c-b682-696f1247cc3f" providerId="ADAL" clId="{A56FFBB9-9734-420E-A923-16034FFEB129}" dt="2024-11-13T22:59:18.236" v="10" actId="20577"/>
          <ac:spMkLst>
            <pc:docMk/>
            <pc:sldMk cId="2706426678" sldId="1542"/>
            <ac:spMk id="3" creationId="{1B1BC0F6-729C-A714-23F8-2E2B31E29EE1}"/>
          </ac:spMkLst>
        </pc:spChg>
      </pc:sldChg>
    </pc:docChg>
  </pc:docChgLst>
  <pc:docChgLst>
    <pc:chgData name="Giovanni Chisci" userId="eeac98f7-fbf3-469c-b682-696f1247cc3f" providerId="ADAL" clId="{80B74D05-82D7-4935-8290-DF1096A52E7F}"/>
    <pc:docChg chg="undo custSel addSld delSld">
      <pc:chgData name="Giovanni Chisci" userId="eeac98f7-fbf3-469c-b682-696f1247cc3f" providerId="ADAL" clId="{80B74D05-82D7-4935-8290-DF1096A52E7F}" dt="2024-06-27T00:03:24.598" v="11" actId="47"/>
      <pc:docMkLst>
        <pc:docMk/>
      </pc:docMkLst>
      <pc:sldChg chg="add del">
        <pc:chgData name="Giovanni Chisci" userId="eeac98f7-fbf3-469c-b682-696f1247cc3f" providerId="ADAL" clId="{80B74D05-82D7-4935-8290-DF1096A52E7F}" dt="2024-06-27T00:03:24.598" v="11" actId="47"/>
        <pc:sldMkLst>
          <pc:docMk/>
          <pc:sldMk cId="0" sldId="256"/>
        </pc:sldMkLst>
      </pc:sldChg>
      <pc:sldChg chg="add del">
        <pc:chgData name="Giovanni Chisci" userId="eeac98f7-fbf3-469c-b682-696f1247cc3f" providerId="ADAL" clId="{80B74D05-82D7-4935-8290-DF1096A52E7F}" dt="2024-06-27T00:03:24.440" v="10" actId="47"/>
        <pc:sldMkLst>
          <pc:docMk/>
          <pc:sldMk cId="1779309323" sldId="326"/>
        </pc:sldMkLst>
      </pc:sldChg>
      <pc:sldChg chg="add del">
        <pc:chgData name="Giovanni Chisci" userId="eeac98f7-fbf3-469c-b682-696f1247cc3f" providerId="ADAL" clId="{80B74D05-82D7-4935-8290-DF1096A52E7F}" dt="2024-06-27T00:03:23.954" v="7" actId="47"/>
        <pc:sldMkLst>
          <pc:docMk/>
          <pc:sldMk cId="4139572638" sldId="328"/>
        </pc:sldMkLst>
      </pc:sldChg>
      <pc:sldChg chg="add del">
        <pc:chgData name="Giovanni Chisci" userId="eeac98f7-fbf3-469c-b682-696f1247cc3f" providerId="ADAL" clId="{80B74D05-82D7-4935-8290-DF1096A52E7F}" dt="2024-06-27T00:03:23.816" v="6" actId="47"/>
        <pc:sldMkLst>
          <pc:docMk/>
          <pc:sldMk cId="3820321395" sldId="330"/>
        </pc:sldMkLst>
      </pc:sldChg>
      <pc:sldChg chg="add del">
        <pc:chgData name="Giovanni Chisci" userId="eeac98f7-fbf3-469c-b682-696f1247cc3f" providerId="ADAL" clId="{80B74D05-82D7-4935-8290-DF1096A52E7F}" dt="2024-06-27T00:03:24.268" v="9" actId="47"/>
        <pc:sldMkLst>
          <pc:docMk/>
          <pc:sldMk cId="150612224" sldId="332"/>
        </pc:sldMkLst>
      </pc:sldChg>
      <pc:sldChg chg="add del">
        <pc:chgData name="Giovanni Chisci" userId="eeac98f7-fbf3-469c-b682-696f1247cc3f" providerId="ADAL" clId="{80B74D05-82D7-4935-8290-DF1096A52E7F}" dt="2024-06-27T00:03:24.116" v="8" actId="47"/>
        <pc:sldMkLst>
          <pc:docMk/>
          <pc:sldMk cId="647223145" sldId="333"/>
        </pc:sldMkLst>
      </pc:sldChg>
    </pc:docChg>
  </pc:docChgLst>
  <pc:docChgLst>
    <pc:chgData name="Giovanni Chisci" userId="eeac98f7-fbf3-469c-b682-696f1247cc3f" providerId="ADAL" clId="{D77DF3B8-82CC-4D6C-9F6F-64C22EF5674E}"/>
    <pc:docChg chg="undo custSel addSld delSld modSld sldOrd modMainMaster">
      <pc:chgData name="Giovanni Chisci" userId="eeac98f7-fbf3-469c-b682-696f1247cc3f" providerId="ADAL" clId="{D77DF3B8-82CC-4D6C-9F6F-64C22EF5674E}" dt="2024-09-04T17:06:41.687" v="5141"/>
      <pc:docMkLst>
        <pc:docMk/>
      </pc:docMkLst>
      <pc:sldChg chg="modSp mod">
        <pc:chgData name="Giovanni Chisci" userId="eeac98f7-fbf3-469c-b682-696f1247cc3f" providerId="ADAL" clId="{D77DF3B8-82CC-4D6C-9F6F-64C22EF5674E}" dt="2024-09-04T17:03:20.272" v="5103" actId="20577"/>
        <pc:sldMkLst>
          <pc:docMk/>
          <pc:sldMk cId="0" sldId="256"/>
        </pc:sldMkLst>
        <pc:spChg chg="mod">
          <ac:chgData name="Giovanni Chisci" userId="eeac98f7-fbf3-469c-b682-696f1247cc3f" providerId="ADAL" clId="{D77DF3B8-82CC-4D6C-9F6F-64C22EF5674E}" dt="2024-09-03T19:13:18.327" v="4851" actId="20577"/>
          <ac:spMkLst>
            <pc:docMk/>
            <pc:sldMk cId="0" sldId="256"/>
            <ac:spMk id="3073" creationId="{00000000-0000-0000-0000-000000000000}"/>
          </ac:spMkLst>
        </pc:spChg>
        <pc:spChg chg="mod">
          <ac:chgData name="Giovanni Chisci" userId="eeac98f7-fbf3-469c-b682-696f1247cc3f" providerId="ADAL" clId="{D77DF3B8-82CC-4D6C-9F6F-64C22EF5674E}" dt="2024-09-04T17:03:20.272" v="5103" actId="20577"/>
          <ac:spMkLst>
            <pc:docMk/>
            <pc:sldMk cId="0" sldId="256"/>
            <ac:spMk id="3074" creationId="{00000000-0000-0000-0000-000000000000}"/>
          </ac:spMkLst>
        </pc:spChg>
      </pc:sldChg>
      <pc:sldChg chg="modSp mod">
        <pc:chgData name="Giovanni Chisci" userId="eeac98f7-fbf3-469c-b682-696f1247cc3f" providerId="ADAL" clId="{D77DF3B8-82CC-4D6C-9F6F-64C22EF5674E}" dt="2024-09-03T19:17:58.809" v="4869" actId="20577"/>
        <pc:sldMkLst>
          <pc:docMk/>
          <pc:sldMk cId="1324603317" sldId="258"/>
        </pc:sldMkLst>
        <pc:spChg chg="mod">
          <ac:chgData name="Giovanni Chisci" userId="eeac98f7-fbf3-469c-b682-696f1247cc3f" providerId="ADAL" clId="{D77DF3B8-82CC-4D6C-9F6F-64C22EF5674E}" dt="2024-09-03T19:17:58.809" v="4869" actId="20577"/>
          <ac:spMkLst>
            <pc:docMk/>
            <pc:sldMk cId="1324603317" sldId="258"/>
            <ac:spMk id="3" creationId="{95194585-250F-6714-C54C-C9DC8072E5F7}"/>
          </ac:spMkLst>
        </pc:spChg>
      </pc:sldChg>
      <pc:sldChg chg="addSp modSp add mod ord">
        <pc:chgData name="Giovanni Chisci" userId="eeac98f7-fbf3-469c-b682-696f1247cc3f" providerId="ADAL" clId="{D77DF3B8-82CC-4D6C-9F6F-64C22EF5674E}" dt="2024-09-04T17:06:41.687" v="5141"/>
        <pc:sldMkLst>
          <pc:docMk/>
          <pc:sldMk cId="75520267" sldId="262"/>
        </pc:sldMkLst>
        <pc:spChg chg="add mod">
          <ac:chgData name="Giovanni Chisci" userId="eeac98f7-fbf3-469c-b682-696f1247cc3f" providerId="ADAL" clId="{D77DF3B8-82CC-4D6C-9F6F-64C22EF5674E}" dt="2024-09-03T16:13:02.885" v="1295" actId="13822"/>
          <ac:spMkLst>
            <pc:docMk/>
            <pc:sldMk cId="75520267" sldId="262"/>
            <ac:spMk id="2" creationId="{141062BF-1AF1-4528-C31A-BE3DDE2006BD}"/>
          </ac:spMkLst>
        </pc:spChg>
        <pc:spChg chg="mod">
          <ac:chgData name="Giovanni Chisci" userId="eeac98f7-fbf3-469c-b682-696f1247cc3f" providerId="ADAL" clId="{D77DF3B8-82CC-4D6C-9F6F-64C22EF5674E}" dt="2024-09-03T18:44:31.401" v="4296" actId="1038"/>
          <ac:spMkLst>
            <pc:docMk/>
            <pc:sldMk cId="75520267" sldId="262"/>
            <ac:spMk id="4" creationId="{9FEE9FB0-6DA1-34E5-E896-C4ED05623775}"/>
          </ac:spMkLst>
        </pc:spChg>
        <pc:spChg chg="add mod">
          <ac:chgData name="Giovanni Chisci" userId="eeac98f7-fbf3-469c-b682-696f1247cc3f" providerId="ADAL" clId="{D77DF3B8-82CC-4D6C-9F6F-64C22EF5674E}" dt="2024-09-03T16:13:19.937" v="1300" actId="14100"/>
          <ac:spMkLst>
            <pc:docMk/>
            <pc:sldMk cId="75520267" sldId="262"/>
            <ac:spMk id="5" creationId="{9676FAF0-D735-6D33-6192-4F718F639045}"/>
          </ac:spMkLst>
        </pc:spChg>
        <pc:spChg chg="add mod">
          <ac:chgData name="Giovanni Chisci" userId="eeac98f7-fbf3-469c-b682-696f1247cc3f" providerId="ADAL" clId="{D77DF3B8-82CC-4D6C-9F6F-64C22EF5674E}" dt="2024-09-03T16:13:34.582" v="1309" actId="1076"/>
          <ac:spMkLst>
            <pc:docMk/>
            <pc:sldMk cId="75520267" sldId="262"/>
            <ac:spMk id="7" creationId="{12CA98B0-418E-62C7-3BAE-E83FB546C31F}"/>
          </ac:spMkLst>
        </pc:spChg>
        <pc:spChg chg="mod">
          <ac:chgData name="Giovanni Chisci" userId="eeac98f7-fbf3-469c-b682-696f1247cc3f" providerId="ADAL" clId="{D77DF3B8-82CC-4D6C-9F6F-64C22EF5674E}" dt="2024-09-03T18:44:31.401" v="4296" actId="1038"/>
          <ac:spMkLst>
            <pc:docMk/>
            <pc:sldMk cId="75520267" sldId="262"/>
            <ac:spMk id="8" creationId="{12CD3ECA-F9ED-5A73-FF4E-554C5B877936}"/>
          </ac:spMkLst>
        </pc:spChg>
        <pc:spChg chg="add mod">
          <ac:chgData name="Giovanni Chisci" userId="eeac98f7-fbf3-469c-b682-696f1247cc3f" providerId="ADAL" clId="{D77DF3B8-82CC-4D6C-9F6F-64C22EF5674E}" dt="2024-09-03T16:13:39.409" v="1313" actId="20577"/>
          <ac:spMkLst>
            <pc:docMk/>
            <pc:sldMk cId="75520267" sldId="262"/>
            <ac:spMk id="9" creationId="{052B776B-204E-17AF-636B-F6B976BC35FB}"/>
          </ac:spMkLst>
        </pc:spChg>
        <pc:spChg chg="mod">
          <ac:chgData name="Giovanni Chisci" userId="eeac98f7-fbf3-469c-b682-696f1247cc3f" providerId="ADAL" clId="{D77DF3B8-82CC-4D6C-9F6F-64C22EF5674E}" dt="2024-09-03T18:44:31.401" v="4296" actId="1038"/>
          <ac:spMkLst>
            <pc:docMk/>
            <pc:sldMk cId="75520267" sldId="262"/>
            <ac:spMk id="12" creationId="{5A908068-CE0D-F4B4-E3D4-D6800BD43BDC}"/>
          </ac:spMkLst>
        </pc:spChg>
        <pc:spChg chg="mod">
          <ac:chgData name="Giovanni Chisci" userId="eeac98f7-fbf3-469c-b682-696f1247cc3f" providerId="ADAL" clId="{D77DF3B8-82CC-4D6C-9F6F-64C22EF5674E}" dt="2024-09-03T18:44:41.753" v="4305" actId="1035"/>
          <ac:spMkLst>
            <pc:docMk/>
            <pc:sldMk cId="75520267" sldId="262"/>
            <ac:spMk id="61" creationId="{CEB68FDC-F1EC-44BD-69E8-764F76F189C6}"/>
          </ac:spMkLst>
        </pc:spChg>
        <pc:spChg chg="mod">
          <ac:chgData name="Giovanni Chisci" userId="eeac98f7-fbf3-469c-b682-696f1247cc3f" providerId="ADAL" clId="{D77DF3B8-82CC-4D6C-9F6F-64C22EF5674E}" dt="2024-09-03T18:44:41.753" v="4305" actId="1035"/>
          <ac:spMkLst>
            <pc:docMk/>
            <pc:sldMk cId="75520267" sldId="262"/>
            <ac:spMk id="63" creationId="{49C221B9-7508-EB7A-0600-5C6FAA3C32AE}"/>
          </ac:spMkLst>
        </pc:spChg>
        <pc:spChg chg="mod">
          <ac:chgData name="Giovanni Chisci" userId="eeac98f7-fbf3-469c-b682-696f1247cc3f" providerId="ADAL" clId="{D77DF3B8-82CC-4D6C-9F6F-64C22EF5674E}" dt="2024-09-03T18:44:41.753" v="4305" actId="1035"/>
          <ac:spMkLst>
            <pc:docMk/>
            <pc:sldMk cId="75520267" sldId="262"/>
            <ac:spMk id="65" creationId="{7E99C8ED-30F7-C6B4-3A13-EEE11B123FC2}"/>
          </ac:spMkLst>
        </pc:spChg>
        <pc:cxnChg chg="mod">
          <ac:chgData name="Giovanni Chisci" userId="eeac98f7-fbf3-469c-b682-696f1247cc3f" providerId="ADAL" clId="{D77DF3B8-82CC-4D6C-9F6F-64C22EF5674E}" dt="2024-09-03T18:44:31.401" v="4296" actId="1038"/>
          <ac:cxnSpMkLst>
            <pc:docMk/>
            <pc:sldMk cId="75520267" sldId="262"/>
            <ac:cxnSpMk id="6" creationId="{4C052007-555D-E586-50D8-45B8B2A2657F}"/>
          </ac:cxnSpMkLst>
        </pc:cxnChg>
        <pc:cxnChg chg="mod">
          <ac:chgData name="Giovanni Chisci" userId="eeac98f7-fbf3-469c-b682-696f1247cc3f" providerId="ADAL" clId="{D77DF3B8-82CC-4D6C-9F6F-64C22EF5674E}" dt="2024-09-03T18:44:31.401" v="4296" actId="1038"/>
          <ac:cxnSpMkLst>
            <pc:docMk/>
            <pc:sldMk cId="75520267" sldId="262"/>
            <ac:cxnSpMk id="10" creationId="{8EA2A191-E37B-F6CE-52B5-952FA20A869B}"/>
          </ac:cxnSpMkLst>
        </pc:cxnChg>
        <pc:cxnChg chg="mod">
          <ac:chgData name="Giovanni Chisci" userId="eeac98f7-fbf3-469c-b682-696f1247cc3f" providerId="ADAL" clId="{D77DF3B8-82CC-4D6C-9F6F-64C22EF5674E}" dt="2024-09-03T18:44:41.753" v="4305" actId="1035"/>
          <ac:cxnSpMkLst>
            <pc:docMk/>
            <pc:sldMk cId="75520267" sldId="262"/>
            <ac:cxnSpMk id="62" creationId="{37D565F8-7F9C-9DDA-756A-D46DD1688D7E}"/>
          </ac:cxnSpMkLst>
        </pc:cxnChg>
        <pc:cxnChg chg="mod">
          <ac:chgData name="Giovanni Chisci" userId="eeac98f7-fbf3-469c-b682-696f1247cc3f" providerId="ADAL" clId="{D77DF3B8-82CC-4D6C-9F6F-64C22EF5674E}" dt="2024-09-03T18:44:41.753" v="4305" actId="1035"/>
          <ac:cxnSpMkLst>
            <pc:docMk/>
            <pc:sldMk cId="75520267" sldId="262"/>
            <ac:cxnSpMk id="64" creationId="{2C120B3F-2FF5-FA2E-7BB5-307BDD783803}"/>
          </ac:cxnSpMkLst>
        </pc:cxnChg>
      </pc:sldChg>
      <pc:sldChg chg="modSp mod">
        <pc:chgData name="Giovanni Chisci" userId="eeac98f7-fbf3-469c-b682-696f1247cc3f" providerId="ADAL" clId="{D77DF3B8-82CC-4D6C-9F6F-64C22EF5674E}" dt="2024-09-03T18:38:17.697" v="4061" actId="20577"/>
        <pc:sldMkLst>
          <pc:docMk/>
          <pc:sldMk cId="1924676153" sldId="274"/>
        </pc:sldMkLst>
        <pc:spChg chg="mod">
          <ac:chgData name="Giovanni Chisci" userId="eeac98f7-fbf3-469c-b682-696f1247cc3f" providerId="ADAL" clId="{D77DF3B8-82CC-4D6C-9F6F-64C22EF5674E}" dt="2024-09-03T18:38:17.697" v="4061" actId="20577"/>
          <ac:spMkLst>
            <pc:docMk/>
            <pc:sldMk cId="1924676153" sldId="274"/>
            <ac:spMk id="2" creationId="{9F5F6F1E-DBAF-4F65-83E5-EA17FD94CD90}"/>
          </ac:spMkLst>
        </pc:spChg>
        <pc:spChg chg="mod">
          <ac:chgData name="Giovanni Chisci" userId="eeac98f7-fbf3-469c-b682-696f1247cc3f" providerId="ADAL" clId="{D77DF3B8-82CC-4D6C-9F6F-64C22EF5674E}" dt="2024-09-03T15:34:38.603" v="139" actId="20577"/>
          <ac:spMkLst>
            <pc:docMk/>
            <pc:sldMk cId="1924676153" sldId="274"/>
            <ac:spMk id="3" creationId="{695A2D09-4FED-A805-41E9-67ACDC5D8636}"/>
          </ac:spMkLst>
        </pc:spChg>
      </pc:sldChg>
      <pc:sldChg chg="modSp mod ord">
        <pc:chgData name="Giovanni Chisci" userId="eeac98f7-fbf3-469c-b682-696f1247cc3f" providerId="ADAL" clId="{D77DF3B8-82CC-4D6C-9F6F-64C22EF5674E}" dt="2024-09-04T17:05:22.509" v="5125" actId="20577"/>
        <pc:sldMkLst>
          <pc:docMk/>
          <pc:sldMk cId="454161504" sldId="275"/>
        </pc:sldMkLst>
        <pc:spChg chg="mod">
          <ac:chgData name="Giovanni Chisci" userId="eeac98f7-fbf3-469c-b682-696f1247cc3f" providerId="ADAL" clId="{D77DF3B8-82CC-4D6C-9F6F-64C22EF5674E}" dt="2024-09-03T18:42:36.497" v="4252" actId="20577"/>
          <ac:spMkLst>
            <pc:docMk/>
            <pc:sldMk cId="454161504" sldId="275"/>
            <ac:spMk id="2" creationId="{9F5F6F1E-DBAF-4F65-83E5-EA17FD94CD90}"/>
          </ac:spMkLst>
        </pc:spChg>
        <pc:spChg chg="mod">
          <ac:chgData name="Giovanni Chisci" userId="eeac98f7-fbf3-469c-b682-696f1247cc3f" providerId="ADAL" clId="{D77DF3B8-82CC-4D6C-9F6F-64C22EF5674E}" dt="2024-09-04T17:05:22.509" v="5125" actId="20577"/>
          <ac:spMkLst>
            <pc:docMk/>
            <pc:sldMk cId="454161504" sldId="275"/>
            <ac:spMk id="3" creationId="{695A2D09-4FED-A805-41E9-67ACDC5D8636}"/>
          </ac:spMkLst>
        </pc:spChg>
      </pc:sldChg>
      <pc:sldChg chg="addSp delSp modSp mod">
        <pc:chgData name="Giovanni Chisci" userId="eeac98f7-fbf3-469c-b682-696f1247cc3f" providerId="ADAL" clId="{D77DF3B8-82CC-4D6C-9F6F-64C22EF5674E}" dt="2024-09-04T17:06:23.633" v="5139" actId="14100"/>
        <pc:sldMkLst>
          <pc:docMk/>
          <pc:sldMk cId="3759458140" sldId="276"/>
        </pc:sldMkLst>
        <pc:spChg chg="mod">
          <ac:chgData name="Giovanni Chisci" userId="eeac98f7-fbf3-469c-b682-696f1247cc3f" providerId="ADAL" clId="{D77DF3B8-82CC-4D6C-9F6F-64C22EF5674E}" dt="2024-09-04T17:06:20.057" v="5138" actId="1037"/>
          <ac:spMkLst>
            <pc:docMk/>
            <pc:sldMk cId="3759458140" sldId="276"/>
            <ac:spMk id="3" creationId="{96552DCB-46EA-76B7-5277-FCB34CE189AF}"/>
          </ac:spMkLst>
        </pc:spChg>
        <pc:spChg chg="mod">
          <ac:chgData name="Giovanni Chisci" userId="eeac98f7-fbf3-469c-b682-696f1247cc3f" providerId="ADAL" clId="{D77DF3B8-82CC-4D6C-9F6F-64C22EF5674E}" dt="2024-09-03T18:43:22.009" v="4273" actId="1076"/>
          <ac:spMkLst>
            <pc:docMk/>
            <pc:sldMk cId="3759458140" sldId="276"/>
            <ac:spMk id="6" creationId="{93383D13-5EA0-FDC2-7D56-C4D85E347459}"/>
          </ac:spMkLst>
        </pc:spChg>
        <pc:spChg chg="mod">
          <ac:chgData name="Giovanni Chisci" userId="eeac98f7-fbf3-469c-b682-696f1247cc3f" providerId="ADAL" clId="{D77DF3B8-82CC-4D6C-9F6F-64C22EF5674E}" dt="2024-09-03T18:43:41.730" v="4284" actId="27636"/>
          <ac:spMkLst>
            <pc:docMk/>
            <pc:sldMk cId="3759458140" sldId="276"/>
            <ac:spMk id="7" creationId="{9E3AA19D-A787-4DD1-A0DA-AE99F6438826}"/>
          </ac:spMkLst>
        </pc:spChg>
        <pc:spChg chg="add mod">
          <ac:chgData name="Giovanni Chisci" userId="eeac98f7-fbf3-469c-b682-696f1247cc3f" providerId="ADAL" clId="{D77DF3B8-82CC-4D6C-9F6F-64C22EF5674E}" dt="2024-09-03T18:43:44.469" v="4285" actId="1076"/>
          <ac:spMkLst>
            <pc:docMk/>
            <pc:sldMk cId="3759458140" sldId="276"/>
            <ac:spMk id="12" creationId="{9CB53E48-AC7D-35FE-D024-04AFC7EE299C}"/>
          </ac:spMkLst>
        </pc:spChg>
        <pc:picChg chg="add mod">
          <ac:chgData name="Giovanni Chisci" userId="eeac98f7-fbf3-469c-b682-696f1247cc3f" providerId="ADAL" clId="{D77DF3B8-82CC-4D6C-9F6F-64C22EF5674E}" dt="2024-09-04T17:06:23.633" v="5139" actId="14100"/>
          <ac:picMkLst>
            <pc:docMk/>
            <pc:sldMk cId="3759458140" sldId="276"/>
            <ac:picMk id="10" creationId="{53C961CC-01C4-65DC-7972-3A7BFB0FEBE7}"/>
          </ac:picMkLst>
        </pc:picChg>
        <pc:picChg chg="del">
          <ac:chgData name="Giovanni Chisci" userId="eeac98f7-fbf3-469c-b682-696f1247cc3f" providerId="ADAL" clId="{D77DF3B8-82CC-4D6C-9F6F-64C22EF5674E}" dt="2024-09-03T16:12:48.624" v="1292" actId="478"/>
          <ac:picMkLst>
            <pc:docMk/>
            <pc:sldMk cId="3759458140" sldId="276"/>
            <ac:picMk id="11" creationId="{C485123E-6B59-2AE7-5D3E-279B5EE31F19}"/>
          </ac:picMkLst>
        </pc:picChg>
      </pc:sldChg>
      <pc:sldChg chg="addSp delSp modSp mod">
        <pc:chgData name="Giovanni Chisci" userId="eeac98f7-fbf3-469c-b682-696f1247cc3f" providerId="ADAL" clId="{D77DF3B8-82CC-4D6C-9F6F-64C22EF5674E}" dt="2024-09-03T18:51:10.024" v="4589" actId="20577"/>
        <pc:sldMkLst>
          <pc:docMk/>
          <pc:sldMk cId="1616048570" sldId="279"/>
        </pc:sldMkLst>
        <pc:spChg chg="add mod">
          <ac:chgData name="Giovanni Chisci" userId="eeac98f7-fbf3-469c-b682-696f1247cc3f" providerId="ADAL" clId="{D77DF3B8-82CC-4D6C-9F6F-64C22EF5674E}" dt="2024-09-03T16:22:53.509" v="1365" actId="1076"/>
          <ac:spMkLst>
            <pc:docMk/>
            <pc:sldMk cId="1616048570" sldId="279"/>
            <ac:spMk id="10" creationId="{94D7C1A4-E1EF-EF57-C5F3-38FDD4A391FC}"/>
          </ac:spMkLst>
        </pc:spChg>
        <pc:spChg chg="add mod">
          <ac:chgData name="Giovanni Chisci" userId="eeac98f7-fbf3-469c-b682-696f1247cc3f" providerId="ADAL" clId="{D77DF3B8-82CC-4D6C-9F6F-64C22EF5674E}" dt="2024-09-03T16:23:01.895" v="1370" actId="1076"/>
          <ac:spMkLst>
            <pc:docMk/>
            <pc:sldMk cId="1616048570" sldId="279"/>
            <ac:spMk id="11" creationId="{35FDC22B-E06B-9AF7-2823-DE4EF98FDEA6}"/>
          </ac:spMkLst>
        </pc:spChg>
        <pc:spChg chg="add mod">
          <ac:chgData name="Giovanni Chisci" userId="eeac98f7-fbf3-469c-b682-696f1247cc3f" providerId="ADAL" clId="{D77DF3B8-82CC-4D6C-9F6F-64C22EF5674E}" dt="2024-09-03T16:23:07.208" v="1374" actId="20577"/>
          <ac:spMkLst>
            <pc:docMk/>
            <pc:sldMk cId="1616048570" sldId="279"/>
            <ac:spMk id="12" creationId="{C30C914D-ADFC-CCCD-F398-D3808D5BBDF8}"/>
          </ac:spMkLst>
        </pc:spChg>
        <pc:spChg chg="mod">
          <ac:chgData name="Giovanni Chisci" userId="eeac98f7-fbf3-469c-b682-696f1247cc3f" providerId="ADAL" clId="{D77DF3B8-82CC-4D6C-9F6F-64C22EF5674E}" dt="2024-09-03T16:21:41.834" v="1340" actId="1076"/>
          <ac:spMkLst>
            <pc:docMk/>
            <pc:sldMk cId="1616048570" sldId="279"/>
            <ac:spMk id="97" creationId="{F5CD755F-535B-045A-46DB-FFF1420CEDC9}"/>
          </ac:spMkLst>
        </pc:spChg>
        <pc:spChg chg="mod">
          <ac:chgData name="Giovanni Chisci" userId="eeac98f7-fbf3-469c-b682-696f1247cc3f" providerId="ADAL" clId="{D77DF3B8-82CC-4D6C-9F6F-64C22EF5674E}" dt="2024-09-03T18:51:10.024" v="4589" actId="20577"/>
          <ac:spMkLst>
            <pc:docMk/>
            <pc:sldMk cId="1616048570" sldId="279"/>
            <ac:spMk id="98" creationId="{E35C49CF-4E51-2CF0-01F2-09EABD77F15C}"/>
          </ac:spMkLst>
        </pc:spChg>
        <pc:picChg chg="add mod">
          <ac:chgData name="Giovanni Chisci" userId="eeac98f7-fbf3-469c-b682-696f1247cc3f" providerId="ADAL" clId="{D77DF3B8-82CC-4D6C-9F6F-64C22EF5674E}" dt="2024-09-03T16:21:59.045" v="1348" actId="1076"/>
          <ac:picMkLst>
            <pc:docMk/>
            <pc:sldMk cId="1616048570" sldId="279"/>
            <ac:picMk id="5" creationId="{9EA08C07-EC5D-20E0-3F29-18B1B2E42631}"/>
          </ac:picMkLst>
        </pc:picChg>
        <pc:picChg chg="add mod">
          <ac:chgData name="Giovanni Chisci" userId="eeac98f7-fbf3-469c-b682-696f1247cc3f" providerId="ADAL" clId="{D77DF3B8-82CC-4D6C-9F6F-64C22EF5674E}" dt="2024-09-03T16:22:02.982" v="1349" actId="1076"/>
          <ac:picMkLst>
            <pc:docMk/>
            <pc:sldMk cId="1616048570" sldId="279"/>
            <ac:picMk id="7" creationId="{B24739CB-458B-2C2E-2F1D-384B7EED6E66}"/>
          </ac:picMkLst>
        </pc:picChg>
        <pc:picChg chg="add mod">
          <ac:chgData name="Giovanni Chisci" userId="eeac98f7-fbf3-469c-b682-696f1247cc3f" providerId="ADAL" clId="{D77DF3B8-82CC-4D6C-9F6F-64C22EF5674E}" dt="2024-09-03T16:21:57.078" v="1347" actId="1076"/>
          <ac:picMkLst>
            <pc:docMk/>
            <pc:sldMk cId="1616048570" sldId="279"/>
            <ac:picMk id="9" creationId="{5D635B56-8BE6-EED1-1D30-4EC59EB9C555}"/>
          </ac:picMkLst>
        </pc:picChg>
        <pc:picChg chg="del">
          <ac:chgData name="Giovanni Chisci" userId="eeac98f7-fbf3-469c-b682-696f1247cc3f" providerId="ADAL" clId="{D77DF3B8-82CC-4D6C-9F6F-64C22EF5674E}" dt="2024-09-03T16:20:19.503" v="1323" actId="478"/>
          <ac:picMkLst>
            <pc:docMk/>
            <pc:sldMk cId="1616048570" sldId="279"/>
            <ac:picMk id="100" creationId="{3DE650C2-6318-198E-3B0B-7782558DF9CD}"/>
          </ac:picMkLst>
        </pc:picChg>
      </pc:sldChg>
      <pc:sldChg chg="del">
        <pc:chgData name="Giovanni Chisci" userId="eeac98f7-fbf3-469c-b682-696f1247cc3f" providerId="ADAL" clId="{D77DF3B8-82CC-4D6C-9F6F-64C22EF5674E}" dt="2024-09-03T18:23:15.876" v="3383" actId="47"/>
        <pc:sldMkLst>
          <pc:docMk/>
          <pc:sldMk cId="515900818" sldId="280"/>
        </pc:sldMkLst>
      </pc:sldChg>
      <pc:sldChg chg="modSp mod">
        <pc:chgData name="Giovanni Chisci" userId="eeac98f7-fbf3-469c-b682-696f1247cc3f" providerId="ADAL" clId="{D77DF3B8-82CC-4D6C-9F6F-64C22EF5674E}" dt="2024-09-03T18:56:17.242" v="4770" actId="20577"/>
        <pc:sldMkLst>
          <pc:docMk/>
          <pc:sldMk cId="143930868" sldId="1527"/>
        </pc:sldMkLst>
        <pc:spChg chg="mod">
          <ac:chgData name="Giovanni Chisci" userId="eeac98f7-fbf3-469c-b682-696f1247cc3f" providerId="ADAL" clId="{D77DF3B8-82CC-4D6C-9F6F-64C22EF5674E}" dt="2024-09-03T18:56:17.242" v="4770" actId="20577"/>
          <ac:spMkLst>
            <pc:docMk/>
            <pc:sldMk cId="143930868" sldId="1527"/>
            <ac:spMk id="3" creationId="{79D0816C-6C0E-EB32-C090-2E336BF0A64F}"/>
          </ac:spMkLst>
        </pc:spChg>
      </pc:sldChg>
      <pc:sldChg chg="modSp del mod">
        <pc:chgData name="Giovanni Chisci" userId="eeac98f7-fbf3-469c-b682-696f1247cc3f" providerId="ADAL" clId="{D77DF3B8-82CC-4D6C-9F6F-64C22EF5674E}" dt="2024-09-03T16:30:00.515" v="1498" actId="47"/>
        <pc:sldMkLst>
          <pc:docMk/>
          <pc:sldMk cId="64144511" sldId="1528"/>
        </pc:sldMkLst>
        <pc:spChg chg="mod">
          <ac:chgData name="Giovanni Chisci" userId="eeac98f7-fbf3-469c-b682-696f1247cc3f" providerId="ADAL" clId="{D77DF3B8-82CC-4D6C-9F6F-64C22EF5674E}" dt="2024-09-03T16:29:04.792" v="1488" actId="20577"/>
          <ac:spMkLst>
            <pc:docMk/>
            <pc:sldMk cId="64144511" sldId="1528"/>
            <ac:spMk id="3" creationId="{D5D46517-CE53-1FE0-A14B-9F23A3F6DED4}"/>
          </ac:spMkLst>
        </pc:spChg>
      </pc:sldChg>
      <pc:sldChg chg="modSp new mod">
        <pc:chgData name="Giovanni Chisci" userId="eeac98f7-fbf3-469c-b682-696f1247cc3f" providerId="ADAL" clId="{D77DF3B8-82CC-4D6C-9F6F-64C22EF5674E}" dt="2024-09-03T18:48:30.936" v="4478" actId="20577"/>
        <pc:sldMkLst>
          <pc:docMk/>
          <pc:sldMk cId="2379368417" sldId="1530"/>
        </pc:sldMkLst>
        <pc:spChg chg="mod">
          <ac:chgData name="Giovanni Chisci" userId="eeac98f7-fbf3-469c-b682-696f1247cc3f" providerId="ADAL" clId="{D77DF3B8-82CC-4D6C-9F6F-64C22EF5674E}" dt="2024-09-03T15:54:45.289" v="728" actId="20577"/>
          <ac:spMkLst>
            <pc:docMk/>
            <pc:sldMk cId="2379368417" sldId="1530"/>
            <ac:spMk id="2" creationId="{08681D0D-71AF-3694-E7E5-D062ACB830BD}"/>
          </ac:spMkLst>
        </pc:spChg>
        <pc:spChg chg="mod">
          <ac:chgData name="Giovanni Chisci" userId="eeac98f7-fbf3-469c-b682-696f1247cc3f" providerId="ADAL" clId="{D77DF3B8-82CC-4D6C-9F6F-64C22EF5674E}" dt="2024-09-03T18:48:30.936" v="4478" actId="20577"/>
          <ac:spMkLst>
            <pc:docMk/>
            <pc:sldMk cId="2379368417" sldId="1530"/>
            <ac:spMk id="3" creationId="{1FD3356C-C83A-ECB5-5B2C-EC81475BF680}"/>
          </ac:spMkLst>
        </pc:spChg>
      </pc:sldChg>
      <pc:sldChg chg="new del">
        <pc:chgData name="Giovanni Chisci" userId="eeac98f7-fbf3-469c-b682-696f1247cc3f" providerId="ADAL" clId="{D77DF3B8-82CC-4D6C-9F6F-64C22EF5674E}" dt="2024-09-03T16:14:25.303" v="1322" actId="47"/>
        <pc:sldMkLst>
          <pc:docMk/>
          <pc:sldMk cId="1054571206" sldId="1531"/>
        </pc:sldMkLst>
      </pc:sldChg>
      <pc:sldChg chg="modSp new mod ord">
        <pc:chgData name="Giovanni Chisci" userId="eeac98f7-fbf3-469c-b682-696f1247cc3f" providerId="ADAL" clId="{D77DF3B8-82CC-4D6C-9F6F-64C22EF5674E}" dt="2024-09-04T03:14:20.105" v="5098" actId="27636"/>
        <pc:sldMkLst>
          <pc:docMk/>
          <pc:sldMk cId="3734478093" sldId="1531"/>
        </pc:sldMkLst>
        <pc:spChg chg="mod">
          <ac:chgData name="Giovanni Chisci" userId="eeac98f7-fbf3-469c-b682-696f1247cc3f" providerId="ADAL" clId="{D77DF3B8-82CC-4D6C-9F6F-64C22EF5674E}" dt="2024-09-03T16:33:16.727" v="1807" actId="20577"/>
          <ac:spMkLst>
            <pc:docMk/>
            <pc:sldMk cId="3734478093" sldId="1531"/>
            <ac:spMk id="2" creationId="{B2463832-327F-A810-0099-3A3BD60E72FA}"/>
          </ac:spMkLst>
        </pc:spChg>
        <pc:spChg chg="mod">
          <ac:chgData name="Giovanni Chisci" userId="eeac98f7-fbf3-469c-b682-696f1247cc3f" providerId="ADAL" clId="{D77DF3B8-82CC-4D6C-9F6F-64C22EF5674E}" dt="2024-09-04T03:14:20.105" v="5098" actId="27636"/>
          <ac:spMkLst>
            <pc:docMk/>
            <pc:sldMk cId="3734478093" sldId="1531"/>
            <ac:spMk id="3" creationId="{92BA3C28-E257-FC56-5655-36B2F589ECE4}"/>
          </ac:spMkLst>
        </pc:spChg>
      </pc:sldChg>
      <pc:sldChg chg="modSp new mod">
        <pc:chgData name="Giovanni Chisci" userId="eeac98f7-fbf3-469c-b682-696f1247cc3f" providerId="ADAL" clId="{D77DF3B8-82CC-4D6C-9F6F-64C22EF5674E}" dt="2024-09-03T16:58:33.941" v="2834" actId="20577"/>
        <pc:sldMkLst>
          <pc:docMk/>
          <pc:sldMk cId="2973082274" sldId="1532"/>
        </pc:sldMkLst>
        <pc:spChg chg="mod">
          <ac:chgData name="Giovanni Chisci" userId="eeac98f7-fbf3-469c-b682-696f1247cc3f" providerId="ADAL" clId="{D77DF3B8-82CC-4D6C-9F6F-64C22EF5674E}" dt="2024-09-03T16:33:41.823" v="1819" actId="20577"/>
          <ac:spMkLst>
            <pc:docMk/>
            <pc:sldMk cId="2973082274" sldId="1532"/>
            <ac:spMk id="2" creationId="{C2593222-6DC3-BD21-0A8D-F099ECE07AF3}"/>
          </ac:spMkLst>
        </pc:spChg>
        <pc:spChg chg="mod">
          <ac:chgData name="Giovanni Chisci" userId="eeac98f7-fbf3-469c-b682-696f1247cc3f" providerId="ADAL" clId="{D77DF3B8-82CC-4D6C-9F6F-64C22EF5674E}" dt="2024-09-03T16:58:33.941" v="2834" actId="20577"/>
          <ac:spMkLst>
            <pc:docMk/>
            <pc:sldMk cId="2973082274" sldId="1532"/>
            <ac:spMk id="3" creationId="{E81DBAFB-C2AF-7E40-F764-65FB6A75CF91}"/>
          </ac:spMkLst>
        </pc:spChg>
      </pc:sldChg>
      <pc:sldChg chg="modSp add mod">
        <pc:chgData name="Giovanni Chisci" userId="eeac98f7-fbf3-469c-b682-696f1247cc3f" providerId="ADAL" clId="{D77DF3B8-82CC-4D6C-9F6F-64C22EF5674E}" dt="2024-09-03T17:00:19.469" v="3006" actId="20577"/>
        <pc:sldMkLst>
          <pc:docMk/>
          <pc:sldMk cId="1392939809" sldId="1533"/>
        </pc:sldMkLst>
        <pc:spChg chg="mod">
          <ac:chgData name="Giovanni Chisci" userId="eeac98f7-fbf3-469c-b682-696f1247cc3f" providerId="ADAL" clId="{D77DF3B8-82CC-4D6C-9F6F-64C22EF5674E}" dt="2024-09-03T16:57:37.736" v="2708" actId="20577"/>
          <ac:spMkLst>
            <pc:docMk/>
            <pc:sldMk cId="1392939809" sldId="1533"/>
            <ac:spMk id="2" creationId="{B2463832-327F-A810-0099-3A3BD60E72FA}"/>
          </ac:spMkLst>
        </pc:spChg>
        <pc:spChg chg="mod">
          <ac:chgData name="Giovanni Chisci" userId="eeac98f7-fbf3-469c-b682-696f1247cc3f" providerId="ADAL" clId="{D77DF3B8-82CC-4D6C-9F6F-64C22EF5674E}" dt="2024-09-03T17:00:19.469" v="3006" actId="20577"/>
          <ac:spMkLst>
            <pc:docMk/>
            <pc:sldMk cId="1392939809" sldId="1533"/>
            <ac:spMk id="3" creationId="{92BA3C28-E257-FC56-5655-36B2F589ECE4}"/>
          </ac:spMkLst>
        </pc:spChg>
      </pc:sldChg>
      <pc:sldChg chg="modSp new mod">
        <pc:chgData name="Giovanni Chisci" userId="eeac98f7-fbf3-469c-b682-696f1247cc3f" providerId="ADAL" clId="{D77DF3B8-82CC-4D6C-9F6F-64C22EF5674E}" dt="2024-09-03T19:18:58.463" v="4871" actId="20577"/>
        <pc:sldMkLst>
          <pc:docMk/>
          <pc:sldMk cId="3406090074" sldId="1534"/>
        </pc:sldMkLst>
        <pc:spChg chg="mod">
          <ac:chgData name="Giovanni Chisci" userId="eeac98f7-fbf3-469c-b682-696f1247cc3f" providerId="ADAL" clId="{D77DF3B8-82CC-4D6C-9F6F-64C22EF5674E}" dt="2024-09-03T18:22:04.193" v="3382" actId="20577"/>
          <ac:spMkLst>
            <pc:docMk/>
            <pc:sldMk cId="3406090074" sldId="1534"/>
            <ac:spMk id="2" creationId="{98B53DEB-8B6E-066B-2A19-E7F6918013E9}"/>
          </ac:spMkLst>
        </pc:spChg>
        <pc:spChg chg="mod">
          <ac:chgData name="Giovanni Chisci" userId="eeac98f7-fbf3-469c-b682-696f1247cc3f" providerId="ADAL" clId="{D77DF3B8-82CC-4D6C-9F6F-64C22EF5674E}" dt="2024-09-03T19:18:58.463" v="4871" actId="20577"/>
          <ac:spMkLst>
            <pc:docMk/>
            <pc:sldMk cId="3406090074" sldId="1534"/>
            <ac:spMk id="3" creationId="{9DCF042D-0467-6CAB-8053-DAD19106B8DB}"/>
          </ac:spMkLst>
        </pc:spChg>
      </pc:sldChg>
      <pc:sldChg chg="addSp delSp modSp add del mod">
        <pc:chgData name="Giovanni Chisci" userId="eeac98f7-fbf3-469c-b682-696f1247cc3f" providerId="ADAL" clId="{D77DF3B8-82CC-4D6C-9F6F-64C22EF5674E}" dt="2024-09-03T18:44:52.400" v="4306" actId="47"/>
        <pc:sldMkLst>
          <pc:docMk/>
          <pc:sldMk cId="2786182141" sldId="1535"/>
        </pc:sldMkLst>
        <pc:spChg chg="del">
          <ac:chgData name="Giovanni Chisci" userId="eeac98f7-fbf3-469c-b682-696f1247cc3f" providerId="ADAL" clId="{D77DF3B8-82CC-4D6C-9F6F-64C22EF5674E}" dt="2024-09-03T18:25:57.235" v="3434" actId="478"/>
          <ac:spMkLst>
            <pc:docMk/>
            <pc:sldMk cId="2786182141" sldId="1535"/>
            <ac:spMk id="3" creationId="{FABD047B-1599-3914-9F84-AE0A4D16184F}"/>
          </ac:spMkLst>
        </pc:spChg>
        <pc:spChg chg="del">
          <ac:chgData name="Giovanni Chisci" userId="eeac98f7-fbf3-469c-b682-696f1247cc3f" providerId="ADAL" clId="{D77DF3B8-82CC-4D6C-9F6F-64C22EF5674E}" dt="2024-09-03T18:25:57.235" v="3434" actId="478"/>
          <ac:spMkLst>
            <pc:docMk/>
            <pc:sldMk cId="2786182141" sldId="1535"/>
            <ac:spMk id="4" creationId="{9FEE9FB0-6DA1-34E5-E896-C4ED05623775}"/>
          </ac:spMkLst>
        </pc:spChg>
        <pc:spChg chg="del">
          <ac:chgData name="Giovanni Chisci" userId="eeac98f7-fbf3-469c-b682-696f1247cc3f" providerId="ADAL" clId="{D77DF3B8-82CC-4D6C-9F6F-64C22EF5674E}" dt="2024-09-03T18:25:57.235" v="3434" actId="478"/>
          <ac:spMkLst>
            <pc:docMk/>
            <pc:sldMk cId="2786182141" sldId="1535"/>
            <ac:spMk id="8" creationId="{12CD3ECA-F9ED-5A73-FF4E-554C5B877936}"/>
          </ac:spMkLst>
        </pc:spChg>
        <pc:spChg chg="add del mod">
          <ac:chgData name="Giovanni Chisci" userId="eeac98f7-fbf3-469c-b682-696f1247cc3f" providerId="ADAL" clId="{D77DF3B8-82CC-4D6C-9F6F-64C22EF5674E}" dt="2024-09-03T18:28:14.641" v="3446" actId="478"/>
          <ac:spMkLst>
            <pc:docMk/>
            <pc:sldMk cId="2786182141" sldId="1535"/>
            <ac:spMk id="11" creationId="{CE33C082-8DB4-9C63-4E2A-B5E55FE129F1}"/>
          </ac:spMkLst>
        </pc:spChg>
        <pc:spChg chg="del">
          <ac:chgData name="Giovanni Chisci" userId="eeac98f7-fbf3-469c-b682-696f1247cc3f" providerId="ADAL" clId="{D77DF3B8-82CC-4D6C-9F6F-64C22EF5674E}" dt="2024-09-03T18:25:57.235" v="3434" actId="478"/>
          <ac:spMkLst>
            <pc:docMk/>
            <pc:sldMk cId="2786182141" sldId="1535"/>
            <ac:spMk id="12" creationId="{5A908068-CE0D-F4B4-E3D4-D6800BD43BDC}"/>
          </ac:spMkLst>
        </pc:spChg>
        <pc:spChg chg="add del mod">
          <ac:chgData name="Giovanni Chisci" userId="eeac98f7-fbf3-469c-b682-696f1247cc3f" providerId="ADAL" clId="{D77DF3B8-82CC-4D6C-9F6F-64C22EF5674E}" dt="2024-09-03T18:28:14.641" v="3446" actId="478"/>
          <ac:spMkLst>
            <pc:docMk/>
            <pc:sldMk cId="2786182141" sldId="1535"/>
            <ac:spMk id="13" creationId="{72831B3F-8C16-9FE2-8D17-E9C590F9205C}"/>
          </ac:spMkLst>
        </pc:spChg>
        <pc:spChg chg="add del mod">
          <ac:chgData name="Giovanni Chisci" userId="eeac98f7-fbf3-469c-b682-696f1247cc3f" providerId="ADAL" clId="{D77DF3B8-82CC-4D6C-9F6F-64C22EF5674E}" dt="2024-09-03T18:28:14.641" v="3446" actId="478"/>
          <ac:spMkLst>
            <pc:docMk/>
            <pc:sldMk cId="2786182141" sldId="1535"/>
            <ac:spMk id="17" creationId="{F1E00101-60FC-375F-5249-97C464D0259C}"/>
          </ac:spMkLst>
        </pc:spChg>
        <pc:spChg chg="add del mod">
          <ac:chgData name="Giovanni Chisci" userId="eeac98f7-fbf3-469c-b682-696f1247cc3f" providerId="ADAL" clId="{D77DF3B8-82CC-4D6C-9F6F-64C22EF5674E}" dt="2024-09-03T18:28:14.641" v="3446" actId="478"/>
          <ac:spMkLst>
            <pc:docMk/>
            <pc:sldMk cId="2786182141" sldId="1535"/>
            <ac:spMk id="18" creationId="{0CCE0DD1-6217-F9C9-D98A-00F00469B435}"/>
          </ac:spMkLst>
        </pc:spChg>
        <pc:spChg chg="add del mod">
          <ac:chgData name="Giovanni Chisci" userId="eeac98f7-fbf3-469c-b682-696f1247cc3f" providerId="ADAL" clId="{D77DF3B8-82CC-4D6C-9F6F-64C22EF5674E}" dt="2024-09-03T18:28:14.641" v="3446" actId="478"/>
          <ac:spMkLst>
            <pc:docMk/>
            <pc:sldMk cId="2786182141" sldId="1535"/>
            <ac:spMk id="20" creationId="{FB7235CC-930B-70C6-8513-1A74E8CB91E1}"/>
          </ac:spMkLst>
        </pc:spChg>
        <pc:spChg chg="del">
          <ac:chgData name="Giovanni Chisci" userId="eeac98f7-fbf3-469c-b682-696f1247cc3f" providerId="ADAL" clId="{D77DF3B8-82CC-4D6C-9F6F-64C22EF5674E}" dt="2024-09-03T18:25:57.235" v="3434" actId="478"/>
          <ac:spMkLst>
            <pc:docMk/>
            <pc:sldMk cId="2786182141" sldId="1535"/>
            <ac:spMk id="61" creationId="{CEB68FDC-F1EC-44BD-69E8-764F76F189C6}"/>
          </ac:spMkLst>
        </pc:spChg>
        <pc:spChg chg="del">
          <ac:chgData name="Giovanni Chisci" userId="eeac98f7-fbf3-469c-b682-696f1247cc3f" providerId="ADAL" clId="{D77DF3B8-82CC-4D6C-9F6F-64C22EF5674E}" dt="2024-09-03T18:25:57.235" v="3434" actId="478"/>
          <ac:spMkLst>
            <pc:docMk/>
            <pc:sldMk cId="2786182141" sldId="1535"/>
            <ac:spMk id="63" creationId="{49C221B9-7508-EB7A-0600-5C6FAA3C32AE}"/>
          </ac:spMkLst>
        </pc:spChg>
        <pc:spChg chg="del">
          <ac:chgData name="Giovanni Chisci" userId="eeac98f7-fbf3-469c-b682-696f1247cc3f" providerId="ADAL" clId="{D77DF3B8-82CC-4D6C-9F6F-64C22EF5674E}" dt="2024-09-03T18:25:57.235" v="3434" actId="478"/>
          <ac:spMkLst>
            <pc:docMk/>
            <pc:sldMk cId="2786182141" sldId="1535"/>
            <ac:spMk id="65" creationId="{7E99C8ED-30F7-C6B4-3A13-EEE11B123FC2}"/>
          </ac:spMkLst>
        </pc:spChg>
        <pc:cxnChg chg="del">
          <ac:chgData name="Giovanni Chisci" userId="eeac98f7-fbf3-469c-b682-696f1247cc3f" providerId="ADAL" clId="{D77DF3B8-82CC-4D6C-9F6F-64C22EF5674E}" dt="2024-09-03T18:25:57.235" v="3434" actId="478"/>
          <ac:cxnSpMkLst>
            <pc:docMk/>
            <pc:sldMk cId="2786182141" sldId="1535"/>
            <ac:cxnSpMk id="6" creationId="{4C052007-555D-E586-50D8-45B8B2A2657F}"/>
          </ac:cxnSpMkLst>
        </pc:cxnChg>
        <pc:cxnChg chg="del">
          <ac:chgData name="Giovanni Chisci" userId="eeac98f7-fbf3-469c-b682-696f1247cc3f" providerId="ADAL" clId="{D77DF3B8-82CC-4D6C-9F6F-64C22EF5674E}" dt="2024-09-03T18:26:00.145" v="3436" actId="478"/>
          <ac:cxnSpMkLst>
            <pc:docMk/>
            <pc:sldMk cId="2786182141" sldId="1535"/>
            <ac:cxnSpMk id="10" creationId="{8EA2A191-E37B-F6CE-52B5-952FA20A869B}"/>
          </ac:cxnSpMkLst>
        </pc:cxnChg>
        <pc:cxnChg chg="add del mod">
          <ac:chgData name="Giovanni Chisci" userId="eeac98f7-fbf3-469c-b682-696f1247cc3f" providerId="ADAL" clId="{D77DF3B8-82CC-4D6C-9F6F-64C22EF5674E}" dt="2024-09-03T18:28:14.641" v="3446" actId="478"/>
          <ac:cxnSpMkLst>
            <pc:docMk/>
            <pc:sldMk cId="2786182141" sldId="1535"/>
            <ac:cxnSpMk id="15" creationId="{E7E2FF39-F8F1-81DB-140E-B16899DA269C}"/>
          </ac:cxnSpMkLst>
        </pc:cxnChg>
        <pc:cxnChg chg="add del mod">
          <ac:chgData name="Giovanni Chisci" userId="eeac98f7-fbf3-469c-b682-696f1247cc3f" providerId="ADAL" clId="{D77DF3B8-82CC-4D6C-9F6F-64C22EF5674E}" dt="2024-09-03T18:28:14.641" v="3446" actId="478"/>
          <ac:cxnSpMkLst>
            <pc:docMk/>
            <pc:sldMk cId="2786182141" sldId="1535"/>
            <ac:cxnSpMk id="19" creationId="{3A5A4F61-4F11-678D-2856-054C959D4F2B}"/>
          </ac:cxnSpMkLst>
        </pc:cxnChg>
        <pc:cxnChg chg="del">
          <ac:chgData name="Giovanni Chisci" userId="eeac98f7-fbf3-469c-b682-696f1247cc3f" providerId="ADAL" clId="{D77DF3B8-82CC-4D6C-9F6F-64C22EF5674E}" dt="2024-09-03T18:25:57.235" v="3434" actId="478"/>
          <ac:cxnSpMkLst>
            <pc:docMk/>
            <pc:sldMk cId="2786182141" sldId="1535"/>
            <ac:cxnSpMk id="62" creationId="{37D565F8-7F9C-9DDA-756A-D46DD1688D7E}"/>
          </ac:cxnSpMkLst>
        </pc:cxnChg>
        <pc:cxnChg chg="del">
          <ac:chgData name="Giovanni Chisci" userId="eeac98f7-fbf3-469c-b682-696f1247cc3f" providerId="ADAL" clId="{D77DF3B8-82CC-4D6C-9F6F-64C22EF5674E}" dt="2024-09-03T18:25:58.673" v="3435" actId="478"/>
          <ac:cxnSpMkLst>
            <pc:docMk/>
            <pc:sldMk cId="2786182141" sldId="1535"/>
            <ac:cxnSpMk id="64" creationId="{2C120B3F-2FF5-FA2E-7BB5-307BDD783803}"/>
          </ac:cxnSpMkLst>
        </pc:cxnChg>
        <pc:cxnChg chg="del">
          <ac:chgData name="Giovanni Chisci" userId="eeac98f7-fbf3-469c-b682-696f1247cc3f" providerId="ADAL" clId="{D77DF3B8-82CC-4D6C-9F6F-64C22EF5674E}" dt="2024-09-03T18:26:04.329" v="3437" actId="478"/>
          <ac:cxnSpMkLst>
            <pc:docMk/>
            <pc:sldMk cId="2786182141" sldId="1535"/>
            <ac:cxnSpMk id="72" creationId="{5AE2A298-F7C6-1717-D210-F1FB997AD5A6}"/>
          </ac:cxnSpMkLst>
        </pc:cxnChg>
        <pc:cxnChg chg="del">
          <ac:chgData name="Giovanni Chisci" userId="eeac98f7-fbf3-469c-b682-696f1247cc3f" providerId="ADAL" clId="{D77DF3B8-82CC-4D6C-9F6F-64C22EF5674E}" dt="2024-09-03T18:26:04.329" v="3437" actId="478"/>
          <ac:cxnSpMkLst>
            <pc:docMk/>
            <pc:sldMk cId="2786182141" sldId="1535"/>
            <ac:cxnSpMk id="73" creationId="{76087A4F-5B5B-0A0B-9B04-7069C3F9A03E}"/>
          </ac:cxnSpMkLst>
        </pc:cxnChg>
        <pc:cxnChg chg="del">
          <ac:chgData name="Giovanni Chisci" userId="eeac98f7-fbf3-469c-b682-696f1247cc3f" providerId="ADAL" clId="{D77DF3B8-82CC-4D6C-9F6F-64C22EF5674E}" dt="2024-09-03T18:26:07.953" v="3438" actId="478"/>
          <ac:cxnSpMkLst>
            <pc:docMk/>
            <pc:sldMk cId="2786182141" sldId="1535"/>
            <ac:cxnSpMk id="78" creationId="{4B13501F-5133-C0D4-E3E5-485F03CCBB1D}"/>
          </ac:cxnSpMkLst>
        </pc:cxnChg>
        <pc:cxnChg chg="del">
          <ac:chgData name="Giovanni Chisci" userId="eeac98f7-fbf3-469c-b682-696f1247cc3f" providerId="ADAL" clId="{D77DF3B8-82CC-4D6C-9F6F-64C22EF5674E}" dt="2024-09-03T18:26:07.953" v="3438" actId="478"/>
          <ac:cxnSpMkLst>
            <pc:docMk/>
            <pc:sldMk cId="2786182141" sldId="1535"/>
            <ac:cxnSpMk id="79" creationId="{174D195B-3762-F5F2-791F-104D00EE5A67}"/>
          </ac:cxnSpMkLst>
        </pc:cxnChg>
        <pc:cxnChg chg="del">
          <ac:chgData name="Giovanni Chisci" userId="eeac98f7-fbf3-469c-b682-696f1247cc3f" providerId="ADAL" clId="{D77DF3B8-82CC-4D6C-9F6F-64C22EF5674E}" dt="2024-09-03T18:26:07.953" v="3438" actId="478"/>
          <ac:cxnSpMkLst>
            <pc:docMk/>
            <pc:sldMk cId="2786182141" sldId="1535"/>
            <ac:cxnSpMk id="80" creationId="{9AC74E6A-8B9E-300E-71F7-DC7C0F41757D}"/>
          </ac:cxnSpMkLst>
        </pc:cxnChg>
        <pc:cxnChg chg="del">
          <ac:chgData name="Giovanni Chisci" userId="eeac98f7-fbf3-469c-b682-696f1247cc3f" providerId="ADAL" clId="{D77DF3B8-82CC-4D6C-9F6F-64C22EF5674E}" dt="2024-09-03T18:26:07.953" v="3438" actId="478"/>
          <ac:cxnSpMkLst>
            <pc:docMk/>
            <pc:sldMk cId="2786182141" sldId="1535"/>
            <ac:cxnSpMk id="81" creationId="{2FB9D4F0-085D-9DF0-D286-20DFE27BBF58}"/>
          </ac:cxnSpMkLst>
        </pc:cxnChg>
        <pc:cxnChg chg="del">
          <ac:chgData name="Giovanni Chisci" userId="eeac98f7-fbf3-469c-b682-696f1247cc3f" providerId="ADAL" clId="{D77DF3B8-82CC-4D6C-9F6F-64C22EF5674E}" dt="2024-09-03T18:26:07.953" v="3438" actId="478"/>
          <ac:cxnSpMkLst>
            <pc:docMk/>
            <pc:sldMk cId="2786182141" sldId="1535"/>
            <ac:cxnSpMk id="82" creationId="{6FCE9840-9C17-95E4-A8A9-54A8DCA650DB}"/>
          </ac:cxnSpMkLst>
        </pc:cxnChg>
        <pc:cxnChg chg="del">
          <ac:chgData name="Giovanni Chisci" userId="eeac98f7-fbf3-469c-b682-696f1247cc3f" providerId="ADAL" clId="{D77DF3B8-82CC-4D6C-9F6F-64C22EF5674E}" dt="2024-09-03T18:26:07.953" v="3438" actId="478"/>
          <ac:cxnSpMkLst>
            <pc:docMk/>
            <pc:sldMk cId="2786182141" sldId="1535"/>
            <ac:cxnSpMk id="83" creationId="{008A183B-FC13-4BAC-782F-5FFBD0CDDFC2}"/>
          </ac:cxnSpMkLst>
        </pc:cxnChg>
        <pc:cxnChg chg="del">
          <ac:chgData name="Giovanni Chisci" userId="eeac98f7-fbf3-469c-b682-696f1247cc3f" providerId="ADAL" clId="{D77DF3B8-82CC-4D6C-9F6F-64C22EF5674E}" dt="2024-09-03T18:26:09.818" v="3439" actId="478"/>
          <ac:cxnSpMkLst>
            <pc:docMk/>
            <pc:sldMk cId="2786182141" sldId="1535"/>
            <ac:cxnSpMk id="84" creationId="{BD9BB412-A944-4875-1B9B-95743C31E98D}"/>
          </ac:cxnSpMkLst>
        </pc:cxnChg>
        <pc:cxnChg chg="del">
          <ac:chgData name="Giovanni Chisci" userId="eeac98f7-fbf3-469c-b682-696f1247cc3f" providerId="ADAL" clId="{D77DF3B8-82CC-4D6C-9F6F-64C22EF5674E}" dt="2024-09-03T18:26:09.818" v="3439" actId="478"/>
          <ac:cxnSpMkLst>
            <pc:docMk/>
            <pc:sldMk cId="2786182141" sldId="1535"/>
            <ac:cxnSpMk id="85" creationId="{4592CBFE-F473-A432-2EF1-BC68331BB315}"/>
          </ac:cxnSpMkLst>
        </pc:cxnChg>
      </pc:sldChg>
      <pc:sldChg chg="modSp new mod">
        <pc:chgData name="Giovanni Chisci" userId="eeac98f7-fbf3-469c-b682-696f1247cc3f" providerId="ADAL" clId="{D77DF3B8-82CC-4D6C-9F6F-64C22EF5674E}" dt="2024-09-03T18:42:52.243" v="4261" actId="20577"/>
        <pc:sldMkLst>
          <pc:docMk/>
          <pc:sldMk cId="394051769" sldId="1536"/>
        </pc:sldMkLst>
        <pc:spChg chg="mod">
          <ac:chgData name="Giovanni Chisci" userId="eeac98f7-fbf3-469c-b682-696f1247cc3f" providerId="ADAL" clId="{D77DF3B8-82CC-4D6C-9F6F-64C22EF5674E}" dt="2024-09-03T18:42:45.553" v="4257" actId="20577"/>
          <ac:spMkLst>
            <pc:docMk/>
            <pc:sldMk cId="394051769" sldId="1536"/>
            <ac:spMk id="2" creationId="{A99122D3-E425-CF79-C1E2-E0A7B2A51AA1}"/>
          </ac:spMkLst>
        </pc:spChg>
        <pc:spChg chg="mod">
          <ac:chgData name="Giovanni Chisci" userId="eeac98f7-fbf3-469c-b682-696f1247cc3f" providerId="ADAL" clId="{D77DF3B8-82CC-4D6C-9F6F-64C22EF5674E}" dt="2024-09-03T18:42:52.243" v="4261" actId="20577"/>
          <ac:spMkLst>
            <pc:docMk/>
            <pc:sldMk cId="394051769" sldId="1536"/>
            <ac:spMk id="3" creationId="{66112616-F159-8049-3075-0B8F8EE52C54}"/>
          </ac:spMkLst>
        </pc:spChg>
      </pc:sldChg>
      <pc:sldChg chg="modSp new mod">
        <pc:chgData name="Giovanni Chisci" userId="eeac98f7-fbf3-469c-b682-696f1247cc3f" providerId="ADAL" clId="{D77DF3B8-82CC-4D6C-9F6F-64C22EF5674E}" dt="2024-09-03T18:42:24.138" v="4249" actId="20577"/>
        <pc:sldMkLst>
          <pc:docMk/>
          <pc:sldMk cId="1119334270" sldId="1537"/>
        </pc:sldMkLst>
        <pc:spChg chg="mod">
          <ac:chgData name="Giovanni Chisci" userId="eeac98f7-fbf3-469c-b682-696f1247cc3f" providerId="ADAL" clId="{D77DF3B8-82CC-4D6C-9F6F-64C22EF5674E}" dt="2024-09-03T18:39:00.904" v="4083" actId="20577"/>
          <ac:spMkLst>
            <pc:docMk/>
            <pc:sldMk cId="1119334270" sldId="1537"/>
            <ac:spMk id="2" creationId="{35AE5236-2E1B-6476-2EA4-1915C01F5454}"/>
          </ac:spMkLst>
        </pc:spChg>
        <pc:spChg chg="mod">
          <ac:chgData name="Giovanni Chisci" userId="eeac98f7-fbf3-469c-b682-696f1247cc3f" providerId="ADAL" clId="{D77DF3B8-82CC-4D6C-9F6F-64C22EF5674E}" dt="2024-09-03T18:42:24.138" v="4249" actId="20577"/>
          <ac:spMkLst>
            <pc:docMk/>
            <pc:sldMk cId="1119334270" sldId="1537"/>
            <ac:spMk id="3" creationId="{4A6CF394-DE0B-E0ED-3048-E0C8F7CF897E}"/>
          </ac:spMkLst>
        </pc:spChg>
      </pc:sldChg>
      <pc:sldMasterChg chg="modSp mod">
        <pc:chgData name="Giovanni Chisci" userId="eeac98f7-fbf3-469c-b682-696f1247cc3f" providerId="ADAL" clId="{D77DF3B8-82CC-4D6C-9F6F-64C22EF5674E}" dt="2024-09-04T17:03:48.442" v="5113" actId="14100"/>
        <pc:sldMasterMkLst>
          <pc:docMk/>
          <pc:sldMasterMk cId="0" sldId="2147483648"/>
        </pc:sldMasterMkLst>
        <pc:spChg chg="mod">
          <ac:chgData name="Giovanni Chisci" userId="eeac98f7-fbf3-469c-b682-696f1247cc3f" providerId="ADAL" clId="{D77DF3B8-82CC-4D6C-9F6F-64C22EF5674E}" dt="2024-09-04T17:03:48.442" v="5113" actId="14100"/>
          <ac:spMkLst>
            <pc:docMk/>
            <pc:sldMasterMk cId="0" sldId="2147483648"/>
            <ac:spMk id="11" creationId="{E5B97ED7-1CB9-4D15-A8FD-7F94A47C6F88}"/>
          </ac:spMkLst>
        </pc:spChg>
      </pc:sldMasterChg>
    </pc:docChg>
  </pc:docChgLst>
  <pc:docChgLst>
    <pc:chgData name="Giovanni Chisci" userId="eeac98f7-fbf3-469c-b682-696f1247cc3f" providerId="ADAL" clId="{179E0971-9511-4140-88A1-A8717B365246}"/>
    <pc:docChg chg="custSel modSld">
      <pc:chgData name="Giovanni Chisci" userId="eeac98f7-fbf3-469c-b682-696f1247cc3f" providerId="ADAL" clId="{179E0971-9511-4140-88A1-A8717B365246}" dt="2024-11-10T01:07:33.878" v="1142" actId="20577"/>
      <pc:docMkLst>
        <pc:docMk/>
      </pc:docMkLst>
      <pc:sldChg chg="modSp">
        <pc:chgData name="Giovanni Chisci" userId="eeac98f7-fbf3-469c-b682-696f1247cc3f" providerId="ADAL" clId="{179E0971-9511-4140-88A1-A8717B365246}" dt="2024-11-10T01:05:06.197" v="1093"/>
        <pc:sldMkLst>
          <pc:docMk/>
          <pc:sldMk cId="0" sldId="256"/>
        </pc:sldMkLst>
        <pc:graphicFrameChg chg="mod">
          <ac:chgData name="Giovanni Chisci" userId="eeac98f7-fbf3-469c-b682-696f1247cc3f" providerId="ADAL" clId="{179E0971-9511-4140-88A1-A8717B365246}" dt="2024-11-10T01:05:06.197" v="1093"/>
          <ac:graphicFrameMkLst>
            <pc:docMk/>
            <pc:sldMk cId="0" sldId="256"/>
            <ac:graphicFrameMk id="2" creationId="{2ECC8800-9A77-BF2D-3FF0-D0C33EC01374}"/>
          </ac:graphicFrameMkLst>
        </pc:graphicFrameChg>
      </pc:sldChg>
      <pc:sldChg chg="modSp mod">
        <pc:chgData name="Giovanni Chisci" userId="eeac98f7-fbf3-469c-b682-696f1247cc3f" providerId="ADAL" clId="{179E0971-9511-4140-88A1-A8717B365246}" dt="2024-11-10T00:58:54.270" v="711" actId="20577"/>
        <pc:sldMkLst>
          <pc:docMk/>
          <pc:sldMk cId="143930868" sldId="1527"/>
        </pc:sldMkLst>
        <pc:spChg chg="mod">
          <ac:chgData name="Giovanni Chisci" userId="eeac98f7-fbf3-469c-b682-696f1247cc3f" providerId="ADAL" clId="{179E0971-9511-4140-88A1-A8717B365246}" dt="2024-11-10T00:58:54.270" v="711" actId="20577"/>
          <ac:spMkLst>
            <pc:docMk/>
            <pc:sldMk cId="143930868" sldId="1527"/>
            <ac:spMk id="3" creationId="{79D0816C-6C0E-EB32-C090-2E336BF0A64F}"/>
          </ac:spMkLst>
        </pc:spChg>
      </pc:sldChg>
      <pc:sldChg chg="modSp mod">
        <pc:chgData name="Giovanni Chisci" userId="eeac98f7-fbf3-469c-b682-696f1247cc3f" providerId="ADAL" clId="{179E0971-9511-4140-88A1-A8717B365246}" dt="2024-11-10T00:59:07.137" v="727" actId="20577"/>
        <pc:sldMkLst>
          <pc:docMk/>
          <pc:sldMk cId="1059160325" sldId="1539"/>
        </pc:sldMkLst>
        <pc:spChg chg="mod">
          <ac:chgData name="Giovanni Chisci" userId="eeac98f7-fbf3-469c-b682-696f1247cc3f" providerId="ADAL" clId="{179E0971-9511-4140-88A1-A8717B365246}" dt="2024-11-10T00:59:07.137" v="727" actId="20577"/>
          <ac:spMkLst>
            <pc:docMk/>
            <pc:sldMk cId="1059160325" sldId="1539"/>
            <ac:spMk id="3" creationId="{33CE5C95-2579-AB37-1186-A7763772BE96}"/>
          </ac:spMkLst>
        </pc:spChg>
      </pc:sldChg>
      <pc:sldChg chg="modSp mod">
        <pc:chgData name="Giovanni Chisci" userId="eeac98f7-fbf3-469c-b682-696f1247cc3f" providerId="ADAL" clId="{179E0971-9511-4140-88A1-A8717B365246}" dt="2024-11-10T01:04:43.143" v="1092" actId="20577"/>
        <pc:sldMkLst>
          <pc:docMk/>
          <pc:sldMk cId="3392265431" sldId="1540"/>
        </pc:sldMkLst>
        <pc:spChg chg="mod">
          <ac:chgData name="Giovanni Chisci" userId="eeac98f7-fbf3-469c-b682-696f1247cc3f" providerId="ADAL" clId="{179E0971-9511-4140-88A1-A8717B365246}" dt="2024-11-10T01:04:43.143" v="1092" actId="20577"/>
          <ac:spMkLst>
            <pc:docMk/>
            <pc:sldMk cId="3392265431" sldId="1540"/>
            <ac:spMk id="3" creationId="{33CE5C95-2579-AB37-1186-A7763772BE96}"/>
          </ac:spMkLst>
        </pc:spChg>
      </pc:sldChg>
      <pc:sldChg chg="addSp modSp mod">
        <pc:chgData name="Giovanni Chisci" userId="eeac98f7-fbf3-469c-b682-696f1247cc3f" providerId="ADAL" clId="{179E0971-9511-4140-88A1-A8717B365246}" dt="2024-11-10T00:57:54.471" v="675" actId="20577"/>
        <pc:sldMkLst>
          <pc:docMk/>
          <pc:sldMk cId="415194528" sldId="1541"/>
        </pc:sldMkLst>
        <pc:spChg chg="mod">
          <ac:chgData name="Giovanni Chisci" userId="eeac98f7-fbf3-469c-b682-696f1247cc3f" providerId="ADAL" clId="{179E0971-9511-4140-88A1-A8717B365246}" dt="2024-11-10T00:57:54.471" v="675" actId="20577"/>
          <ac:spMkLst>
            <pc:docMk/>
            <pc:sldMk cId="415194528" sldId="1541"/>
            <ac:spMk id="3" creationId="{F355F2E9-5CF6-7523-F115-8D68DDD9D95F}"/>
          </ac:spMkLst>
        </pc:spChg>
        <pc:spChg chg="add mod">
          <ac:chgData name="Giovanni Chisci" userId="eeac98f7-fbf3-469c-b682-696f1247cc3f" providerId="ADAL" clId="{179E0971-9511-4140-88A1-A8717B365246}" dt="2024-11-10T00:54:01.449" v="534" actId="1076"/>
          <ac:spMkLst>
            <pc:docMk/>
            <pc:sldMk cId="415194528" sldId="1541"/>
            <ac:spMk id="7" creationId="{9B7F2F7B-E622-8E2D-AA79-23F01C9BCCE2}"/>
          </ac:spMkLst>
        </pc:spChg>
        <pc:spChg chg="mod">
          <ac:chgData name="Giovanni Chisci" userId="eeac98f7-fbf3-469c-b682-696f1247cc3f" providerId="ADAL" clId="{179E0971-9511-4140-88A1-A8717B365246}" dt="2024-11-10T00:53:40.486" v="529" actId="1076"/>
          <ac:spMkLst>
            <pc:docMk/>
            <pc:sldMk cId="415194528" sldId="1541"/>
            <ac:spMk id="12" creationId="{6E2CA7D9-2730-574F-9AF3-116FAFBC826F}"/>
          </ac:spMkLst>
        </pc:spChg>
        <pc:spChg chg="mod">
          <ac:chgData name="Giovanni Chisci" userId="eeac98f7-fbf3-469c-b682-696f1247cc3f" providerId="ADAL" clId="{179E0971-9511-4140-88A1-A8717B365246}" dt="2024-11-10T00:54:12.763" v="539" actId="1076"/>
          <ac:spMkLst>
            <pc:docMk/>
            <pc:sldMk cId="415194528" sldId="1541"/>
            <ac:spMk id="13" creationId="{3889C1F5-074B-9FA3-CA5A-10DE039EE7BA}"/>
          </ac:spMkLst>
        </pc:spChg>
        <pc:spChg chg="mod">
          <ac:chgData name="Giovanni Chisci" userId="eeac98f7-fbf3-469c-b682-696f1247cc3f" providerId="ADAL" clId="{179E0971-9511-4140-88A1-A8717B365246}" dt="2024-11-10T00:53:47.607" v="531" actId="1076"/>
          <ac:spMkLst>
            <pc:docMk/>
            <pc:sldMk cId="415194528" sldId="1541"/>
            <ac:spMk id="14" creationId="{3A33F1A3-CBE6-72FC-DF04-0A3531E86DA9}"/>
          </ac:spMkLst>
        </pc:spChg>
        <pc:spChg chg="mod">
          <ac:chgData name="Giovanni Chisci" userId="eeac98f7-fbf3-469c-b682-696f1247cc3f" providerId="ADAL" clId="{179E0971-9511-4140-88A1-A8717B365246}" dt="2024-11-10T00:55:06.699" v="569" actId="1076"/>
          <ac:spMkLst>
            <pc:docMk/>
            <pc:sldMk cId="415194528" sldId="1541"/>
            <ac:spMk id="18" creationId="{5BCF172A-A76E-4D89-5CF4-A0BFFCD22ABA}"/>
          </ac:spMkLst>
        </pc:spChg>
        <pc:spChg chg="add mod">
          <ac:chgData name="Giovanni Chisci" userId="eeac98f7-fbf3-469c-b682-696f1247cc3f" providerId="ADAL" clId="{179E0971-9511-4140-88A1-A8717B365246}" dt="2024-11-10T00:54:04.702" v="536" actId="1076"/>
          <ac:spMkLst>
            <pc:docMk/>
            <pc:sldMk cId="415194528" sldId="1541"/>
            <ac:spMk id="19" creationId="{30ED5A75-15D6-F3D9-8814-D5B909632258}"/>
          </ac:spMkLst>
        </pc:spChg>
        <pc:spChg chg="add mod">
          <ac:chgData name="Giovanni Chisci" userId="eeac98f7-fbf3-469c-b682-696f1247cc3f" providerId="ADAL" clId="{179E0971-9511-4140-88A1-A8717B365246}" dt="2024-11-10T00:54:08.964" v="538" actId="1076"/>
          <ac:spMkLst>
            <pc:docMk/>
            <pc:sldMk cId="415194528" sldId="1541"/>
            <ac:spMk id="20" creationId="{8DF24548-A88A-6512-C76D-249AF09E51B8}"/>
          </ac:spMkLst>
        </pc:spChg>
        <pc:spChg chg="add mod">
          <ac:chgData name="Giovanni Chisci" userId="eeac98f7-fbf3-469c-b682-696f1247cc3f" providerId="ADAL" clId="{179E0971-9511-4140-88A1-A8717B365246}" dt="2024-11-10T00:54:17.866" v="541" actId="1076"/>
          <ac:spMkLst>
            <pc:docMk/>
            <pc:sldMk cId="415194528" sldId="1541"/>
            <ac:spMk id="21" creationId="{F9215F41-27F4-A4C8-D3BA-D90FCDB7AC8A}"/>
          </ac:spMkLst>
        </pc:spChg>
        <pc:spChg chg="add mod">
          <ac:chgData name="Giovanni Chisci" userId="eeac98f7-fbf3-469c-b682-696f1247cc3f" providerId="ADAL" clId="{179E0971-9511-4140-88A1-A8717B365246}" dt="2024-11-10T00:54:23.022" v="543" actId="1076"/>
          <ac:spMkLst>
            <pc:docMk/>
            <pc:sldMk cId="415194528" sldId="1541"/>
            <ac:spMk id="22" creationId="{2F15DAB1-33DB-C224-BFC0-A00412DEE6C1}"/>
          </ac:spMkLst>
        </pc:spChg>
        <pc:spChg chg="add mod">
          <ac:chgData name="Giovanni Chisci" userId="eeac98f7-fbf3-469c-b682-696f1247cc3f" providerId="ADAL" clId="{179E0971-9511-4140-88A1-A8717B365246}" dt="2024-11-10T00:54:26.107" v="545" actId="1076"/>
          <ac:spMkLst>
            <pc:docMk/>
            <pc:sldMk cId="415194528" sldId="1541"/>
            <ac:spMk id="23" creationId="{ED60C0C3-E473-F490-350E-F1D786084715}"/>
          </ac:spMkLst>
        </pc:spChg>
        <pc:spChg chg="add mod">
          <ac:chgData name="Giovanni Chisci" userId="eeac98f7-fbf3-469c-b682-696f1247cc3f" providerId="ADAL" clId="{179E0971-9511-4140-88A1-A8717B365246}" dt="2024-11-10T00:54:46.166" v="558" actId="1076"/>
          <ac:spMkLst>
            <pc:docMk/>
            <pc:sldMk cId="415194528" sldId="1541"/>
            <ac:spMk id="24" creationId="{0E2B252B-8EB0-2B3F-E5C9-6849C2A4081C}"/>
          </ac:spMkLst>
        </pc:spChg>
        <pc:spChg chg="add mod">
          <ac:chgData name="Giovanni Chisci" userId="eeac98f7-fbf3-469c-b682-696f1247cc3f" providerId="ADAL" clId="{179E0971-9511-4140-88A1-A8717B365246}" dt="2024-11-10T00:54:50.591" v="562" actId="20577"/>
          <ac:spMkLst>
            <pc:docMk/>
            <pc:sldMk cId="415194528" sldId="1541"/>
            <ac:spMk id="25" creationId="{45751DDC-2DE0-4D39-3421-7E3BB7636E8A}"/>
          </ac:spMkLst>
        </pc:spChg>
        <pc:spChg chg="add mod">
          <ac:chgData name="Giovanni Chisci" userId="eeac98f7-fbf3-469c-b682-696f1247cc3f" providerId="ADAL" clId="{179E0971-9511-4140-88A1-A8717B365246}" dt="2024-11-10T00:54:58.647" v="566" actId="20577"/>
          <ac:spMkLst>
            <pc:docMk/>
            <pc:sldMk cId="415194528" sldId="1541"/>
            <ac:spMk id="26" creationId="{ED8A8B14-F54D-916F-4DC7-ADFD8028381B}"/>
          </ac:spMkLst>
        </pc:spChg>
        <pc:spChg chg="add mod">
          <ac:chgData name="Giovanni Chisci" userId="eeac98f7-fbf3-469c-b682-696f1247cc3f" providerId="ADAL" clId="{179E0971-9511-4140-88A1-A8717B365246}" dt="2024-11-10T00:55:11.639" v="572" actId="20577"/>
          <ac:spMkLst>
            <pc:docMk/>
            <pc:sldMk cId="415194528" sldId="1541"/>
            <ac:spMk id="27" creationId="{641F47A3-E943-5179-324A-490D58F3C1AB}"/>
          </ac:spMkLst>
        </pc:spChg>
      </pc:sldChg>
      <pc:sldChg chg="modSp mod">
        <pc:chgData name="Giovanni Chisci" userId="eeac98f7-fbf3-469c-b682-696f1247cc3f" providerId="ADAL" clId="{179E0971-9511-4140-88A1-A8717B365246}" dt="2024-11-09T17:16:27.056" v="292" actId="20577"/>
        <pc:sldMkLst>
          <pc:docMk/>
          <pc:sldMk cId="2706426678" sldId="1542"/>
        </pc:sldMkLst>
        <pc:spChg chg="mod">
          <ac:chgData name="Giovanni Chisci" userId="eeac98f7-fbf3-469c-b682-696f1247cc3f" providerId="ADAL" clId="{179E0971-9511-4140-88A1-A8717B365246}" dt="2024-11-09T17:16:27.056" v="292" actId="20577"/>
          <ac:spMkLst>
            <pc:docMk/>
            <pc:sldMk cId="2706426678" sldId="1542"/>
            <ac:spMk id="3" creationId="{1B1BC0F6-729C-A714-23F8-2E2B31E29EE1}"/>
          </ac:spMkLst>
        </pc:spChg>
      </pc:sldChg>
      <pc:sldChg chg="addSp modSp mod">
        <pc:chgData name="Giovanni Chisci" userId="eeac98f7-fbf3-469c-b682-696f1247cc3f" providerId="ADAL" clId="{179E0971-9511-4140-88A1-A8717B365246}" dt="2024-11-10T01:07:33.878" v="1142" actId="20577"/>
        <pc:sldMkLst>
          <pc:docMk/>
          <pc:sldMk cId="1170327367" sldId="1546"/>
        </pc:sldMkLst>
        <pc:spChg chg="add mod">
          <ac:chgData name="Giovanni Chisci" userId="eeac98f7-fbf3-469c-b682-696f1247cc3f" providerId="ADAL" clId="{179E0971-9511-4140-88A1-A8717B365246}" dt="2024-11-09T17:17:14.714" v="299" actId="767"/>
          <ac:spMkLst>
            <pc:docMk/>
            <pc:sldMk cId="1170327367" sldId="1546"/>
            <ac:spMk id="6" creationId="{0871E014-7432-E815-68E8-D66F838DC805}"/>
          </ac:spMkLst>
        </pc:spChg>
        <pc:spChg chg="add mod">
          <ac:chgData name="Giovanni Chisci" userId="eeac98f7-fbf3-469c-b682-696f1247cc3f" providerId="ADAL" clId="{179E0971-9511-4140-88A1-A8717B365246}" dt="2024-11-09T17:18:20.469" v="449" actId="113"/>
          <ac:spMkLst>
            <pc:docMk/>
            <pc:sldMk cId="1170327367" sldId="1546"/>
            <ac:spMk id="7" creationId="{97568320-7A5B-935A-911A-23D579484520}"/>
          </ac:spMkLst>
        </pc:spChg>
        <pc:spChg chg="mod">
          <ac:chgData name="Giovanni Chisci" userId="eeac98f7-fbf3-469c-b682-696f1247cc3f" providerId="ADAL" clId="{179E0971-9511-4140-88A1-A8717B365246}" dt="2024-11-10T01:07:33.878" v="1142" actId="20577"/>
          <ac:spMkLst>
            <pc:docMk/>
            <pc:sldMk cId="1170327367" sldId="1546"/>
            <ac:spMk id="33" creationId="{2DABC16D-7E8B-025A-8654-C3A434CC4A69}"/>
          </ac:spMkLst>
        </pc:spChg>
        <pc:spChg chg="mod">
          <ac:chgData name="Giovanni Chisci" userId="eeac98f7-fbf3-469c-b682-696f1247cc3f" providerId="ADAL" clId="{179E0971-9511-4140-88A1-A8717B365246}" dt="2024-11-09T17:17:17.027" v="300" actId="1076"/>
          <ac:spMkLst>
            <pc:docMk/>
            <pc:sldMk cId="1170327367" sldId="1546"/>
            <ac:spMk id="39" creationId="{00532494-0572-8709-E7AB-1081BDBAF1E9}"/>
          </ac:spMkLst>
        </pc:spChg>
        <pc:cxnChg chg="add mod">
          <ac:chgData name="Giovanni Chisci" userId="eeac98f7-fbf3-469c-b682-696f1247cc3f" providerId="ADAL" clId="{179E0971-9511-4140-88A1-A8717B365246}" dt="2024-11-09T17:17:09.155" v="297" actId="1582"/>
          <ac:cxnSpMkLst>
            <pc:docMk/>
            <pc:sldMk cId="1170327367" sldId="1546"/>
            <ac:cxnSpMk id="3" creationId="{041C4C07-185E-73A5-AEF3-3577A2520752}"/>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Giovanni Chisci et al., Qualcomm</a:t>
            </a:r>
          </a:p>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Giovanni Chisci et al., Qualcomm</a:t>
            </a:r>
          </a:p>
          <a:p>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Giovanni Chisci et al., Qualcomm</a:t>
            </a:r>
          </a:p>
          <a:p>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Giovanni Chisci et al.,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Giovanni Chisci et al., Qualcomm</a:t>
            </a:r>
          </a:p>
          <a:p>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Giovanni Chisci et al.,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802.11-24/1883r3</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753035" y="303213"/>
            <a:ext cx="1791382" cy="2924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t>Giovanni Chisci et al., Qualcomm</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38941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Seamless Roaming</a:t>
            </a:r>
          </a:p>
        </p:txBody>
      </p:sp>
      <p:sp>
        <p:nvSpPr>
          <p:cNvPr id="3074" name="Rectangle 2"/>
          <p:cNvSpPr>
            <a:spLocks noGrp="1" noChangeArrowheads="1"/>
          </p:cNvSpPr>
          <p:nvPr>
            <p:ph type="body" idx="1"/>
          </p:nvPr>
        </p:nvSpPr>
        <p:spPr>
          <a:xfrm>
            <a:off x="685800" y="2290998"/>
            <a:ext cx="7772400" cy="381001"/>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2025-01-15</a:t>
            </a:r>
          </a:p>
        </p:txBody>
      </p:sp>
      <p:sp>
        <p:nvSpPr>
          <p:cNvPr id="3076" name="Rectangle 4"/>
          <p:cNvSpPr>
            <a:spLocks noChangeArrowheads="1"/>
          </p:cNvSpPr>
          <p:nvPr/>
        </p:nvSpPr>
        <p:spPr bwMode="auto">
          <a:xfrm>
            <a:off x="533400" y="25354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2ECC8800-9A77-BF2D-3FF0-D0C33EC01374}"/>
              </a:ext>
            </a:extLst>
          </p:cNvPr>
          <p:cNvGraphicFramePr>
            <a:graphicFrameLocks noChangeAspect="1"/>
          </p:cNvGraphicFramePr>
          <p:nvPr>
            <p:extLst>
              <p:ext uri="{D42A27DB-BD31-4B8C-83A1-F6EECF244321}">
                <p14:modId xmlns:p14="http://schemas.microsoft.com/office/powerpoint/2010/main" val="883503072"/>
              </p:ext>
            </p:extLst>
          </p:nvPr>
        </p:nvGraphicFramePr>
        <p:xfrm>
          <a:off x="1001713" y="3167063"/>
          <a:ext cx="7083425" cy="2954337"/>
        </p:xfrm>
        <a:graphic>
          <a:graphicData uri="http://schemas.openxmlformats.org/presentationml/2006/ole">
            <mc:AlternateContent xmlns:mc="http://schemas.openxmlformats.org/markup-compatibility/2006">
              <mc:Choice xmlns:v="urn:schemas-microsoft-com:vml" Requires="v">
                <p:oleObj name="Document" r:id="rId3" imgW="8238348" imgH="3436452" progId="Word.Document.8">
                  <p:embed/>
                </p:oleObj>
              </mc:Choice>
              <mc:Fallback>
                <p:oleObj name="Document" r:id="rId3" imgW="8238348" imgH="3436452" progId="Word.Document.8">
                  <p:embed/>
                  <p:pic>
                    <p:nvPicPr>
                      <p:cNvPr id="2" name="Object 3">
                        <a:extLst>
                          <a:ext uri="{FF2B5EF4-FFF2-40B4-BE49-F238E27FC236}">
                            <a16:creationId xmlns:a16="http://schemas.microsoft.com/office/drawing/2014/main" id="{2ECC8800-9A77-BF2D-3FF0-D0C33EC01374}"/>
                          </a:ext>
                        </a:extLst>
                      </p:cNvPr>
                      <p:cNvPicPr>
                        <a:picLocks noChangeAspect="1" noChangeArrowheads="1"/>
                      </p:cNvPicPr>
                      <p:nvPr/>
                    </p:nvPicPr>
                    <p:blipFill>
                      <a:blip r:embed="rId4"/>
                      <a:srcRect/>
                      <a:stretch>
                        <a:fillRect/>
                      </a:stretch>
                    </p:blipFill>
                    <p:spPr bwMode="auto">
                      <a:xfrm>
                        <a:off x="1001713" y="3167063"/>
                        <a:ext cx="7083425" cy="295433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2BCA9CF-5B49-5E8F-5D13-D5F9C0A9AC2B}"/>
              </a:ext>
            </a:extLst>
          </p:cNvPr>
          <p:cNvSpPr>
            <a:spLocks noGrp="1"/>
          </p:cNvSpPr>
          <p:nvPr>
            <p:ph type="title"/>
          </p:nvPr>
        </p:nvSpPr>
        <p:spPr/>
        <p:txBody>
          <a:bodyPr/>
          <a:lstStyle/>
          <a:p>
            <a:r>
              <a:rPr lang="en-US" dirty="0"/>
              <a:t>Discussion: Execution Request via Current or via Target AP MLD</a:t>
            </a:r>
          </a:p>
        </p:txBody>
      </p:sp>
      <p:sp>
        <p:nvSpPr>
          <p:cNvPr id="9" name="Content Placeholder 8">
            <a:extLst>
              <a:ext uri="{FF2B5EF4-FFF2-40B4-BE49-F238E27FC236}">
                <a16:creationId xmlns:a16="http://schemas.microsoft.com/office/drawing/2014/main" id="{B017032D-DACF-6CF4-C1E0-949833500383}"/>
              </a:ext>
            </a:extLst>
          </p:cNvPr>
          <p:cNvSpPr>
            <a:spLocks noGrp="1"/>
          </p:cNvSpPr>
          <p:nvPr>
            <p:ph idx="1"/>
          </p:nvPr>
        </p:nvSpPr>
        <p:spPr/>
        <p:txBody>
          <a:bodyPr>
            <a:normAutofit fontScale="92500"/>
          </a:bodyPr>
          <a:lstStyle/>
          <a:p>
            <a:pPr>
              <a:buFont typeface="Arial" panose="020B0604020202020204" pitchFamily="34" charset="0"/>
              <a:buChar char="•"/>
            </a:pPr>
            <a:r>
              <a:rPr lang="en-US" dirty="0"/>
              <a:t>Case 1</a:t>
            </a:r>
            <a:r>
              <a:rPr lang="en-US" b="0" dirty="0"/>
              <a:t>: When the non-AP MLD wished to roam as fast as possible, and/or, lost the signal from the Current AP MLD, it is more appropriate to send a </a:t>
            </a:r>
            <a:r>
              <a:rPr lang="en-US" dirty="0"/>
              <a:t>Execution Request to the Target AP MLD</a:t>
            </a:r>
            <a:r>
              <a:rPr lang="en-US" b="0" dirty="0"/>
              <a:t>. In this case </a:t>
            </a:r>
            <a:r>
              <a:rPr lang="en-US" dirty="0"/>
              <a:t>draining of DL data is not performed </a:t>
            </a:r>
            <a:r>
              <a:rPr lang="en-US" b="0" dirty="0"/>
              <a:t>(e.g., would require switch back on other links, etc.)</a:t>
            </a:r>
          </a:p>
          <a:p>
            <a:pPr>
              <a:buFont typeface="Arial" panose="020B0604020202020204" pitchFamily="34" charset="0"/>
              <a:buChar char="•"/>
            </a:pPr>
            <a:r>
              <a:rPr lang="en-US" dirty="0"/>
              <a:t>Case 2</a:t>
            </a:r>
            <a:r>
              <a:rPr lang="en-US" b="0" dirty="0"/>
              <a:t>: When the non-AP MLD wishes to retrieve DL data from the Current AP MLD, it is more appropriate to Send a </a:t>
            </a:r>
            <a:r>
              <a:rPr lang="en-US" dirty="0"/>
              <a:t>Execution Request to the Current AP MLD</a:t>
            </a:r>
            <a:r>
              <a:rPr lang="en-US" b="0" dirty="0"/>
              <a:t>, so that the </a:t>
            </a:r>
            <a:r>
              <a:rPr lang="en-US" dirty="0"/>
              <a:t>non-AP MLD can stay on the same link(s) to retrieve the data</a:t>
            </a:r>
          </a:p>
          <a:p>
            <a:pPr lvl="1">
              <a:buFont typeface="Arial" panose="020B0604020202020204" pitchFamily="34" charset="0"/>
              <a:buChar char="•"/>
            </a:pPr>
            <a:r>
              <a:rPr lang="en-US" dirty="0"/>
              <a:t>In this case </a:t>
            </a:r>
            <a:r>
              <a:rPr lang="en-US" b="1" dirty="0"/>
              <a:t>early termination of the transitory </a:t>
            </a:r>
            <a:r>
              <a:rPr lang="en-US" dirty="0"/>
              <a:t>is desirable (e.g., no more DL data, signal lost, etc.)</a:t>
            </a:r>
          </a:p>
        </p:txBody>
      </p:sp>
      <p:sp>
        <p:nvSpPr>
          <p:cNvPr id="4" name="Slide Number Placeholder 3">
            <a:extLst>
              <a:ext uri="{FF2B5EF4-FFF2-40B4-BE49-F238E27FC236}">
                <a16:creationId xmlns:a16="http://schemas.microsoft.com/office/drawing/2014/main" id="{FDBD30FC-DED7-CEEA-AE6C-EF5338C1E43F}"/>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D1D66245-0632-B1CC-7C1A-73300BA3AEA5}"/>
              </a:ext>
            </a:extLst>
          </p:cNvPr>
          <p:cNvSpPr>
            <a:spLocks noGrp="1"/>
          </p:cNvSpPr>
          <p:nvPr>
            <p:ph type="ftr" idx="14"/>
          </p:nvPr>
        </p:nvSpPr>
        <p:spPr/>
        <p:txBody>
          <a:bodyPr/>
          <a:lstStyle/>
          <a:p>
            <a:r>
              <a:rPr lang="en-GB"/>
              <a:t>Giovanni Chisci et Al., Qualcomm</a:t>
            </a:r>
          </a:p>
        </p:txBody>
      </p:sp>
    </p:spTree>
    <p:extLst>
      <p:ext uri="{BB962C8B-B14F-4D97-AF65-F5344CB8AC3E}">
        <p14:creationId xmlns:p14="http://schemas.microsoft.com/office/powerpoint/2010/main" val="39250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B2C13-8692-42FC-C2EB-98CC91A18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0B3D83-DE89-1889-8DF8-05DAF577129F}"/>
              </a:ext>
            </a:extLst>
          </p:cNvPr>
          <p:cNvSpPr>
            <a:spLocks noGrp="1"/>
          </p:cNvSpPr>
          <p:nvPr>
            <p:ph type="title"/>
          </p:nvPr>
        </p:nvSpPr>
        <p:spPr/>
        <p:txBody>
          <a:bodyPr/>
          <a:lstStyle/>
          <a:p>
            <a:r>
              <a:rPr lang="en-US" dirty="0"/>
              <a:t>Case 1 – Execution via Target AP MLD</a:t>
            </a:r>
          </a:p>
        </p:txBody>
      </p:sp>
      <p:sp>
        <p:nvSpPr>
          <p:cNvPr id="3" name="Content Placeholder 2">
            <a:extLst>
              <a:ext uri="{FF2B5EF4-FFF2-40B4-BE49-F238E27FC236}">
                <a16:creationId xmlns:a16="http://schemas.microsoft.com/office/drawing/2014/main" id="{0BA9901C-6C32-C1E2-4D8F-5FF7E7FA267E}"/>
              </a:ext>
            </a:extLst>
          </p:cNvPr>
          <p:cNvSpPr>
            <a:spLocks noGrp="1"/>
          </p:cNvSpPr>
          <p:nvPr>
            <p:ph idx="1"/>
          </p:nvPr>
        </p:nvSpPr>
        <p:spPr>
          <a:xfrm>
            <a:off x="99278" y="1608124"/>
            <a:ext cx="3850239" cy="3641752"/>
          </a:xfrm>
        </p:spPr>
        <p:txBody>
          <a:bodyPr>
            <a:normAutofit/>
          </a:bodyPr>
          <a:lstStyle/>
          <a:p>
            <a:pPr>
              <a:buFont typeface="Arial" panose="020B0604020202020204" pitchFamily="34" charset="0"/>
              <a:buChar char="•"/>
            </a:pPr>
            <a:r>
              <a:rPr lang="en-US" sz="1600" dirty="0"/>
              <a:t>When the Execution Request is transmitted to the Target AP MLD2, the operation is simple since the focus is on moving to AP2 as quickly as possible</a:t>
            </a:r>
          </a:p>
          <a:p>
            <a:pPr lvl="1">
              <a:buFont typeface="Arial" panose="020B0604020202020204" pitchFamily="34" charset="0"/>
              <a:buChar char="•"/>
            </a:pPr>
            <a:r>
              <a:rPr lang="en-US" sz="1200" dirty="0"/>
              <a:t>PM=0 indication is provided and DL from AP2 can flow as soon as Execution Response is received and DS mapping is changed</a:t>
            </a:r>
          </a:p>
          <a:p>
            <a:pPr>
              <a:buFont typeface="Arial" panose="020B0604020202020204" pitchFamily="34" charset="0"/>
              <a:buChar char="•"/>
            </a:pPr>
            <a:r>
              <a:rPr lang="en-US" sz="1600" dirty="0"/>
              <a:t>The transitory duration is 0 (no DL draining with AP1), and AP2 indicates to AP1 (over the backhaul) that it shall interrupt all operations with STA. </a:t>
            </a:r>
          </a:p>
          <a:p>
            <a:pPr>
              <a:buFont typeface="Arial" panose="020B0604020202020204" pitchFamily="34" charset="0"/>
              <a:buChar char="•"/>
            </a:pPr>
            <a:r>
              <a:rPr lang="en-US" sz="1600" dirty="0"/>
              <a:t>AP2 shall confirm over the backhaul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1D9D183-DA04-734D-3E15-3E72D97374AB}"/>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21FD315D-406D-3275-D3B9-23DCEEC481D2}"/>
              </a:ext>
            </a:extLst>
          </p:cNvPr>
          <p:cNvSpPr>
            <a:spLocks noGrp="1"/>
          </p:cNvSpPr>
          <p:nvPr>
            <p:ph type="ftr" idx="14"/>
          </p:nvPr>
        </p:nvSpPr>
        <p:spPr/>
        <p:txBody>
          <a:bodyPr/>
          <a:lstStyle/>
          <a:p>
            <a:r>
              <a:rPr lang="en-GB"/>
              <a:t>Giovanni Chisci et Al., Qualcomm</a:t>
            </a:r>
          </a:p>
        </p:txBody>
      </p:sp>
      <p:cxnSp>
        <p:nvCxnSpPr>
          <p:cNvPr id="9" name="Straight Connector 8">
            <a:extLst>
              <a:ext uri="{FF2B5EF4-FFF2-40B4-BE49-F238E27FC236}">
                <a16:creationId xmlns:a16="http://schemas.microsoft.com/office/drawing/2014/main" id="{5AA2680D-23BE-1076-BD07-D3913EE77FD1}"/>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2B79125-FF72-8A92-081B-0BEDFF85D14E}"/>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AC95B4C-8040-0D9C-0875-19096D665B9F}"/>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C7BB52E-7ABF-026C-B5F9-EBEC0E3462CA}"/>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D280C51-DE5C-CF57-6581-9F595A7F60FC}"/>
              </a:ext>
            </a:extLst>
          </p:cNvPr>
          <p:cNvCxnSpPr>
            <a:cxnSpLocks/>
          </p:cNvCxnSpPr>
          <p:nvPr/>
        </p:nvCxnSpPr>
        <p:spPr>
          <a:xfrm>
            <a:off x="5889802" y="3050259"/>
            <a:ext cx="2251930"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BA6EB22D-F0EF-D362-0035-A88325A777DF}"/>
              </a:ext>
            </a:extLst>
          </p:cNvPr>
          <p:cNvCxnSpPr>
            <a:cxnSpLocks/>
          </p:cNvCxnSpPr>
          <p:nvPr/>
        </p:nvCxnSpPr>
        <p:spPr>
          <a:xfrm flipH="1">
            <a:off x="5889802" y="3691749"/>
            <a:ext cx="2251930" cy="3095"/>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BB15A51B-F7EF-AEAC-5D91-7471E28E53E3}"/>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20FA2709-2709-36B4-4582-557FD7EF86F1}"/>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EB47131E-9739-C5EE-608B-57E873DE81A9}"/>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8" name="TextBox 17">
            <a:extLst>
              <a:ext uri="{FF2B5EF4-FFF2-40B4-BE49-F238E27FC236}">
                <a16:creationId xmlns:a16="http://schemas.microsoft.com/office/drawing/2014/main" id="{A4E7CDAE-EBD0-330E-4A37-D1B1F5CADA2B}"/>
              </a:ext>
            </a:extLst>
          </p:cNvPr>
          <p:cNvSpPr txBox="1"/>
          <p:nvPr/>
        </p:nvSpPr>
        <p:spPr>
          <a:xfrm>
            <a:off x="7094802" y="3776219"/>
            <a:ext cx="1242782" cy="147733"/>
          </a:xfrm>
          <a:prstGeom prst="rect">
            <a:avLst/>
          </a:prstGeom>
          <a:solidFill>
            <a:schemeClr val="bg1"/>
          </a:solidFill>
          <a:ln>
            <a:solidFill>
              <a:schemeClr val="tx1"/>
            </a:solidFill>
          </a:ln>
        </p:spPr>
        <p:txBody>
          <a:bodyPr wrap="squar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p:txBody>
      </p:sp>
      <p:sp>
        <p:nvSpPr>
          <p:cNvPr id="19" name="TextBox 18">
            <a:extLst>
              <a:ext uri="{FF2B5EF4-FFF2-40B4-BE49-F238E27FC236}">
                <a16:creationId xmlns:a16="http://schemas.microsoft.com/office/drawing/2014/main" id="{11A7CA25-DE60-4481-6B19-DED4B51B442F}"/>
              </a:ext>
            </a:extLst>
          </p:cNvPr>
          <p:cNvSpPr txBox="1"/>
          <p:nvPr/>
        </p:nvSpPr>
        <p:spPr>
          <a:xfrm>
            <a:off x="5489383" y="2216659"/>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1" name="Rectangle 20">
            <a:extLst>
              <a:ext uri="{FF2B5EF4-FFF2-40B4-BE49-F238E27FC236}">
                <a16:creationId xmlns:a16="http://schemas.microsoft.com/office/drawing/2014/main" id="{8B2C404D-A97B-A1E8-C663-AF389FEBF403}"/>
              </a:ext>
            </a:extLst>
          </p:cNvPr>
          <p:cNvSpPr/>
          <p:nvPr/>
        </p:nvSpPr>
        <p:spPr>
          <a:xfrm>
            <a:off x="4588506" y="2202677"/>
            <a:ext cx="138850" cy="148595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2F94DA76-B8F9-F0E0-CDDE-883B30A66E61}"/>
              </a:ext>
            </a:extLst>
          </p:cNvPr>
          <p:cNvSpPr txBox="1"/>
          <p:nvPr/>
        </p:nvSpPr>
        <p:spPr>
          <a:xfrm>
            <a:off x="4338770" y="1817372"/>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sp>
        <p:nvSpPr>
          <p:cNvPr id="25" name="Rectangle 24">
            <a:extLst>
              <a:ext uri="{FF2B5EF4-FFF2-40B4-BE49-F238E27FC236}">
                <a16:creationId xmlns:a16="http://schemas.microsoft.com/office/drawing/2014/main" id="{F750F913-DB1E-1D52-15EE-48ADC47523BD}"/>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DE4A05EA-1649-BC68-14DF-AF49584D4086}"/>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sp>
        <p:nvSpPr>
          <p:cNvPr id="31" name="Arrow: Left-Right 30">
            <a:extLst>
              <a:ext uri="{FF2B5EF4-FFF2-40B4-BE49-F238E27FC236}">
                <a16:creationId xmlns:a16="http://schemas.microsoft.com/office/drawing/2014/main" id="{4D73E674-9B37-A039-02A4-778C9AB4738F}"/>
              </a:ext>
            </a:extLst>
          </p:cNvPr>
          <p:cNvSpPr/>
          <p:nvPr/>
        </p:nvSpPr>
        <p:spPr>
          <a:xfrm>
            <a:off x="7022996" y="3270766"/>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FF2F0E94-3764-D4F8-1113-19D83605814C}"/>
              </a:ext>
            </a:extLst>
          </p:cNvPr>
          <p:cNvSpPr txBox="1"/>
          <p:nvPr/>
        </p:nvSpPr>
        <p:spPr>
          <a:xfrm>
            <a:off x="3938715" y="3984703"/>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0619E91B-8AF1-DB56-978E-DCC66A8C0F26}"/>
              </a:ext>
            </a:extLst>
          </p:cNvPr>
          <p:cNvCxnSpPr>
            <a:cxnSpLocks/>
            <a:stCxn id="32" idx="0"/>
            <a:endCxn id="25" idx="0"/>
          </p:cNvCxnSpPr>
          <p:nvPr/>
        </p:nvCxnSpPr>
        <p:spPr>
          <a:xfrm flipV="1">
            <a:off x="4602206" y="3691749"/>
            <a:ext cx="497905" cy="29295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0AD5810A-EE6B-698F-6663-A3BE3B17976A}"/>
              </a:ext>
            </a:extLst>
          </p:cNvPr>
          <p:cNvSpPr txBox="1"/>
          <p:nvPr/>
        </p:nvSpPr>
        <p:spPr>
          <a:xfrm>
            <a:off x="5336692" y="2683029"/>
            <a:ext cx="1532471"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Carries </a:t>
            </a:r>
            <a:r>
              <a:rPr lang="en-US" sz="1000" b="1" dirty="0">
                <a:solidFill>
                  <a:schemeClr val="tx2"/>
                </a:solidFill>
                <a:latin typeface="Microsoft Sans Serif"/>
                <a:cs typeface="Microsoft Sans Serif" panose="020B0604020202020204" pitchFamily="34" charset="0"/>
              </a:rPr>
              <a:t>PM=0</a:t>
            </a:r>
            <a:r>
              <a:rPr lang="en-US" sz="1000" dirty="0">
                <a:solidFill>
                  <a:schemeClr val="tx2"/>
                </a:solidFill>
                <a:latin typeface="Microsoft Sans Serif"/>
                <a:cs typeface="Microsoft Sans Serif" panose="020B0604020202020204" pitchFamily="34" charset="0"/>
              </a:rPr>
              <a:t> indication</a:t>
            </a:r>
          </a:p>
        </p:txBody>
      </p:sp>
      <p:sp>
        <p:nvSpPr>
          <p:cNvPr id="59" name="TextBox 58">
            <a:extLst>
              <a:ext uri="{FF2B5EF4-FFF2-40B4-BE49-F238E27FC236}">
                <a16:creationId xmlns:a16="http://schemas.microsoft.com/office/drawing/2014/main" id="{33DD4906-42C0-FB93-53A8-D091299A0FEB}"/>
              </a:ext>
            </a:extLst>
          </p:cNvPr>
          <p:cNvSpPr txBox="1"/>
          <p:nvPr/>
        </p:nvSpPr>
        <p:spPr>
          <a:xfrm>
            <a:off x="3852917" y="3028666"/>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No more DL</a:t>
            </a:r>
          </a:p>
        </p:txBody>
      </p:sp>
      <p:sp>
        <p:nvSpPr>
          <p:cNvPr id="6" name="Rectangle 5">
            <a:extLst>
              <a:ext uri="{FF2B5EF4-FFF2-40B4-BE49-F238E27FC236}">
                <a16:creationId xmlns:a16="http://schemas.microsoft.com/office/drawing/2014/main" id="{E36AACA5-7255-84B0-1E73-4A243971D943}"/>
              </a:ext>
            </a:extLst>
          </p:cNvPr>
          <p:cNvSpPr/>
          <p:nvPr/>
        </p:nvSpPr>
        <p:spPr>
          <a:xfrm>
            <a:off x="4606540" y="3412581"/>
            <a:ext cx="120816" cy="286402"/>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cxnSp>
        <p:nvCxnSpPr>
          <p:cNvPr id="7" name="Straight Arrow Connector 6">
            <a:extLst>
              <a:ext uri="{FF2B5EF4-FFF2-40B4-BE49-F238E27FC236}">
                <a16:creationId xmlns:a16="http://schemas.microsoft.com/office/drawing/2014/main" id="{D6694379-D157-3C79-4C21-D33A714761D5}"/>
              </a:ext>
            </a:extLst>
          </p:cNvPr>
          <p:cNvCxnSpPr>
            <a:cxnSpLocks/>
            <a:stCxn id="59" idx="2"/>
            <a:endCxn id="6" idx="0"/>
          </p:cNvCxnSpPr>
          <p:nvPr/>
        </p:nvCxnSpPr>
        <p:spPr>
          <a:xfrm>
            <a:off x="4360790" y="3176399"/>
            <a:ext cx="306158" cy="23618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0AB0512F-199D-A34A-29C0-DE31AC54FBEE}"/>
              </a:ext>
            </a:extLst>
          </p:cNvPr>
          <p:cNvCxnSpPr>
            <a:cxnSpLocks/>
          </p:cNvCxnSpPr>
          <p:nvPr/>
        </p:nvCxnSpPr>
        <p:spPr>
          <a:xfrm>
            <a:off x="4391206" y="3412581"/>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713B0C4-A310-4646-0743-9922FDA89921}"/>
              </a:ext>
            </a:extLst>
          </p:cNvPr>
          <p:cNvSpPr txBox="1"/>
          <p:nvPr/>
        </p:nvSpPr>
        <p:spPr>
          <a:xfrm>
            <a:off x="5489598" y="3133921"/>
            <a:ext cx="1507200" cy="443198"/>
          </a:xfrm>
          <a:prstGeom prst="rect">
            <a:avLst/>
          </a:prstGeom>
          <a:solidFill>
            <a:schemeClr val="bg1"/>
          </a:solidFill>
          <a:ln>
            <a:solidFill>
              <a:schemeClr val="tx1"/>
            </a:solidFill>
          </a:ln>
        </p:spPr>
        <p:txBody>
          <a:bodyPr wrap="squar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indicated to interrupt all the operations with STA, and confirms</a:t>
            </a:r>
          </a:p>
        </p:txBody>
      </p:sp>
    </p:spTree>
    <p:extLst>
      <p:ext uri="{BB962C8B-B14F-4D97-AF65-F5344CB8AC3E}">
        <p14:creationId xmlns:p14="http://schemas.microsoft.com/office/powerpoint/2010/main" val="354406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42CB7-20A5-5044-1A4E-445F31F4D678}"/>
              </a:ext>
            </a:extLst>
          </p:cNvPr>
          <p:cNvSpPr>
            <a:spLocks noGrp="1"/>
          </p:cNvSpPr>
          <p:nvPr>
            <p:ph type="title"/>
          </p:nvPr>
        </p:nvSpPr>
        <p:spPr/>
        <p:txBody>
          <a:bodyPr/>
          <a:lstStyle/>
          <a:p>
            <a:r>
              <a:rPr lang="en-US" dirty="0"/>
              <a:t>Case 2 – Execution via Current AP MLD</a:t>
            </a:r>
          </a:p>
        </p:txBody>
      </p:sp>
      <p:sp>
        <p:nvSpPr>
          <p:cNvPr id="3" name="Content Placeholder 2">
            <a:extLst>
              <a:ext uri="{FF2B5EF4-FFF2-40B4-BE49-F238E27FC236}">
                <a16:creationId xmlns:a16="http://schemas.microsoft.com/office/drawing/2014/main" id="{744FC663-53E3-9429-DADF-4E3A7C9889F3}"/>
              </a:ext>
            </a:extLst>
          </p:cNvPr>
          <p:cNvSpPr>
            <a:spLocks noGrp="1"/>
          </p:cNvSpPr>
          <p:nvPr>
            <p:ph idx="1"/>
          </p:nvPr>
        </p:nvSpPr>
        <p:spPr>
          <a:xfrm>
            <a:off x="269592" y="1693196"/>
            <a:ext cx="3850239" cy="4666438"/>
          </a:xfrm>
        </p:spPr>
        <p:txBody>
          <a:bodyPr>
            <a:normAutofit/>
          </a:bodyPr>
          <a:lstStyle/>
          <a:p>
            <a:pPr>
              <a:buFont typeface="Arial" panose="020B0604020202020204" pitchFamily="34" charset="0"/>
              <a:buChar char="•"/>
            </a:pPr>
            <a:r>
              <a:rPr lang="en-US" sz="1600" dirty="0"/>
              <a:t>STA transmit Execution Request to AP1</a:t>
            </a:r>
            <a:endParaRPr lang="en-US" sz="1000" dirty="0"/>
          </a:p>
          <a:p>
            <a:pPr>
              <a:buFont typeface="Arial" panose="020B0604020202020204" pitchFamily="34" charset="0"/>
              <a:buChar char="•"/>
            </a:pPr>
            <a:r>
              <a:rPr lang="en-US" sz="1600" dirty="0"/>
              <a:t>AP1 tunes up a cutoff time for the DL draining (all TIDs), transfers it to AP2, and provides it to STA</a:t>
            </a:r>
          </a:p>
          <a:p>
            <a:pPr lvl="1">
              <a:buFont typeface="Arial" panose="020B0604020202020204" pitchFamily="34" charset="0"/>
              <a:buChar char="•"/>
            </a:pPr>
            <a:r>
              <a:rPr lang="en-US" sz="1200" dirty="0"/>
              <a:t>Cutoff time may depend on multiple aspects as:</a:t>
            </a:r>
          </a:p>
          <a:p>
            <a:pPr lvl="2">
              <a:buFont typeface="Arial" panose="020B0604020202020204" pitchFamily="34" charset="0"/>
              <a:buChar char="•"/>
            </a:pPr>
            <a:r>
              <a:rPr lang="en-US" sz="1000" dirty="0"/>
              <a:t>Desired experience of STA (e.g., indication in Execution Request)</a:t>
            </a:r>
          </a:p>
          <a:p>
            <a:pPr lvl="2">
              <a:buFont typeface="Arial" panose="020B0604020202020204" pitchFamily="34" charset="0"/>
              <a:buChar char="•"/>
            </a:pPr>
            <a:r>
              <a:rPr lang="en-US" sz="1000" dirty="0"/>
              <a:t>Capability of the network of data forwarding</a:t>
            </a:r>
          </a:p>
          <a:p>
            <a:pPr lvl="2">
              <a:buFont typeface="Arial" panose="020B0604020202020204" pitchFamily="34" charset="0"/>
              <a:buChar char="•"/>
            </a:pPr>
            <a:r>
              <a:rPr lang="en-US" sz="1000" dirty="0"/>
              <a:t>Congestion over backhaul</a:t>
            </a:r>
          </a:p>
          <a:p>
            <a:pPr>
              <a:buFont typeface="Arial" panose="020B0604020202020204" pitchFamily="34" charset="0"/>
              <a:buChar char="•"/>
            </a:pPr>
            <a:r>
              <a:rPr lang="en-US" sz="1600" dirty="0"/>
              <a:t>AP1 may transmit DL data until cutoff time</a:t>
            </a:r>
          </a:p>
          <a:p>
            <a:pPr>
              <a:buFont typeface="Arial" panose="020B0604020202020204" pitchFamily="34" charset="0"/>
              <a:buChar char="•"/>
            </a:pPr>
            <a:r>
              <a:rPr lang="en-US" sz="1600" dirty="0"/>
              <a:t>AP2 may transmit DL starting from reception of an UL frame with PM=0 indication</a:t>
            </a:r>
          </a:p>
          <a:p>
            <a:pPr>
              <a:buFont typeface="Arial" panose="020B0604020202020204" pitchFamily="34" charset="0"/>
              <a:buChar char="•"/>
            </a:pPr>
            <a:r>
              <a:rPr lang="en-US" sz="1600" dirty="0"/>
              <a:t>AP2 assumes that all the operations STA-AP1 are concluded after the cutoff time</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0586D49-8048-8AF0-FD4B-B9E247F47F42}"/>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3DF84867-FF1A-56C1-40D0-1AE77D2EA7DB}"/>
              </a:ext>
            </a:extLst>
          </p:cNvPr>
          <p:cNvSpPr>
            <a:spLocks noGrp="1"/>
          </p:cNvSpPr>
          <p:nvPr>
            <p:ph type="ftr" idx="14"/>
          </p:nvPr>
        </p:nvSpPr>
        <p:spPr/>
        <p:txBody>
          <a:bodyPr/>
          <a:lstStyle/>
          <a:p>
            <a:r>
              <a:rPr lang="en-GB"/>
              <a:t>Giovanni Chisci et Al., Qualcomm</a:t>
            </a:r>
          </a:p>
        </p:txBody>
      </p:sp>
      <p:cxnSp>
        <p:nvCxnSpPr>
          <p:cNvPr id="8" name="Straight Connector 7">
            <a:extLst>
              <a:ext uri="{FF2B5EF4-FFF2-40B4-BE49-F238E27FC236}">
                <a16:creationId xmlns:a16="http://schemas.microsoft.com/office/drawing/2014/main" id="{7A44D06D-61E0-9DAF-D610-806579C03A56}"/>
              </a:ext>
            </a:extLst>
          </p:cNvPr>
          <p:cNvCxnSpPr>
            <a:cxnSpLocks/>
          </p:cNvCxnSpPr>
          <p:nvPr/>
        </p:nvCxnSpPr>
        <p:spPr>
          <a:xfrm>
            <a:off x="4415473" y="4819186"/>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DE5EA7-E545-EE17-EA34-3AA7B4AD2EB3}"/>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3ED0E82-1C26-259E-FAE2-8B400E9F4A2F}"/>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0E03B84-CFE8-3107-8593-1EF7DDEBEA8F}"/>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1EEB7D5-23AD-524B-CC3A-EAD7784255C9}"/>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76CE92E-25D7-94EA-1E5D-67281064F792}"/>
              </a:ext>
            </a:extLst>
          </p:cNvPr>
          <p:cNvCxnSpPr>
            <a:cxnSpLocks/>
          </p:cNvCxnSpPr>
          <p:nvPr/>
        </p:nvCxnSpPr>
        <p:spPr>
          <a:xfrm>
            <a:off x="5889802" y="3050259"/>
            <a:ext cx="1024708"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AD9EF992-61D5-FA4D-0C9A-73E7D585BC73}"/>
              </a:ext>
            </a:extLst>
          </p:cNvPr>
          <p:cNvCxnSpPr>
            <a:cxnSpLocks/>
          </p:cNvCxnSpPr>
          <p:nvPr/>
        </p:nvCxnSpPr>
        <p:spPr>
          <a:xfrm flipH="1">
            <a:off x="5889802" y="3694844"/>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5FBE85D9-68FE-122D-5B9A-68858413BF98}"/>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3775F1E5-1D94-1EA2-FE56-5CAF50B86219}"/>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56C328B4-2C47-35B5-6763-3F8B26620FF0}"/>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9" name="TextBox 18">
            <a:extLst>
              <a:ext uri="{FF2B5EF4-FFF2-40B4-BE49-F238E27FC236}">
                <a16:creationId xmlns:a16="http://schemas.microsoft.com/office/drawing/2014/main" id="{9291C19C-46A2-8E1C-966D-0AC5C6242787}"/>
              </a:ext>
            </a:extLst>
          </p:cNvPr>
          <p:cNvSpPr txBox="1"/>
          <p:nvPr/>
        </p:nvSpPr>
        <p:spPr>
          <a:xfrm>
            <a:off x="5493125" y="2302392"/>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0" name="TextBox 19">
            <a:extLst>
              <a:ext uri="{FF2B5EF4-FFF2-40B4-BE49-F238E27FC236}">
                <a16:creationId xmlns:a16="http://schemas.microsoft.com/office/drawing/2014/main" id="{52506635-4E83-8D8B-6E9F-4F77CF1BF856}"/>
              </a:ext>
            </a:extLst>
          </p:cNvPr>
          <p:cNvSpPr txBox="1"/>
          <p:nvPr/>
        </p:nvSpPr>
        <p:spPr>
          <a:xfrm>
            <a:off x="7542069" y="3007386"/>
            <a:ext cx="1455527"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provided with</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21" name="Rectangle 20">
            <a:extLst>
              <a:ext uri="{FF2B5EF4-FFF2-40B4-BE49-F238E27FC236}">
                <a16:creationId xmlns:a16="http://schemas.microsoft.com/office/drawing/2014/main" id="{C25150EE-84E4-678B-B4B9-3F08B73798B0}"/>
              </a:ext>
            </a:extLst>
          </p:cNvPr>
          <p:cNvSpPr/>
          <p:nvPr/>
        </p:nvSpPr>
        <p:spPr>
          <a:xfrm>
            <a:off x="4588506" y="2202676"/>
            <a:ext cx="130732" cy="332700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4018425D-0370-B675-8ED1-5811AD301A2A}"/>
              </a:ext>
            </a:extLst>
          </p:cNvPr>
          <p:cNvSpPr txBox="1"/>
          <p:nvPr/>
        </p:nvSpPr>
        <p:spPr>
          <a:xfrm>
            <a:off x="4296031" y="5588574"/>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cxnSp>
        <p:nvCxnSpPr>
          <p:cNvPr id="23" name="Straight Arrow Connector 22">
            <a:extLst>
              <a:ext uri="{FF2B5EF4-FFF2-40B4-BE49-F238E27FC236}">
                <a16:creationId xmlns:a16="http://schemas.microsoft.com/office/drawing/2014/main" id="{0F594389-C9A6-4976-2F70-4CD2BBA37206}"/>
              </a:ext>
            </a:extLst>
          </p:cNvPr>
          <p:cNvCxnSpPr>
            <a:cxnSpLocks/>
          </p:cNvCxnSpPr>
          <p:nvPr/>
        </p:nvCxnSpPr>
        <p:spPr>
          <a:xfrm>
            <a:off x="5620277" y="3694844"/>
            <a:ext cx="0" cy="1834839"/>
          </a:xfrm>
          <a:prstGeom prst="straightConnector1">
            <a:avLst/>
          </a:prstGeom>
          <a:ln w="28575">
            <a:solidFill>
              <a:schemeClr val="tx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2F9D3080-2965-679D-1AC6-24938A31B8A7}"/>
              </a:ext>
            </a:extLst>
          </p:cNvPr>
          <p:cNvSpPr txBox="1"/>
          <p:nvPr/>
        </p:nvSpPr>
        <p:spPr>
          <a:xfrm>
            <a:off x="5296941" y="4499846"/>
            <a:ext cx="615553"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Cutoff time</a:t>
            </a:r>
          </a:p>
        </p:txBody>
      </p:sp>
      <p:sp>
        <p:nvSpPr>
          <p:cNvPr id="25" name="Rectangle 24">
            <a:extLst>
              <a:ext uri="{FF2B5EF4-FFF2-40B4-BE49-F238E27FC236}">
                <a16:creationId xmlns:a16="http://schemas.microsoft.com/office/drawing/2014/main" id="{51C741A1-30A1-FB83-E625-0780BD484FDB}"/>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644E098D-B169-B4C2-EEEE-2A0E3A80D9F3}"/>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cxnSp>
        <p:nvCxnSpPr>
          <p:cNvPr id="27" name="Straight Connector 26">
            <a:extLst>
              <a:ext uri="{FF2B5EF4-FFF2-40B4-BE49-F238E27FC236}">
                <a16:creationId xmlns:a16="http://schemas.microsoft.com/office/drawing/2014/main" id="{B409E8B2-4324-CA6B-8DB4-91F6A5E2F888}"/>
              </a:ext>
            </a:extLst>
          </p:cNvPr>
          <p:cNvCxnSpPr>
            <a:cxnSpLocks/>
          </p:cNvCxnSpPr>
          <p:nvPr/>
        </p:nvCxnSpPr>
        <p:spPr>
          <a:xfrm>
            <a:off x="4424617" y="552968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EA3BC49C-23C5-40F9-B7BD-AED3DC82D990}"/>
              </a:ext>
            </a:extLst>
          </p:cNvPr>
          <p:cNvCxnSpPr>
            <a:cxnSpLocks/>
          </p:cNvCxnSpPr>
          <p:nvPr/>
        </p:nvCxnSpPr>
        <p:spPr>
          <a:xfrm>
            <a:off x="5857527" y="4819218"/>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013AA187-C729-EFF2-A902-9B9078B5AEDF}"/>
              </a:ext>
            </a:extLst>
          </p:cNvPr>
          <p:cNvSpPr txBox="1"/>
          <p:nvPr/>
        </p:nvSpPr>
        <p:spPr>
          <a:xfrm>
            <a:off x="6184697" y="4674348"/>
            <a:ext cx="1589586" cy="295466"/>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dirty="0">
                <a:solidFill>
                  <a:schemeClr val="tx2"/>
                </a:solidFill>
                <a:latin typeface="Microsoft Sans Serif"/>
                <a:cs typeface="Microsoft Sans Serif"/>
              </a:rPr>
              <a:t>PM=0 indication of link(s) awake</a:t>
            </a:r>
            <a:endParaRPr lang="en-US" sz="1000" dirty="0">
              <a:solidFill>
                <a:schemeClr val="tx2"/>
              </a:solidFill>
              <a:latin typeface="Microsoft Sans Serif"/>
              <a:ea typeface="Microsoft Sans Serif"/>
              <a:cs typeface="Microsoft Sans Serif"/>
            </a:endParaRPr>
          </a:p>
        </p:txBody>
      </p:sp>
      <p:sp>
        <p:nvSpPr>
          <p:cNvPr id="30" name="Rectangle 29">
            <a:extLst>
              <a:ext uri="{FF2B5EF4-FFF2-40B4-BE49-F238E27FC236}">
                <a16:creationId xmlns:a16="http://schemas.microsoft.com/office/drawing/2014/main" id="{DCC51C84-1123-4EC8-721A-1D96536D1439}"/>
              </a:ext>
            </a:extLst>
          </p:cNvPr>
          <p:cNvSpPr/>
          <p:nvPr/>
        </p:nvSpPr>
        <p:spPr>
          <a:xfrm>
            <a:off x="5026775" y="3693269"/>
            <a:ext cx="119594" cy="1146233"/>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31" name="Arrow: Left-Right 30">
            <a:extLst>
              <a:ext uri="{FF2B5EF4-FFF2-40B4-BE49-F238E27FC236}">
                <a16:creationId xmlns:a16="http://schemas.microsoft.com/office/drawing/2014/main" id="{4776522A-C9EB-64D2-541D-9CECF0689F50}"/>
              </a:ext>
            </a:extLst>
          </p:cNvPr>
          <p:cNvSpPr/>
          <p:nvPr/>
        </p:nvSpPr>
        <p:spPr>
          <a:xfrm>
            <a:off x="7022996" y="3353062"/>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50A39ED3-0300-DED4-E85B-79DAD409BF22}"/>
              </a:ext>
            </a:extLst>
          </p:cNvPr>
          <p:cNvSpPr txBox="1"/>
          <p:nvPr/>
        </p:nvSpPr>
        <p:spPr>
          <a:xfrm>
            <a:off x="4146499" y="3936451"/>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1B758A05-4E37-3A56-7CB9-F7E132CF34ED}"/>
              </a:ext>
            </a:extLst>
          </p:cNvPr>
          <p:cNvCxnSpPr>
            <a:cxnSpLocks/>
            <a:stCxn id="32" idx="2"/>
            <a:endCxn id="30" idx="2"/>
          </p:cNvCxnSpPr>
          <p:nvPr/>
        </p:nvCxnSpPr>
        <p:spPr>
          <a:xfrm>
            <a:off x="4809990" y="4379649"/>
            <a:ext cx="276582" cy="45985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6D9491FC-E858-9AC1-1172-BE6F7FB30B63}"/>
              </a:ext>
            </a:extLst>
          </p:cNvPr>
          <p:cNvSpPr txBox="1"/>
          <p:nvPr/>
        </p:nvSpPr>
        <p:spPr>
          <a:xfrm>
            <a:off x="6216913" y="5374897"/>
            <a:ext cx="1514191" cy="295466"/>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Operations STA-AP1 are concluded</a:t>
            </a:r>
          </a:p>
        </p:txBody>
      </p:sp>
      <p:sp>
        <p:nvSpPr>
          <p:cNvPr id="44" name="TextBox 43">
            <a:extLst>
              <a:ext uri="{FF2B5EF4-FFF2-40B4-BE49-F238E27FC236}">
                <a16:creationId xmlns:a16="http://schemas.microsoft.com/office/drawing/2014/main" id="{CC601EDD-86D5-8AF5-3C7F-EB0C2EAE5551}"/>
              </a:ext>
            </a:extLst>
          </p:cNvPr>
          <p:cNvSpPr txBox="1"/>
          <p:nvPr/>
        </p:nvSpPr>
        <p:spPr>
          <a:xfrm>
            <a:off x="5829809" y="2836615"/>
            <a:ext cx="1069203" cy="147733"/>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p:txBody>
      </p:sp>
      <p:sp>
        <p:nvSpPr>
          <p:cNvPr id="59" name="TextBox 58">
            <a:extLst>
              <a:ext uri="{FF2B5EF4-FFF2-40B4-BE49-F238E27FC236}">
                <a16:creationId xmlns:a16="http://schemas.microsoft.com/office/drawing/2014/main" id="{B4F989FB-FC34-9239-3077-118544F580FA}"/>
              </a:ext>
            </a:extLst>
          </p:cNvPr>
          <p:cNvSpPr txBox="1"/>
          <p:nvPr/>
        </p:nvSpPr>
        <p:spPr>
          <a:xfrm>
            <a:off x="3939128" y="4970282"/>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No more DL</a:t>
            </a:r>
          </a:p>
        </p:txBody>
      </p:sp>
      <p:cxnSp>
        <p:nvCxnSpPr>
          <p:cNvPr id="60" name="Straight Arrow Connector 59">
            <a:extLst>
              <a:ext uri="{FF2B5EF4-FFF2-40B4-BE49-F238E27FC236}">
                <a16:creationId xmlns:a16="http://schemas.microsoft.com/office/drawing/2014/main" id="{400C19DB-3445-E5D2-F50B-718E3DCF8B16}"/>
              </a:ext>
            </a:extLst>
          </p:cNvPr>
          <p:cNvCxnSpPr>
            <a:cxnSpLocks/>
            <a:stCxn id="59" idx="2"/>
            <a:endCxn id="21" idx="2"/>
          </p:cNvCxnSpPr>
          <p:nvPr/>
        </p:nvCxnSpPr>
        <p:spPr>
          <a:xfrm>
            <a:off x="4447001" y="5118015"/>
            <a:ext cx="206871" cy="41166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4BE8D66A-22B5-6281-C77C-8D13CC1E039A}"/>
              </a:ext>
            </a:extLst>
          </p:cNvPr>
          <p:cNvSpPr txBox="1"/>
          <p:nvPr/>
        </p:nvSpPr>
        <p:spPr>
          <a:xfrm>
            <a:off x="5596893" y="3285223"/>
            <a:ext cx="1341714"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Tree>
    <p:extLst>
      <p:ext uri="{BB962C8B-B14F-4D97-AF65-F5344CB8AC3E}">
        <p14:creationId xmlns:p14="http://schemas.microsoft.com/office/powerpoint/2010/main" val="3019201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07B18-67ED-49A3-C4D7-99B469C565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DEDB62-7529-5E65-F255-DEB1A80EF8CD}"/>
              </a:ext>
            </a:extLst>
          </p:cNvPr>
          <p:cNvSpPr>
            <a:spLocks noGrp="1"/>
          </p:cNvSpPr>
          <p:nvPr>
            <p:ph type="title"/>
          </p:nvPr>
        </p:nvSpPr>
        <p:spPr>
          <a:xfrm>
            <a:off x="685800" y="585216"/>
            <a:ext cx="7770813" cy="1065213"/>
          </a:xfrm>
        </p:spPr>
        <p:txBody>
          <a:bodyPr/>
          <a:lstStyle/>
          <a:p>
            <a:r>
              <a:rPr lang="en-US" dirty="0"/>
              <a:t>Case 2 – Execution via Current AP MLD (+ early termination of transitory)</a:t>
            </a:r>
          </a:p>
        </p:txBody>
      </p:sp>
      <p:sp>
        <p:nvSpPr>
          <p:cNvPr id="3" name="Content Placeholder 2">
            <a:extLst>
              <a:ext uri="{FF2B5EF4-FFF2-40B4-BE49-F238E27FC236}">
                <a16:creationId xmlns:a16="http://schemas.microsoft.com/office/drawing/2014/main" id="{958BEA65-5642-C0B3-BA3A-179770FD02A3}"/>
              </a:ext>
            </a:extLst>
          </p:cNvPr>
          <p:cNvSpPr>
            <a:spLocks noGrp="1"/>
          </p:cNvSpPr>
          <p:nvPr>
            <p:ph idx="1"/>
          </p:nvPr>
        </p:nvSpPr>
        <p:spPr>
          <a:xfrm>
            <a:off x="58849" y="1808975"/>
            <a:ext cx="3581120" cy="4666438"/>
          </a:xfrm>
        </p:spPr>
        <p:txBody>
          <a:bodyPr>
            <a:normAutofit/>
          </a:bodyPr>
          <a:lstStyle/>
          <a:p>
            <a:pPr>
              <a:buFont typeface="Arial" panose="020B0604020202020204" pitchFamily="34" charset="0"/>
              <a:buChar char="•"/>
            </a:pPr>
            <a:r>
              <a:rPr lang="en-US" sz="1600" dirty="0"/>
              <a:t>An indication of ‘</a:t>
            </a:r>
            <a:r>
              <a:rPr lang="en-US" sz="1600" dirty="0">
                <a:highlight>
                  <a:srgbClr val="FFFF00"/>
                </a:highlight>
              </a:rPr>
              <a:t>No more DL</a:t>
            </a:r>
            <a:r>
              <a:rPr lang="en-US" sz="1600" dirty="0"/>
              <a:t>’ can be provided by AP1 to STA</a:t>
            </a:r>
          </a:p>
          <a:p>
            <a:pPr lvl="1">
              <a:buFont typeface="Arial" panose="020B0604020202020204" pitchFamily="34" charset="0"/>
              <a:buChar char="•"/>
            </a:pPr>
            <a:r>
              <a:rPr lang="en-US" sz="1200" dirty="0"/>
              <a:t>The indication can use a bit in a TBD control field</a:t>
            </a:r>
          </a:p>
          <a:p>
            <a:pPr>
              <a:buFont typeface="Arial" panose="020B0604020202020204" pitchFamily="34" charset="0"/>
              <a:buChar char="•"/>
            </a:pPr>
            <a:r>
              <a:rPr lang="en-US" sz="1600" dirty="0"/>
              <a:t>STA can provide ‘</a:t>
            </a:r>
            <a:r>
              <a:rPr lang="en-US" sz="1600" dirty="0">
                <a:highlight>
                  <a:srgbClr val="00FF00"/>
                </a:highlight>
              </a:rPr>
              <a:t>early transitory termination</a:t>
            </a:r>
            <a:r>
              <a:rPr lang="en-US" sz="1600" dirty="0"/>
              <a:t>’ to AP2</a:t>
            </a:r>
          </a:p>
          <a:p>
            <a:pPr lvl="1">
              <a:buFont typeface="Arial" panose="020B0604020202020204" pitchFamily="34" charset="0"/>
              <a:buChar char="•"/>
            </a:pPr>
            <a:r>
              <a:rPr lang="en-US" sz="1200" dirty="0"/>
              <a:t>The indication can use ‘No more DL’ as supporting information, or can come out of an autonomous decision of STA (e.g., signal fading, too long transitory, LL traffic coming up, etc.)</a:t>
            </a:r>
          </a:p>
          <a:p>
            <a:pPr lvl="1">
              <a:buFont typeface="Arial" panose="020B0604020202020204" pitchFamily="34" charset="0"/>
              <a:buChar char="•"/>
            </a:pPr>
            <a:r>
              <a:rPr lang="en-US" sz="1200" dirty="0"/>
              <a:t>If provided, AP2 assumes termination of STA-AP1 operations ahead of cutoff time (e.g., can move BA window forward for any TID freely)</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7F7CA0-AA82-7076-570C-BE60ACAFEE8E}"/>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B26C13F9-738F-AB8A-8BE2-7FD00CF5DBFA}"/>
              </a:ext>
            </a:extLst>
          </p:cNvPr>
          <p:cNvSpPr>
            <a:spLocks noGrp="1"/>
          </p:cNvSpPr>
          <p:nvPr>
            <p:ph type="ftr" idx="14"/>
          </p:nvPr>
        </p:nvSpPr>
        <p:spPr/>
        <p:txBody>
          <a:bodyPr/>
          <a:lstStyle/>
          <a:p>
            <a:r>
              <a:rPr lang="en-GB"/>
              <a:t>Giovanni Chisci et Al., Qualcomm</a:t>
            </a:r>
          </a:p>
        </p:txBody>
      </p:sp>
      <p:cxnSp>
        <p:nvCxnSpPr>
          <p:cNvPr id="8" name="Straight Connector 7">
            <a:extLst>
              <a:ext uri="{FF2B5EF4-FFF2-40B4-BE49-F238E27FC236}">
                <a16:creationId xmlns:a16="http://schemas.microsoft.com/office/drawing/2014/main" id="{E326988F-950A-90FC-24C2-138CB2282590}"/>
              </a:ext>
            </a:extLst>
          </p:cNvPr>
          <p:cNvCxnSpPr>
            <a:cxnSpLocks/>
          </p:cNvCxnSpPr>
          <p:nvPr/>
        </p:nvCxnSpPr>
        <p:spPr>
          <a:xfrm>
            <a:off x="4360202" y="4311266"/>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EFF1966-DAC3-F418-6C95-8FD0369760DD}"/>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A6F70A7-C27C-66FB-DAFD-F9C4068A04DE}"/>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1929813-D348-4AD9-8EC0-75716D5CEE04}"/>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24327AB-D99C-3123-5AC3-FBA9216D9795}"/>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82E31E5-5048-6E12-2BEB-2DDE407C52A8}"/>
              </a:ext>
            </a:extLst>
          </p:cNvPr>
          <p:cNvCxnSpPr>
            <a:cxnSpLocks/>
          </p:cNvCxnSpPr>
          <p:nvPr/>
        </p:nvCxnSpPr>
        <p:spPr>
          <a:xfrm>
            <a:off x="5889802" y="3050259"/>
            <a:ext cx="1024708"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C04BB2B4-2435-73DD-9693-2F9B7551F02A}"/>
              </a:ext>
            </a:extLst>
          </p:cNvPr>
          <p:cNvCxnSpPr>
            <a:cxnSpLocks/>
          </p:cNvCxnSpPr>
          <p:nvPr/>
        </p:nvCxnSpPr>
        <p:spPr>
          <a:xfrm flipH="1">
            <a:off x="5889802" y="3694844"/>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9F180065-71DB-88AC-2B48-EFF346B43FE0}"/>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95009DEA-1FC7-85D4-2534-43DFB259F294}"/>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C98D24E2-8E51-1961-F099-DEB8C132F5BF}"/>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8" name="TextBox 17">
            <a:extLst>
              <a:ext uri="{FF2B5EF4-FFF2-40B4-BE49-F238E27FC236}">
                <a16:creationId xmlns:a16="http://schemas.microsoft.com/office/drawing/2014/main" id="{0D0707C5-CB1F-9B25-8527-7D85127AFA0C}"/>
              </a:ext>
            </a:extLst>
          </p:cNvPr>
          <p:cNvSpPr txBox="1"/>
          <p:nvPr/>
        </p:nvSpPr>
        <p:spPr>
          <a:xfrm>
            <a:off x="5596893" y="3285223"/>
            <a:ext cx="1341714"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19" name="TextBox 18">
            <a:extLst>
              <a:ext uri="{FF2B5EF4-FFF2-40B4-BE49-F238E27FC236}">
                <a16:creationId xmlns:a16="http://schemas.microsoft.com/office/drawing/2014/main" id="{49432B14-52DF-6FB5-968B-CC9417004C23}"/>
              </a:ext>
            </a:extLst>
          </p:cNvPr>
          <p:cNvSpPr txBox="1"/>
          <p:nvPr/>
        </p:nvSpPr>
        <p:spPr>
          <a:xfrm>
            <a:off x="5493125" y="2302392"/>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0" name="TextBox 19">
            <a:extLst>
              <a:ext uri="{FF2B5EF4-FFF2-40B4-BE49-F238E27FC236}">
                <a16:creationId xmlns:a16="http://schemas.microsoft.com/office/drawing/2014/main" id="{9B74A4F4-45D6-C414-A9FB-1C73744C2180}"/>
              </a:ext>
            </a:extLst>
          </p:cNvPr>
          <p:cNvSpPr txBox="1"/>
          <p:nvPr/>
        </p:nvSpPr>
        <p:spPr>
          <a:xfrm>
            <a:off x="7542069" y="3007386"/>
            <a:ext cx="1455527"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provided with</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21" name="Rectangle 20">
            <a:extLst>
              <a:ext uri="{FF2B5EF4-FFF2-40B4-BE49-F238E27FC236}">
                <a16:creationId xmlns:a16="http://schemas.microsoft.com/office/drawing/2014/main" id="{690F1A5F-AD79-DC47-9BB1-C69AF9F117E9}"/>
              </a:ext>
            </a:extLst>
          </p:cNvPr>
          <p:cNvSpPr/>
          <p:nvPr/>
        </p:nvSpPr>
        <p:spPr>
          <a:xfrm>
            <a:off x="4588506" y="2202676"/>
            <a:ext cx="130732" cy="332700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AA92D579-36A7-CFBD-1980-400ABF85FE60}"/>
              </a:ext>
            </a:extLst>
          </p:cNvPr>
          <p:cNvSpPr txBox="1"/>
          <p:nvPr/>
        </p:nvSpPr>
        <p:spPr>
          <a:xfrm>
            <a:off x="4296031" y="5588574"/>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cxnSp>
        <p:nvCxnSpPr>
          <p:cNvPr id="23" name="Straight Arrow Connector 22">
            <a:extLst>
              <a:ext uri="{FF2B5EF4-FFF2-40B4-BE49-F238E27FC236}">
                <a16:creationId xmlns:a16="http://schemas.microsoft.com/office/drawing/2014/main" id="{178B66F8-1221-2BB0-B8A4-4FDDD8B4468A}"/>
              </a:ext>
            </a:extLst>
          </p:cNvPr>
          <p:cNvCxnSpPr>
            <a:cxnSpLocks/>
          </p:cNvCxnSpPr>
          <p:nvPr/>
        </p:nvCxnSpPr>
        <p:spPr>
          <a:xfrm>
            <a:off x="5620277" y="3694844"/>
            <a:ext cx="0" cy="1834839"/>
          </a:xfrm>
          <a:prstGeom prst="straightConnector1">
            <a:avLst/>
          </a:prstGeom>
          <a:ln w="28575">
            <a:solidFill>
              <a:schemeClr val="tx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a16="http://schemas.microsoft.com/office/drawing/2014/main" id="{90B4E6E3-31C1-302D-8049-B165C3B341B1}"/>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46C2AF67-919C-1E6E-0F89-DFB991B48449}"/>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cxnSp>
        <p:nvCxnSpPr>
          <p:cNvPr id="27" name="Straight Connector 26">
            <a:extLst>
              <a:ext uri="{FF2B5EF4-FFF2-40B4-BE49-F238E27FC236}">
                <a16:creationId xmlns:a16="http://schemas.microsoft.com/office/drawing/2014/main" id="{98DFF4E1-A269-03F4-E009-F7F39500D2FB}"/>
              </a:ext>
            </a:extLst>
          </p:cNvPr>
          <p:cNvCxnSpPr>
            <a:cxnSpLocks/>
          </p:cNvCxnSpPr>
          <p:nvPr/>
        </p:nvCxnSpPr>
        <p:spPr>
          <a:xfrm>
            <a:off x="4424617" y="552968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1E34193-142F-3095-7415-4E5D8FBAAB1E}"/>
              </a:ext>
            </a:extLst>
          </p:cNvPr>
          <p:cNvCxnSpPr>
            <a:cxnSpLocks/>
          </p:cNvCxnSpPr>
          <p:nvPr/>
        </p:nvCxnSpPr>
        <p:spPr>
          <a:xfrm>
            <a:off x="5802256" y="4311298"/>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FC01FFA8-4A58-51FA-D4C4-FE830E4A4E1A}"/>
              </a:ext>
            </a:extLst>
          </p:cNvPr>
          <p:cNvSpPr txBox="1"/>
          <p:nvPr/>
        </p:nvSpPr>
        <p:spPr>
          <a:xfrm>
            <a:off x="6129426" y="4166428"/>
            <a:ext cx="1589586" cy="295466"/>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dirty="0">
                <a:solidFill>
                  <a:schemeClr val="tx2"/>
                </a:solidFill>
                <a:latin typeface="Microsoft Sans Serif"/>
                <a:cs typeface="Microsoft Sans Serif"/>
              </a:rPr>
              <a:t>PM=0 indication of link(s) awake</a:t>
            </a:r>
            <a:endParaRPr lang="en-US" sz="1000" dirty="0">
              <a:solidFill>
                <a:schemeClr val="tx2"/>
              </a:solidFill>
              <a:latin typeface="Microsoft Sans Serif"/>
              <a:ea typeface="Microsoft Sans Serif"/>
              <a:cs typeface="Microsoft Sans Serif"/>
            </a:endParaRPr>
          </a:p>
        </p:txBody>
      </p:sp>
      <p:sp>
        <p:nvSpPr>
          <p:cNvPr id="30" name="Rectangle 29">
            <a:extLst>
              <a:ext uri="{FF2B5EF4-FFF2-40B4-BE49-F238E27FC236}">
                <a16:creationId xmlns:a16="http://schemas.microsoft.com/office/drawing/2014/main" id="{4023C131-8E66-E651-6262-D3111D96E631}"/>
              </a:ext>
            </a:extLst>
          </p:cNvPr>
          <p:cNvSpPr/>
          <p:nvPr/>
        </p:nvSpPr>
        <p:spPr>
          <a:xfrm>
            <a:off x="5026775" y="3693270"/>
            <a:ext cx="109417" cy="617996"/>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31" name="Arrow: Left-Right 30">
            <a:extLst>
              <a:ext uri="{FF2B5EF4-FFF2-40B4-BE49-F238E27FC236}">
                <a16:creationId xmlns:a16="http://schemas.microsoft.com/office/drawing/2014/main" id="{11732A5D-C5DF-907B-9F45-D8903418C7FF}"/>
              </a:ext>
            </a:extLst>
          </p:cNvPr>
          <p:cNvSpPr/>
          <p:nvPr/>
        </p:nvSpPr>
        <p:spPr>
          <a:xfrm>
            <a:off x="7022996" y="3353062"/>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25AE2DEF-9BFD-524B-0D77-2F62C3BC1136}"/>
              </a:ext>
            </a:extLst>
          </p:cNvPr>
          <p:cNvSpPr txBox="1"/>
          <p:nvPr/>
        </p:nvSpPr>
        <p:spPr>
          <a:xfrm>
            <a:off x="3939128" y="2791673"/>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4124FE61-9580-4C69-B6BA-E1CBF0C82557}"/>
              </a:ext>
            </a:extLst>
          </p:cNvPr>
          <p:cNvCxnSpPr>
            <a:cxnSpLocks/>
            <a:stCxn id="32" idx="2"/>
            <a:endCxn id="30" idx="2"/>
          </p:cNvCxnSpPr>
          <p:nvPr/>
        </p:nvCxnSpPr>
        <p:spPr>
          <a:xfrm>
            <a:off x="4602619" y="3234871"/>
            <a:ext cx="478865" cy="107639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2B29DE98-219B-3C41-8673-7FDD4003FAC0}"/>
              </a:ext>
            </a:extLst>
          </p:cNvPr>
          <p:cNvSpPr txBox="1"/>
          <p:nvPr/>
        </p:nvSpPr>
        <p:spPr>
          <a:xfrm>
            <a:off x="5829809" y="2836615"/>
            <a:ext cx="1069203" cy="147733"/>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p:txBody>
      </p:sp>
      <p:sp>
        <p:nvSpPr>
          <p:cNvPr id="59" name="TextBox 58">
            <a:extLst>
              <a:ext uri="{FF2B5EF4-FFF2-40B4-BE49-F238E27FC236}">
                <a16:creationId xmlns:a16="http://schemas.microsoft.com/office/drawing/2014/main" id="{583C5061-186D-D902-5765-D20774DFB8A2}"/>
              </a:ext>
            </a:extLst>
          </p:cNvPr>
          <p:cNvSpPr txBox="1"/>
          <p:nvPr/>
        </p:nvSpPr>
        <p:spPr>
          <a:xfrm>
            <a:off x="3949345" y="4400871"/>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No more DL</a:t>
            </a:r>
          </a:p>
        </p:txBody>
      </p:sp>
      <p:cxnSp>
        <p:nvCxnSpPr>
          <p:cNvPr id="60" name="Straight Arrow Connector 59">
            <a:extLst>
              <a:ext uri="{FF2B5EF4-FFF2-40B4-BE49-F238E27FC236}">
                <a16:creationId xmlns:a16="http://schemas.microsoft.com/office/drawing/2014/main" id="{CEF6E6CC-DACF-F933-22D3-4B1409EEE760}"/>
              </a:ext>
            </a:extLst>
          </p:cNvPr>
          <p:cNvCxnSpPr>
            <a:cxnSpLocks/>
            <a:stCxn id="59" idx="2"/>
            <a:endCxn id="37" idx="0"/>
          </p:cNvCxnSpPr>
          <p:nvPr/>
        </p:nvCxnSpPr>
        <p:spPr>
          <a:xfrm>
            <a:off x="4457218" y="4548604"/>
            <a:ext cx="200387" cy="33363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7" name="Rectangle 36">
            <a:extLst>
              <a:ext uri="{FF2B5EF4-FFF2-40B4-BE49-F238E27FC236}">
                <a16:creationId xmlns:a16="http://schemas.microsoft.com/office/drawing/2014/main" id="{4971ADF2-924C-0646-7D8E-B2AB14F0087D}"/>
              </a:ext>
            </a:extLst>
          </p:cNvPr>
          <p:cNvSpPr/>
          <p:nvPr/>
        </p:nvSpPr>
        <p:spPr>
          <a:xfrm>
            <a:off x="4602896" y="4882242"/>
            <a:ext cx="109417" cy="617996"/>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cxnSp>
        <p:nvCxnSpPr>
          <p:cNvPr id="41" name="Straight Connector 40">
            <a:extLst>
              <a:ext uri="{FF2B5EF4-FFF2-40B4-BE49-F238E27FC236}">
                <a16:creationId xmlns:a16="http://schemas.microsoft.com/office/drawing/2014/main" id="{9E2B1567-983A-0B21-AF08-AAEFE94323A5}"/>
              </a:ext>
            </a:extLst>
          </p:cNvPr>
          <p:cNvCxnSpPr>
            <a:cxnSpLocks/>
          </p:cNvCxnSpPr>
          <p:nvPr/>
        </p:nvCxnSpPr>
        <p:spPr>
          <a:xfrm>
            <a:off x="4457218" y="519553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C2A513F-A560-AD66-D8A3-C8B852AEA1E6}"/>
              </a:ext>
            </a:extLst>
          </p:cNvPr>
          <p:cNvCxnSpPr>
            <a:cxnSpLocks/>
          </p:cNvCxnSpPr>
          <p:nvPr/>
        </p:nvCxnSpPr>
        <p:spPr>
          <a:xfrm>
            <a:off x="4424617" y="488491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511C8CEE-C91E-0E97-8887-BCA3576DBAF7}"/>
              </a:ext>
            </a:extLst>
          </p:cNvPr>
          <p:cNvCxnSpPr>
            <a:cxnSpLocks/>
          </p:cNvCxnSpPr>
          <p:nvPr/>
        </p:nvCxnSpPr>
        <p:spPr>
          <a:xfrm flipH="1">
            <a:off x="5901900" y="4884919"/>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5" name="TextBox 44">
            <a:extLst>
              <a:ext uri="{FF2B5EF4-FFF2-40B4-BE49-F238E27FC236}">
                <a16:creationId xmlns:a16="http://schemas.microsoft.com/office/drawing/2014/main" id="{B40CFD98-957F-BAC6-0F66-87909DCE74AF}"/>
              </a:ext>
            </a:extLst>
          </p:cNvPr>
          <p:cNvSpPr txBox="1"/>
          <p:nvPr/>
        </p:nvSpPr>
        <p:spPr>
          <a:xfrm>
            <a:off x="6068144" y="4825673"/>
            <a:ext cx="726161"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b="1">
                <a:solidFill>
                  <a:schemeClr val="tx2"/>
                </a:solidFill>
                <a:highlight>
                  <a:srgbClr val="FFFF00"/>
                </a:highlight>
                <a:latin typeface="Microsoft Sans Serif"/>
                <a:cs typeface="Microsoft Sans Serif" panose="020B0604020202020204" pitchFamily="34" charset="0"/>
              </a:rPr>
              <a:t>No  more DL</a:t>
            </a:r>
          </a:p>
        </p:txBody>
      </p:sp>
      <p:cxnSp>
        <p:nvCxnSpPr>
          <p:cNvPr id="46" name="Straight Arrow Connector 45">
            <a:extLst>
              <a:ext uri="{FF2B5EF4-FFF2-40B4-BE49-F238E27FC236}">
                <a16:creationId xmlns:a16="http://schemas.microsoft.com/office/drawing/2014/main" id="{297D6F33-5DD1-A05D-2AE3-2803CCF3D637}"/>
              </a:ext>
            </a:extLst>
          </p:cNvPr>
          <p:cNvCxnSpPr>
            <a:cxnSpLocks/>
          </p:cNvCxnSpPr>
          <p:nvPr/>
        </p:nvCxnSpPr>
        <p:spPr>
          <a:xfrm>
            <a:off x="5861703" y="5191269"/>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20984341-4B2A-75A2-6ADD-880218C43FBF}"/>
              </a:ext>
            </a:extLst>
          </p:cNvPr>
          <p:cNvSpPr txBox="1"/>
          <p:nvPr/>
        </p:nvSpPr>
        <p:spPr>
          <a:xfrm>
            <a:off x="6094387" y="5121145"/>
            <a:ext cx="1788138" cy="147733"/>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b="1">
                <a:solidFill>
                  <a:schemeClr val="tx2"/>
                </a:solidFill>
                <a:highlight>
                  <a:srgbClr val="00FF00"/>
                </a:highlight>
                <a:latin typeface="Microsoft Sans Serif"/>
                <a:cs typeface="Microsoft Sans Serif"/>
              </a:rPr>
              <a:t>Early Transitory Termination</a:t>
            </a:r>
            <a:endParaRPr lang="en-US" sz="1000" b="1">
              <a:solidFill>
                <a:schemeClr val="tx2"/>
              </a:solidFill>
              <a:highlight>
                <a:srgbClr val="00FF00"/>
              </a:highlight>
              <a:latin typeface="Microsoft Sans Serif"/>
              <a:ea typeface="Microsoft Sans Serif"/>
              <a:cs typeface="Microsoft Sans Serif"/>
            </a:endParaRPr>
          </a:p>
        </p:txBody>
      </p:sp>
      <p:sp>
        <p:nvSpPr>
          <p:cNvPr id="49" name="TextBox 48">
            <a:extLst>
              <a:ext uri="{FF2B5EF4-FFF2-40B4-BE49-F238E27FC236}">
                <a16:creationId xmlns:a16="http://schemas.microsoft.com/office/drawing/2014/main" id="{E46640C6-BD44-4399-2065-0932CAEDF6D3}"/>
              </a:ext>
            </a:extLst>
          </p:cNvPr>
          <p:cNvSpPr txBox="1"/>
          <p:nvPr/>
        </p:nvSpPr>
        <p:spPr>
          <a:xfrm>
            <a:off x="5275890" y="4520319"/>
            <a:ext cx="615553"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Cutoff time</a:t>
            </a:r>
          </a:p>
        </p:txBody>
      </p:sp>
      <p:sp>
        <p:nvSpPr>
          <p:cNvPr id="50" name="Arrow: Up-Down 49">
            <a:extLst>
              <a:ext uri="{FF2B5EF4-FFF2-40B4-BE49-F238E27FC236}">
                <a16:creationId xmlns:a16="http://schemas.microsoft.com/office/drawing/2014/main" id="{3DFCE852-8DA3-3F11-66AF-4BB654148DD2}"/>
              </a:ext>
            </a:extLst>
          </p:cNvPr>
          <p:cNvSpPr/>
          <p:nvPr/>
        </p:nvSpPr>
        <p:spPr bwMode="auto">
          <a:xfrm>
            <a:off x="8169617" y="5199918"/>
            <a:ext cx="182901" cy="354584"/>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132BD320-9B0F-95C4-630B-82E33408CDE5}"/>
              </a:ext>
            </a:extLst>
          </p:cNvPr>
          <p:cNvSpPr txBox="1"/>
          <p:nvPr/>
        </p:nvSpPr>
        <p:spPr>
          <a:xfrm>
            <a:off x="8392644" y="4925476"/>
            <a:ext cx="751356" cy="738664"/>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Operations STA-AP1 are concluded ahead of cutoff time</a:t>
            </a:r>
          </a:p>
        </p:txBody>
      </p:sp>
    </p:spTree>
    <p:extLst>
      <p:ext uri="{BB962C8B-B14F-4D97-AF65-F5344CB8AC3E}">
        <p14:creationId xmlns:p14="http://schemas.microsoft.com/office/powerpoint/2010/main" val="328110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CA269-F8D8-8793-FDCB-817263EE1986}"/>
              </a:ext>
            </a:extLst>
          </p:cNvPr>
          <p:cNvSpPr>
            <a:spLocks noGrp="1"/>
          </p:cNvSpPr>
          <p:nvPr>
            <p:ph type="title"/>
          </p:nvPr>
        </p:nvSpPr>
        <p:spPr/>
        <p:txBody>
          <a:bodyPr/>
          <a:lstStyle/>
          <a:p>
            <a:r>
              <a:rPr lang="en-US" dirty="0"/>
              <a:t>Management frame handling (in transitory)</a:t>
            </a:r>
          </a:p>
        </p:txBody>
      </p:sp>
      <p:sp>
        <p:nvSpPr>
          <p:cNvPr id="3" name="Content Placeholder 2">
            <a:extLst>
              <a:ext uri="{FF2B5EF4-FFF2-40B4-BE49-F238E27FC236}">
                <a16:creationId xmlns:a16="http://schemas.microsoft.com/office/drawing/2014/main" id="{56C9A65D-48E0-39EA-C713-C1B5E7EEF4B9}"/>
              </a:ext>
            </a:extLst>
          </p:cNvPr>
          <p:cNvSpPr>
            <a:spLocks noGrp="1"/>
          </p:cNvSpPr>
          <p:nvPr>
            <p:ph idx="1"/>
          </p:nvPr>
        </p:nvSpPr>
        <p:spPr/>
        <p:txBody>
          <a:bodyPr/>
          <a:lstStyle/>
          <a:p>
            <a:pPr>
              <a:buFont typeface="Arial" panose="020B0604020202020204" pitchFamily="34" charset="0"/>
              <a:buChar char="•"/>
            </a:pPr>
            <a:r>
              <a:rPr lang="en-US" dirty="0"/>
              <a:t>There should be a separation of the time window during which STA exchanges Management frames with AP1, and the time window for AP2</a:t>
            </a:r>
          </a:p>
          <a:p>
            <a:pPr lvl="1">
              <a:buFont typeface="Arial" panose="020B0604020202020204" pitchFamily="34" charset="0"/>
              <a:buChar char="•"/>
            </a:pPr>
            <a:r>
              <a:rPr lang="en-US" dirty="0"/>
              <a:t>Otherwise there could be some confusion of the SN used for such management frames</a:t>
            </a:r>
          </a:p>
          <a:p>
            <a:pPr>
              <a:buFont typeface="Arial" panose="020B0604020202020204" pitchFamily="34" charset="0"/>
              <a:buChar char="•"/>
            </a:pPr>
            <a:r>
              <a:rPr lang="en-US" dirty="0" err="1"/>
              <a:t>TGbn</a:t>
            </a:r>
            <a:r>
              <a:rPr lang="en-US" dirty="0"/>
              <a:t> should discuss solutions for this problem for Case 2 (Execution via Current AP MLD)</a:t>
            </a:r>
          </a:p>
        </p:txBody>
      </p:sp>
      <p:sp>
        <p:nvSpPr>
          <p:cNvPr id="4" name="Slide Number Placeholder 3">
            <a:extLst>
              <a:ext uri="{FF2B5EF4-FFF2-40B4-BE49-F238E27FC236}">
                <a16:creationId xmlns:a16="http://schemas.microsoft.com/office/drawing/2014/main" id="{C8451B73-B15A-8338-18F8-BD82EAE2FDA1}"/>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121B9ADA-00A1-A7EE-F5F4-968F9E911190}"/>
              </a:ext>
            </a:extLst>
          </p:cNvPr>
          <p:cNvSpPr>
            <a:spLocks noGrp="1"/>
          </p:cNvSpPr>
          <p:nvPr>
            <p:ph type="ftr" idx="14"/>
          </p:nvPr>
        </p:nvSpPr>
        <p:spPr/>
        <p:txBody>
          <a:bodyPr/>
          <a:lstStyle/>
          <a:p>
            <a:r>
              <a:rPr lang="en-GB"/>
              <a:t>Giovanni Chisci et Al., Qualcomm</a:t>
            </a:r>
          </a:p>
        </p:txBody>
      </p:sp>
    </p:spTree>
    <p:extLst>
      <p:ext uri="{BB962C8B-B14F-4D97-AF65-F5344CB8AC3E}">
        <p14:creationId xmlns:p14="http://schemas.microsoft.com/office/powerpoint/2010/main" val="173521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2C2B8-A178-FB24-23E6-027C2262BF61}"/>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79D0816C-6C0E-EB32-C090-2E336BF0A64F}"/>
              </a:ext>
            </a:extLst>
          </p:cNvPr>
          <p:cNvSpPr>
            <a:spLocks noGrp="1"/>
          </p:cNvSpPr>
          <p:nvPr>
            <p:ph idx="1"/>
          </p:nvPr>
        </p:nvSpPr>
        <p:spPr/>
        <p:txBody>
          <a:bodyPr>
            <a:normAutofit fontScale="85000" lnSpcReduction="10000"/>
          </a:bodyPr>
          <a:lstStyle/>
          <a:p>
            <a:pPr>
              <a:buFont typeface="Arial" panose="020B0604020202020204" pitchFamily="34" charset="0"/>
              <a:buChar char="•"/>
            </a:pPr>
            <a:r>
              <a:rPr lang="en-US" dirty="0"/>
              <a:t>A Seamless Roaming Mobility Domain (SMD) is introduced and identified by a unique identifier</a:t>
            </a:r>
          </a:p>
          <a:p>
            <a:pPr lvl="1">
              <a:buFont typeface="Arial" panose="020B0604020202020204" pitchFamily="34" charset="0"/>
              <a:buChar char="•"/>
            </a:pPr>
            <a:r>
              <a:rPr lang="en-US" dirty="0"/>
              <a:t>A client can use the SR protocol between the AP MLDs within the SMD</a:t>
            </a:r>
          </a:p>
          <a:p>
            <a:pPr>
              <a:buFont typeface="Arial" panose="020B0604020202020204" pitchFamily="34" charset="0"/>
              <a:buChar char="•"/>
            </a:pPr>
            <a:r>
              <a:rPr lang="en-US" dirty="0"/>
              <a:t>Seamless Roaming phases are showcased</a:t>
            </a:r>
          </a:p>
          <a:p>
            <a:pPr>
              <a:buFont typeface="Arial" panose="020B0604020202020204" pitchFamily="34" charset="0"/>
              <a:buChar char="•"/>
            </a:pPr>
            <a:r>
              <a:rPr lang="en-US" dirty="0"/>
              <a:t>A second security mode with per-AP MLD encryption key can be specified, and used as alternative to the first mode with per-SMD encryption key</a:t>
            </a:r>
          </a:p>
          <a:p>
            <a:pPr>
              <a:buFont typeface="Arial" panose="020B0604020202020204" pitchFamily="34" charset="0"/>
              <a:buChar char="•"/>
            </a:pPr>
            <a:r>
              <a:rPr lang="en-US" dirty="0"/>
              <a:t>Minimal FT updates can be introduced so that FT can be used between SMDs (and seamless roaming can be used within such SMDs)</a:t>
            </a:r>
          </a:p>
          <a:p>
            <a:pPr>
              <a:buFont typeface="Arial" panose="020B0604020202020204" pitchFamily="34" charset="0"/>
              <a:buChar char="•"/>
            </a:pPr>
            <a:r>
              <a:rPr lang="en-US" dirty="0"/>
              <a:t>An analysis of transitory in two cases (Execution via Target vs. via Current AP MLD) is given, and ‘early termination’ signaling is proposed for the latter.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92D8D1-2BFA-5AB2-3125-0257853BA44A}"/>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10046781-12AF-BC7D-3EDD-7A2AB750BA25}"/>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4393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C9525-8008-D9DD-F0AA-3B373AFEC4F5}"/>
              </a:ext>
            </a:extLst>
          </p:cNvPr>
          <p:cNvSpPr>
            <a:spLocks noGrp="1"/>
          </p:cNvSpPr>
          <p:nvPr>
            <p:ph type="title"/>
          </p:nvPr>
        </p:nvSpPr>
        <p:spPr/>
        <p:txBody>
          <a:bodyPr/>
          <a:lstStyle/>
          <a:p>
            <a:r>
              <a:rPr lang="en-US" dirty="0"/>
              <a:t>SP1 (per-AP MLD encryption key mode within single PTKSA)</a:t>
            </a:r>
          </a:p>
        </p:txBody>
      </p:sp>
      <p:sp>
        <p:nvSpPr>
          <p:cNvPr id="3" name="Content Placeholder 2">
            <a:extLst>
              <a:ext uri="{FF2B5EF4-FFF2-40B4-BE49-F238E27FC236}">
                <a16:creationId xmlns:a16="http://schemas.microsoft.com/office/drawing/2014/main" id="{33CE5C95-2579-AB37-1186-A7763772BE96}"/>
              </a:ext>
            </a:extLst>
          </p:cNvPr>
          <p:cNvSpPr>
            <a:spLocks noGrp="1"/>
          </p:cNvSpPr>
          <p:nvPr>
            <p:ph idx="1"/>
          </p:nvPr>
        </p:nvSpPr>
        <p:spPr/>
        <p:txBody>
          <a:bodyPr/>
          <a:lstStyle/>
          <a:p>
            <a:pPr marL="0" marR="0">
              <a:lnSpc>
                <a:spcPct val="107000"/>
              </a:lnSpc>
              <a:spcAft>
                <a:spcPts val="800"/>
              </a:spcAft>
            </a:pPr>
            <a:r>
              <a:rPr lang="en-CA" sz="1800" b="1" dirty="0">
                <a:effectLst/>
                <a:latin typeface="Calibri" panose="020F0502020204030204" pitchFamily="34" charset="0"/>
                <a:ea typeface="Calibri" panose="020F0502020204030204" pitchFamily="34" charset="0"/>
              </a:rPr>
              <a:t>Do you support allowing a second mode for security in roaming (in addition to the first mode with single TK used across all AP MLDs of the SMD) where a non-AP MLD can derive a new TK under the same PTKSA with the target AP MLD?</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Calibri" panose="020F0502020204030204" pitchFamily="34" charset="0"/>
              </a:rPr>
              <a:t>The new TK is derived as part of the single PTKSA</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Calibri" panose="020F0502020204030204" pitchFamily="34" charset="0"/>
              </a:rPr>
              <a:t>The PN is maintained per PTKSA: The new TK negotiated with the target AP MLD shares the same PN space with the TK of the current AP MLD (PN is monotonically increasing)”</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818301F4-EAFE-5161-FD44-520530EF5DB1}"/>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BAFDFAEB-E4DB-9092-8EF4-BDD88E4F2FEF}"/>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059160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186B-5C0D-070F-74EF-37575FBF107A}"/>
              </a:ext>
            </a:extLst>
          </p:cNvPr>
          <p:cNvSpPr>
            <a:spLocks noGrp="1"/>
          </p:cNvSpPr>
          <p:nvPr>
            <p:ph type="title"/>
          </p:nvPr>
        </p:nvSpPr>
        <p:spPr/>
        <p:txBody>
          <a:bodyPr/>
          <a:lstStyle/>
          <a:p>
            <a:pPr marL="0" marR="0">
              <a:lnSpc>
                <a:spcPct val="107000"/>
              </a:lnSpc>
              <a:spcAft>
                <a:spcPts val="800"/>
              </a:spcAft>
            </a:pPr>
            <a:r>
              <a:rPr lang="en-US" sz="3200" b="1" dirty="0">
                <a:effectLst/>
                <a:latin typeface="Calibri" panose="020F0502020204030204" pitchFamily="34" charset="0"/>
                <a:ea typeface="Calibri" panose="020F0502020204030204" pitchFamily="34" charset="0"/>
              </a:rPr>
              <a:t>SP2 (STA-&gt;AP2 indication of ‘early termination of transitory’)</a:t>
            </a:r>
            <a:endParaRPr lang="en-US" sz="3200" dirty="0">
              <a:effectLst/>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037912E4-696E-9F6D-E52A-B2B75321A1CD}"/>
              </a:ext>
            </a:extLst>
          </p:cNvPr>
          <p:cNvSpPr>
            <a:spLocks noGrp="1"/>
          </p:cNvSpPr>
          <p:nvPr>
            <p:ph idx="1"/>
          </p:nvPr>
        </p:nvSpPr>
        <p:spPr/>
        <p:txBody>
          <a:bodyPr/>
          <a:lstStyle/>
          <a:p>
            <a:pPr marL="0" marR="0">
              <a:lnSpc>
                <a:spcPct val="107000"/>
              </a:lnSpc>
              <a:spcAft>
                <a:spcPts val="800"/>
              </a:spcAft>
            </a:pPr>
            <a:r>
              <a:rPr lang="en-US" sz="1800" b="1" dirty="0">
                <a:effectLst/>
                <a:latin typeface="Calibri" panose="020F0502020204030204" pitchFamily="34" charset="0"/>
                <a:ea typeface="Calibri" panose="020F0502020204030204" pitchFamily="34" charset="0"/>
              </a:rPr>
              <a:t>Do you agree that, during the TBD time for retrieving DL from the Current AP MLD, the non-AP MLD may provide an indication to the Target AP MLD that the TBD time for DL retrieval is early-terminated before the TBD time?</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Calibri" panose="020F0502020204030204" pitchFamily="34" charset="0"/>
              </a:rPr>
              <a:t>TBD signaling of the indication</a:t>
            </a:r>
            <a:endParaRPr lang="en-US" sz="18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1740F3EF-D7AE-B976-8FA1-D77CE87EAF78}"/>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7CC0C0D9-52A2-B4CF-5218-7C2B2728B00A}"/>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81894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16D13-5C90-7ACD-0160-CEE46AB91FF5}"/>
              </a:ext>
            </a:extLst>
          </p:cNvPr>
          <p:cNvSpPr>
            <a:spLocks noGrp="1"/>
          </p:cNvSpPr>
          <p:nvPr>
            <p:ph type="title"/>
          </p:nvPr>
        </p:nvSpPr>
        <p:spPr/>
        <p:txBody>
          <a:bodyPr/>
          <a:lstStyle/>
          <a:p>
            <a:r>
              <a:rPr lang="en-US"/>
              <a:t>Thank You</a:t>
            </a:r>
          </a:p>
        </p:txBody>
      </p:sp>
      <p:sp>
        <p:nvSpPr>
          <p:cNvPr id="3" name="Text Placeholder 2">
            <a:extLst>
              <a:ext uri="{FF2B5EF4-FFF2-40B4-BE49-F238E27FC236}">
                <a16:creationId xmlns:a16="http://schemas.microsoft.com/office/drawing/2014/main" id="{7A151B77-0DA7-AB08-1A41-236EACDF909F}"/>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3470D96F-7877-C6DE-CDA0-B7DB8E48F473}"/>
              </a:ext>
            </a:extLst>
          </p:cNvPr>
          <p:cNvSpPr>
            <a:spLocks noGrp="1"/>
          </p:cNvSpPr>
          <p:nvPr>
            <p:ph type="ftr" idx="11"/>
          </p:nvPr>
        </p:nvSpPr>
        <p:spPr/>
        <p:txBody>
          <a:bodyPr/>
          <a:lstStyle/>
          <a:p>
            <a:r>
              <a:rPr lang="en-GB"/>
              <a:t>Giovanni Chisci et al., Qualcomm</a:t>
            </a:r>
          </a:p>
          <a:p>
            <a:endParaRPr lang="en-GB"/>
          </a:p>
        </p:txBody>
      </p:sp>
      <p:sp>
        <p:nvSpPr>
          <p:cNvPr id="5" name="Slide Number Placeholder 4">
            <a:extLst>
              <a:ext uri="{FF2B5EF4-FFF2-40B4-BE49-F238E27FC236}">
                <a16:creationId xmlns:a16="http://schemas.microsoft.com/office/drawing/2014/main" id="{B2430163-90B4-3594-167A-EF2651379093}"/>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16224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0F7B1-BB70-9509-8EC9-C90BB0DBFB6A}"/>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95194585-250F-6714-C54C-C9DC8072E5F7}"/>
              </a:ext>
            </a:extLst>
          </p:cNvPr>
          <p:cNvSpPr>
            <a:spLocks noGrp="1"/>
          </p:cNvSpPr>
          <p:nvPr>
            <p:ph idx="1"/>
          </p:nvPr>
        </p:nvSpPr>
        <p:spPr/>
        <p:txBody>
          <a:bodyPr>
            <a:normAutofit fontScale="77500" lnSpcReduction="20000"/>
          </a:bodyPr>
          <a:lstStyle/>
          <a:p>
            <a:pPr>
              <a:buFont typeface="Arial" panose="020B0604020202020204" pitchFamily="34" charset="0"/>
              <a:buChar char="•"/>
            </a:pPr>
            <a:r>
              <a:rPr lang="en-US" dirty="0" err="1"/>
              <a:t>TGbn</a:t>
            </a:r>
            <a:r>
              <a:rPr lang="en-US" dirty="0"/>
              <a:t> has agreed to specify a new mechanism [Jan 2024] for seamless roaming of a non-AP MLD from a current AP MLD to a target AP MLD with the following characteristics:</a:t>
            </a:r>
          </a:p>
          <a:p>
            <a:pPr lvl="1">
              <a:buFont typeface="Arial" panose="020B0604020202020204" pitchFamily="34" charset="0"/>
              <a:buChar char="•"/>
            </a:pPr>
            <a:r>
              <a:rPr lang="en-US" dirty="0"/>
              <a:t>[Jul 2024] Context related to the non-AP MLD can be (at least partially) transferred from the current to the target AP MLD</a:t>
            </a:r>
          </a:p>
          <a:p>
            <a:pPr lvl="1">
              <a:buFont typeface="Arial" panose="020B0604020202020204" pitchFamily="34" charset="0"/>
              <a:buChar char="•"/>
            </a:pPr>
            <a:r>
              <a:rPr lang="en-US" dirty="0"/>
              <a:t>[Jul 2024] After a request/response exchange initiating the DS mapping change, buffered DL data can be:</a:t>
            </a:r>
          </a:p>
          <a:p>
            <a:pPr lvl="2">
              <a:buFont typeface="Arial" panose="020B0604020202020204" pitchFamily="34" charset="0"/>
              <a:buChar char="•"/>
            </a:pPr>
            <a:r>
              <a:rPr lang="en-US" dirty="0"/>
              <a:t>Delivered by the current AP MLD – retrieved by the non-AP MLD on the old link</a:t>
            </a:r>
          </a:p>
          <a:p>
            <a:pPr lvl="2">
              <a:buFont typeface="Arial" panose="020B0604020202020204" pitchFamily="34" charset="0"/>
              <a:buChar char="•"/>
            </a:pPr>
            <a:r>
              <a:rPr lang="en-US" dirty="0"/>
              <a:t>Forwarded from the current AP MLD to the target AP MLD so that the non-AP MLD may retrieve it on the new link</a:t>
            </a:r>
          </a:p>
          <a:p>
            <a:pPr lvl="1">
              <a:buFont typeface="Arial" panose="020B0604020202020204" pitchFamily="34" charset="0"/>
              <a:buChar char="•"/>
            </a:pPr>
            <a:r>
              <a:rPr lang="en-US" dirty="0"/>
              <a:t>[Sept 2024] A request/response exchange is defined from a non-AP MLD in state 4 to</a:t>
            </a:r>
          </a:p>
          <a:p>
            <a:pPr lvl="2">
              <a:buFont typeface="Arial" panose="020B0604020202020204" pitchFamily="34" charset="0"/>
              <a:buChar char="•"/>
            </a:pPr>
            <a:r>
              <a:rPr lang="en-US" dirty="0"/>
              <a:t>Transfer the context</a:t>
            </a:r>
          </a:p>
          <a:p>
            <a:pPr lvl="2">
              <a:buFont typeface="Arial" panose="020B0604020202020204" pitchFamily="34" charset="0"/>
              <a:buChar char="•"/>
            </a:pPr>
            <a:r>
              <a:rPr lang="en-US" dirty="0"/>
              <a:t>Perform necessary DS mapping change</a:t>
            </a:r>
          </a:p>
          <a:p>
            <a:pPr lvl="1">
              <a:buFont typeface="Arial" panose="020B0604020202020204" pitchFamily="34" charset="0"/>
              <a:buChar char="•"/>
            </a:pPr>
            <a:r>
              <a:rPr lang="en-US" dirty="0"/>
              <a:t>[Nov 2024] A preparation phase is defined from a non-AP MLD in state 4 to</a:t>
            </a:r>
          </a:p>
          <a:p>
            <a:pPr lvl="2">
              <a:buFont typeface="Arial" panose="020B0604020202020204" pitchFamily="34" charset="0"/>
              <a:buChar char="•"/>
            </a:pPr>
            <a:r>
              <a:rPr lang="en-US" dirty="0"/>
              <a:t>Transfer the context</a:t>
            </a:r>
          </a:p>
          <a:p>
            <a:pPr lvl="2">
              <a:buFont typeface="Arial" panose="020B0604020202020204" pitchFamily="34" charset="0"/>
              <a:buChar char="•"/>
            </a:pPr>
            <a:r>
              <a:rPr lang="en-US" dirty="0"/>
              <a:t>Setup the links with the target AP MLD</a:t>
            </a:r>
          </a:p>
        </p:txBody>
      </p:sp>
      <p:sp>
        <p:nvSpPr>
          <p:cNvPr id="4" name="Slide Number Placeholder 3">
            <a:extLst>
              <a:ext uri="{FF2B5EF4-FFF2-40B4-BE49-F238E27FC236}">
                <a16:creationId xmlns:a16="http://schemas.microsoft.com/office/drawing/2014/main" id="{AE06AB55-8823-F24D-9A28-8CD7E43D3C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8455C372-F7A6-CC91-D09E-19595449CD15}"/>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96611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F919-7F71-6ABA-B87D-BD7790F26BCB}"/>
              </a:ext>
            </a:extLst>
          </p:cNvPr>
          <p:cNvSpPr>
            <a:spLocks noGrp="1"/>
          </p:cNvSpPr>
          <p:nvPr>
            <p:ph type="title"/>
          </p:nvPr>
        </p:nvSpPr>
        <p:spPr/>
        <p:txBody>
          <a:bodyPr/>
          <a:lstStyle/>
          <a:p>
            <a:r>
              <a:rPr lang="en-US"/>
              <a:t>Seamless Roaming requirements</a:t>
            </a:r>
          </a:p>
        </p:txBody>
      </p:sp>
      <p:sp>
        <p:nvSpPr>
          <p:cNvPr id="3" name="Content Placeholder 2">
            <a:extLst>
              <a:ext uri="{FF2B5EF4-FFF2-40B4-BE49-F238E27FC236}">
                <a16:creationId xmlns:a16="http://schemas.microsoft.com/office/drawing/2014/main" id="{039E1DF1-A33C-00EC-3CFF-672B5E1E38AC}"/>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Should be seamless</a:t>
            </a:r>
          </a:p>
          <a:p>
            <a:pPr lvl="1">
              <a:buFont typeface="Arial" panose="020B0604020202020204" pitchFamily="34" charset="0"/>
              <a:buChar char="•"/>
            </a:pPr>
            <a:r>
              <a:rPr lang="en-US" dirty="0"/>
              <a:t>No disruption to on-going QoS flows</a:t>
            </a:r>
          </a:p>
          <a:p>
            <a:pPr lvl="1">
              <a:buFont typeface="Arial" panose="020B0604020202020204" pitchFamily="34" charset="0"/>
              <a:buChar char="•"/>
            </a:pPr>
            <a:r>
              <a:rPr lang="en-US" dirty="0"/>
              <a:t>Avoid unnecessary overhead (reduce frame exchange/processing)</a:t>
            </a:r>
          </a:p>
          <a:p>
            <a:pPr lvl="1">
              <a:buFont typeface="Arial" panose="020B0604020202020204" pitchFamily="34" charset="0"/>
              <a:buChar char="•"/>
            </a:pPr>
            <a:r>
              <a:rPr lang="en-US" dirty="0"/>
              <a:t>Reliable roaming (can be prepared in advance and correct expectations are set for clients)</a:t>
            </a:r>
          </a:p>
          <a:p>
            <a:pPr>
              <a:buFont typeface="Arial" panose="020B0604020202020204" pitchFamily="34" charset="0"/>
              <a:buChar char="•"/>
            </a:pPr>
            <a:r>
              <a:rPr lang="en-US" dirty="0"/>
              <a:t>Should be scalable</a:t>
            </a:r>
          </a:p>
          <a:p>
            <a:pPr lvl="1">
              <a:buFont typeface="Arial" panose="020B0604020202020204" pitchFamily="34" charset="0"/>
              <a:buChar char="•"/>
            </a:pPr>
            <a:r>
              <a:rPr lang="en-US" dirty="0"/>
              <a:t>To support mobility within a network consisting of large number of APs</a:t>
            </a:r>
          </a:p>
          <a:p>
            <a:pPr>
              <a:buFont typeface="Arial" panose="020B0604020202020204" pitchFamily="34" charset="0"/>
              <a:buChar char="•"/>
            </a:pPr>
            <a:r>
              <a:rPr lang="en-US" dirty="0"/>
              <a:t>Should be simple</a:t>
            </a:r>
            <a:endParaRPr lang="en-US" strike="sngStrike" dirty="0">
              <a:solidFill>
                <a:srgbClr val="FF0000"/>
              </a:solidFill>
              <a:cs typeface="Times New Roman"/>
            </a:endParaRPr>
          </a:p>
          <a:p>
            <a:pPr lvl="1">
              <a:buFont typeface="Arial" panose="020B0604020202020204" pitchFamily="34" charset="0"/>
              <a:buChar char="•"/>
            </a:pPr>
            <a:r>
              <a:rPr lang="en-US" dirty="0"/>
              <a:t>E.g., Rely on existing frameworks as much as possible</a:t>
            </a:r>
          </a:p>
          <a:p>
            <a:pPr>
              <a:buFont typeface="Arial" panose="020B0604020202020204" pitchFamily="34" charset="0"/>
              <a:buChar char="•"/>
            </a:pPr>
            <a:r>
              <a:rPr lang="en-US" dirty="0"/>
              <a:t>Should be flexible</a:t>
            </a:r>
          </a:p>
          <a:p>
            <a:pPr lvl="1">
              <a:buFont typeface="Arial" panose="020B0604020202020204" pitchFamily="34" charset="0"/>
              <a:buChar char="•"/>
            </a:pPr>
            <a:r>
              <a:rPr lang="en-US" dirty="0"/>
              <a:t>To cover different use cases such as home, enterprise, warehouse, etc.</a:t>
            </a:r>
          </a:p>
          <a:p>
            <a:endParaRPr lang="en-US" dirty="0"/>
          </a:p>
        </p:txBody>
      </p:sp>
      <p:sp>
        <p:nvSpPr>
          <p:cNvPr id="4" name="Slide Number Placeholder 3">
            <a:extLst>
              <a:ext uri="{FF2B5EF4-FFF2-40B4-BE49-F238E27FC236}">
                <a16:creationId xmlns:a16="http://schemas.microsoft.com/office/drawing/2014/main" id="{FFFB332E-E4DA-2CE6-01BD-93B1121DC4CA}"/>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F6699973-987E-99B0-54B4-28289EA0F87D}"/>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25143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C2AA-C56D-74A8-E974-DEDD9CF4193F}"/>
              </a:ext>
            </a:extLst>
          </p:cNvPr>
          <p:cNvSpPr>
            <a:spLocks noGrp="1"/>
          </p:cNvSpPr>
          <p:nvPr>
            <p:ph type="title"/>
          </p:nvPr>
        </p:nvSpPr>
        <p:spPr/>
        <p:txBody>
          <a:bodyPr/>
          <a:lstStyle/>
          <a:p>
            <a:r>
              <a:rPr lang="en-US" dirty="0"/>
              <a:t>Seamless Mobility Domain (SMD)</a:t>
            </a:r>
          </a:p>
        </p:txBody>
      </p:sp>
      <p:sp>
        <p:nvSpPr>
          <p:cNvPr id="3" name="Content Placeholder 2">
            <a:extLst>
              <a:ext uri="{FF2B5EF4-FFF2-40B4-BE49-F238E27FC236}">
                <a16:creationId xmlns:a16="http://schemas.microsoft.com/office/drawing/2014/main" id="{F355F2E9-5CF6-7523-F115-8D68DDD9D95F}"/>
              </a:ext>
            </a:extLst>
          </p:cNvPr>
          <p:cNvSpPr>
            <a:spLocks noGrp="1"/>
          </p:cNvSpPr>
          <p:nvPr>
            <p:ph idx="1"/>
          </p:nvPr>
        </p:nvSpPr>
        <p:spPr>
          <a:xfrm>
            <a:off x="228480" y="1927158"/>
            <a:ext cx="5779008" cy="4113213"/>
          </a:xfrm>
        </p:spPr>
        <p:txBody>
          <a:bodyPr>
            <a:normAutofit fontScale="70000" lnSpcReduction="20000"/>
          </a:bodyPr>
          <a:lstStyle/>
          <a:p>
            <a:pPr>
              <a:buFont typeface="Arial" panose="020B0604020202020204" pitchFamily="34" charset="0"/>
              <a:buChar char="•"/>
            </a:pPr>
            <a:r>
              <a:rPr lang="en-US" dirty="0"/>
              <a:t>To fulfill the requirements of Seamless Roaming (SR), one of the key aspects is to identify the group of AP MLDs over which the SR protocol can be used.</a:t>
            </a:r>
          </a:p>
          <a:p>
            <a:pPr>
              <a:buFont typeface="Arial" panose="020B0604020202020204" pitchFamily="34" charset="0"/>
              <a:buChar char="•"/>
            </a:pPr>
            <a:r>
              <a:rPr lang="en-US" dirty="0"/>
              <a:t>A Seamless Mobility Domain (SMD) shall be defined and identified with a unique identifier to facilitate the operations involved in the transition between a current AP MLD and a target AP MLD belonging to the same SMD can be carried while referring to such an SMD ID, for example:</a:t>
            </a:r>
          </a:p>
          <a:p>
            <a:pPr lvl="1">
              <a:buFont typeface="Arial" panose="020B0604020202020204" pitchFamily="34" charset="0"/>
              <a:buChar char="•"/>
            </a:pPr>
            <a:r>
              <a:rPr lang="en-US" dirty="0"/>
              <a:t>Discovery of the AP MLDs within the SMD across which the non-AP MLD can use SR</a:t>
            </a:r>
          </a:p>
          <a:p>
            <a:pPr lvl="1">
              <a:buFont typeface="Arial" panose="020B0604020202020204" pitchFamily="34" charset="0"/>
              <a:buChar char="•"/>
            </a:pPr>
            <a:r>
              <a:rPr lang="en-US" dirty="0"/>
              <a:t>Security (single PMKSA/PTKSA)</a:t>
            </a:r>
          </a:p>
          <a:p>
            <a:pPr lvl="1">
              <a:buFont typeface="Arial" panose="020B0604020202020204" pitchFamily="34" charset="0"/>
              <a:buChar char="•"/>
            </a:pPr>
            <a:r>
              <a:rPr lang="en-US" dirty="0"/>
              <a:t>Consistency of BA operation</a:t>
            </a:r>
          </a:p>
          <a:p>
            <a:pPr lvl="1">
              <a:buFont typeface="Arial" panose="020B0604020202020204" pitchFamily="34" charset="0"/>
              <a:buChar char="•"/>
            </a:pPr>
            <a:r>
              <a:rPr lang="en-US" dirty="0"/>
              <a:t>Set up links</a:t>
            </a:r>
          </a:p>
          <a:p>
            <a:pPr>
              <a:buFont typeface="Arial" panose="020B0604020202020204" pitchFamily="34" charset="0"/>
              <a:buChar char="•"/>
            </a:pPr>
            <a:r>
              <a:rPr lang="en-US" dirty="0"/>
              <a:t>While SR can provide the most seamless experience within the SMD, it is expected mobility in larger ecosystems (e.g., between SMDs) can be aided by fast BSS transition (FT).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541745-9C41-D295-4E91-7131831D8FA0}"/>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862F48DD-819F-0569-873A-EBB5702018DB}"/>
              </a:ext>
            </a:extLst>
          </p:cNvPr>
          <p:cNvSpPr>
            <a:spLocks noGrp="1"/>
          </p:cNvSpPr>
          <p:nvPr>
            <p:ph type="ftr" idx="14"/>
          </p:nvPr>
        </p:nvSpPr>
        <p:spPr/>
        <p:txBody>
          <a:bodyPr/>
          <a:lstStyle/>
          <a:p>
            <a:r>
              <a:rPr lang="en-GB"/>
              <a:t>Giovanni Chisci et al., Qualcomm</a:t>
            </a:r>
          </a:p>
          <a:p>
            <a:endParaRPr lang="en-GB"/>
          </a:p>
        </p:txBody>
      </p:sp>
      <p:sp>
        <p:nvSpPr>
          <p:cNvPr id="6" name="Oval 5">
            <a:extLst>
              <a:ext uri="{FF2B5EF4-FFF2-40B4-BE49-F238E27FC236}">
                <a16:creationId xmlns:a16="http://schemas.microsoft.com/office/drawing/2014/main" id="{CD45BBDB-BB08-D0F9-3C2B-FB2DE69981B7}"/>
              </a:ext>
            </a:extLst>
          </p:cNvPr>
          <p:cNvSpPr/>
          <p:nvPr/>
        </p:nvSpPr>
        <p:spPr bwMode="auto">
          <a:xfrm>
            <a:off x="6729984" y="2132013"/>
            <a:ext cx="2075688" cy="367588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Oval 7">
            <a:extLst>
              <a:ext uri="{FF2B5EF4-FFF2-40B4-BE49-F238E27FC236}">
                <a16:creationId xmlns:a16="http://schemas.microsoft.com/office/drawing/2014/main" id="{FC914A18-B1D5-7A06-C347-66B2E59DE9BB}"/>
              </a:ext>
            </a:extLst>
          </p:cNvPr>
          <p:cNvSpPr/>
          <p:nvPr/>
        </p:nvSpPr>
        <p:spPr bwMode="auto">
          <a:xfrm>
            <a:off x="6869756" y="3230074"/>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AA58C3C2-9FA5-13D7-F132-981676444CEA}"/>
              </a:ext>
            </a:extLst>
          </p:cNvPr>
          <p:cNvSpPr/>
          <p:nvPr/>
        </p:nvSpPr>
        <p:spPr bwMode="auto">
          <a:xfrm>
            <a:off x="7922274" y="3794705"/>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2FECDFD9-A720-B302-283B-EF53DD2B6113}"/>
              </a:ext>
            </a:extLst>
          </p:cNvPr>
          <p:cNvSpPr txBox="1"/>
          <p:nvPr/>
        </p:nvSpPr>
        <p:spPr>
          <a:xfrm>
            <a:off x="7405421" y="2408772"/>
            <a:ext cx="724814" cy="307777"/>
          </a:xfrm>
          <a:prstGeom prst="rect">
            <a:avLst/>
          </a:prstGeom>
          <a:noFill/>
        </p:spPr>
        <p:txBody>
          <a:bodyPr wrap="none" rtlCol="0">
            <a:spAutoFit/>
          </a:bodyPr>
          <a:lstStyle/>
          <a:p>
            <a:r>
              <a:rPr lang="en-US" sz="1400">
                <a:solidFill>
                  <a:schemeClr val="tx1"/>
                </a:solidFill>
              </a:rPr>
              <a:t>FT MD</a:t>
            </a:r>
          </a:p>
        </p:txBody>
      </p:sp>
      <p:sp>
        <p:nvSpPr>
          <p:cNvPr id="12" name="TextBox 11">
            <a:extLst>
              <a:ext uri="{FF2B5EF4-FFF2-40B4-BE49-F238E27FC236}">
                <a16:creationId xmlns:a16="http://schemas.microsoft.com/office/drawing/2014/main" id="{6E2CA7D9-2730-574F-9AF3-116FAFBC826F}"/>
              </a:ext>
            </a:extLst>
          </p:cNvPr>
          <p:cNvSpPr txBox="1"/>
          <p:nvPr/>
        </p:nvSpPr>
        <p:spPr>
          <a:xfrm>
            <a:off x="6857148" y="3522100"/>
            <a:ext cx="708848" cy="307777"/>
          </a:xfrm>
          <a:prstGeom prst="rect">
            <a:avLst/>
          </a:prstGeom>
          <a:noFill/>
        </p:spPr>
        <p:txBody>
          <a:bodyPr wrap="none" rtlCol="0">
            <a:spAutoFit/>
          </a:bodyPr>
          <a:lstStyle/>
          <a:p>
            <a:r>
              <a:rPr lang="en-US" sz="1400" dirty="0">
                <a:solidFill>
                  <a:schemeClr val="tx1"/>
                </a:solidFill>
              </a:rPr>
              <a:t>SMD 1</a:t>
            </a:r>
          </a:p>
        </p:txBody>
      </p:sp>
      <p:sp>
        <p:nvSpPr>
          <p:cNvPr id="13" name="TextBox 12">
            <a:extLst>
              <a:ext uri="{FF2B5EF4-FFF2-40B4-BE49-F238E27FC236}">
                <a16:creationId xmlns:a16="http://schemas.microsoft.com/office/drawing/2014/main" id="{3889C1F5-074B-9FA3-CA5A-10DE039EE7BA}"/>
              </a:ext>
            </a:extLst>
          </p:cNvPr>
          <p:cNvSpPr txBox="1"/>
          <p:nvPr/>
        </p:nvSpPr>
        <p:spPr>
          <a:xfrm>
            <a:off x="7909559" y="3829877"/>
            <a:ext cx="708848" cy="307777"/>
          </a:xfrm>
          <a:prstGeom prst="rect">
            <a:avLst/>
          </a:prstGeom>
          <a:noFill/>
        </p:spPr>
        <p:txBody>
          <a:bodyPr wrap="none" rtlCol="0">
            <a:spAutoFit/>
          </a:bodyPr>
          <a:lstStyle/>
          <a:p>
            <a:r>
              <a:rPr lang="en-US" sz="1400" dirty="0">
                <a:solidFill>
                  <a:schemeClr val="tx1"/>
                </a:solidFill>
              </a:rPr>
              <a:t>SMD 2</a:t>
            </a:r>
          </a:p>
        </p:txBody>
      </p:sp>
      <p:sp>
        <p:nvSpPr>
          <p:cNvPr id="15" name="Arrow: Curved Down 14">
            <a:extLst>
              <a:ext uri="{FF2B5EF4-FFF2-40B4-BE49-F238E27FC236}">
                <a16:creationId xmlns:a16="http://schemas.microsoft.com/office/drawing/2014/main" id="{94F4962C-2D62-D620-000A-3928BA0BB5FB}"/>
              </a:ext>
            </a:extLst>
          </p:cNvPr>
          <p:cNvSpPr/>
          <p:nvPr/>
        </p:nvSpPr>
        <p:spPr bwMode="auto">
          <a:xfrm>
            <a:off x="7098565" y="3053609"/>
            <a:ext cx="372292" cy="265596"/>
          </a:xfrm>
          <a:prstGeom prst="curvedDownArrow">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245A74D1-E228-29DE-7E08-67D66727C4F4}"/>
              </a:ext>
            </a:extLst>
          </p:cNvPr>
          <p:cNvSpPr txBox="1"/>
          <p:nvPr/>
        </p:nvSpPr>
        <p:spPr>
          <a:xfrm>
            <a:off x="7082572" y="2795759"/>
            <a:ext cx="404278" cy="307777"/>
          </a:xfrm>
          <a:prstGeom prst="rect">
            <a:avLst/>
          </a:prstGeom>
          <a:noFill/>
        </p:spPr>
        <p:txBody>
          <a:bodyPr wrap="none" rtlCol="0">
            <a:spAutoFit/>
          </a:bodyPr>
          <a:lstStyle/>
          <a:p>
            <a:r>
              <a:rPr lang="en-US" sz="1400">
                <a:solidFill>
                  <a:schemeClr val="tx1"/>
                </a:solidFill>
              </a:rPr>
              <a:t>SR</a:t>
            </a:r>
          </a:p>
        </p:txBody>
      </p:sp>
      <p:sp>
        <p:nvSpPr>
          <p:cNvPr id="17" name="Arrow: Curved Down 16">
            <a:extLst>
              <a:ext uri="{FF2B5EF4-FFF2-40B4-BE49-F238E27FC236}">
                <a16:creationId xmlns:a16="http://schemas.microsoft.com/office/drawing/2014/main" id="{1997FEFC-3554-52B6-E354-CA314A9BB525}"/>
              </a:ext>
            </a:extLst>
          </p:cNvPr>
          <p:cNvSpPr/>
          <p:nvPr/>
        </p:nvSpPr>
        <p:spPr bwMode="auto">
          <a:xfrm flipV="1">
            <a:off x="7202829" y="4498235"/>
            <a:ext cx="1253784" cy="438210"/>
          </a:xfrm>
          <a:prstGeom prst="curvedDownArrow">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FAFF1912-E879-8735-E443-B72C2742A88B}"/>
              </a:ext>
            </a:extLst>
          </p:cNvPr>
          <p:cNvSpPr/>
          <p:nvPr/>
        </p:nvSpPr>
        <p:spPr bwMode="auto">
          <a:xfrm>
            <a:off x="6911593" y="4417266"/>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A33F1A3-CBE6-72FC-DF04-0A3531E86DA9}"/>
              </a:ext>
            </a:extLst>
          </p:cNvPr>
          <p:cNvSpPr txBox="1"/>
          <p:nvPr/>
        </p:nvSpPr>
        <p:spPr>
          <a:xfrm>
            <a:off x="6911593" y="4497389"/>
            <a:ext cx="708848" cy="307777"/>
          </a:xfrm>
          <a:prstGeom prst="rect">
            <a:avLst/>
          </a:prstGeom>
          <a:noFill/>
        </p:spPr>
        <p:txBody>
          <a:bodyPr wrap="none" rtlCol="0">
            <a:spAutoFit/>
          </a:bodyPr>
          <a:lstStyle/>
          <a:p>
            <a:r>
              <a:rPr lang="en-US" sz="1400" dirty="0">
                <a:solidFill>
                  <a:schemeClr val="tx1"/>
                </a:solidFill>
              </a:rPr>
              <a:t>SMD 3</a:t>
            </a:r>
          </a:p>
        </p:txBody>
      </p:sp>
      <p:sp>
        <p:nvSpPr>
          <p:cNvPr id="18" name="TextBox 17">
            <a:extLst>
              <a:ext uri="{FF2B5EF4-FFF2-40B4-BE49-F238E27FC236}">
                <a16:creationId xmlns:a16="http://schemas.microsoft.com/office/drawing/2014/main" id="{5BCF172A-A76E-4D89-5CF4-A0BFFCD22ABA}"/>
              </a:ext>
            </a:extLst>
          </p:cNvPr>
          <p:cNvSpPr txBox="1"/>
          <p:nvPr/>
        </p:nvSpPr>
        <p:spPr>
          <a:xfrm>
            <a:off x="8243311" y="4686383"/>
            <a:ext cx="393056" cy="307777"/>
          </a:xfrm>
          <a:prstGeom prst="rect">
            <a:avLst/>
          </a:prstGeom>
          <a:noFill/>
        </p:spPr>
        <p:txBody>
          <a:bodyPr wrap="none" rtlCol="0">
            <a:spAutoFit/>
          </a:bodyPr>
          <a:lstStyle/>
          <a:p>
            <a:r>
              <a:rPr lang="en-US" sz="1400">
                <a:solidFill>
                  <a:schemeClr val="tx1"/>
                </a:solidFill>
              </a:rPr>
              <a:t>FT</a:t>
            </a:r>
          </a:p>
        </p:txBody>
      </p:sp>
      <p:sp>
        <p:nvSpPr>
          <p:cNvPr id="7" name="Isosceles Triangle 6">
            <a:extLst>
              <a:ext uri="{FF2B5EF4-FFF2-40B4-BE49-F238E27FC236}">
                <a16:creationId xmlns:a16="http://schemas.microsoft.com/office/drawing/2014/main" id="{9B7F2F7B-E622-8E2D-AA79-23F01C9BCCE2}"/>
              </a:ext>
            </a:extLst>
          </p:cNvPr>
          <p:cNvSpPr/>
          <p:nvPr/>
        </p:nvSpPr>
        <p:spPr bwMode="auto">
          <a:xfrm>
            <a:off x="7463489" y="4751410"/>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Isosceles Triangle 18">
            <a:extLst>
              <a:ext uri="{FF2B5EF4-FFF2-40B4-BE49-F238E27FC236}">
                <a16:creationId xmlns:a16="http://schemas.microsoft.com/office/drawing/2014/main" id="{30ED5A75-15D6-F3D9-8814-D5B909632258}"/>
              </a:ext>
            </a:extLst>
          </p:cNvPr>
          <p:cNvSpPr/>
          <p:nvPr/>
        </p:nvSpPr>
        <p:spPr bwMode="auto">
          <a:xfrm>
            <a:off x="7098565" y="4803277"/>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Isosceles Triangle 19">
            <a:extLst>
              <a:ext uri="{FF2B5EF4-FFF2-40B4-BE49-F238E27FC236}">
                <a16:creationId xmlns:a16="http://schemas.microsoft.com/office/drawing/2014/main" id="{8DF24548-A88A-6512-C76D-249AF09E51B8}"/>
              </a:ext>
            </a:extLst>
          </p:cNvPr>
          <p:cNvSpPr/>
          <p:nvPr/>
        </p:nvSpPr>
        <p:spPr bwMode="auto">
          <a:xfrm>
            <a:off x="8269232" y="4225685"/>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Isosceles Triangle 20">
            <a:extLst>
              <a:ext uri="{FF2B5EF4-FFF2-40B4-BE49-F238E27FC236}">
                <a16:creationId xmlns:a16="http://schemas.microsoft.com/office/drawing/2014/main" id="{F9215F41-27F4-A4C8-D3BA-D90FCDB7AC8A}"/>
              </a:ext>
            </a:extLst>
          </p:cNvPr>
          <p:cNvSpPr/>
          <p:nvPr/>
        </p:nvSpPr>
        <p:spPr bwMode="auto">
          <a:xfrm>
            <a:off x="8471358" y="4089298"/>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Isosceles Triangle 21">
            <a:extLst>
              <a:ext uri="{FF2B5EF4-FFF2-40B4-BE49-F238E27FC236}">
                <a16:creationId xmlns:a16="http://schemas.microsoft.com/office/drawing/2014/main" id="{2F15DAB1-33DB-C224-BFC0-A00412DEE6C1}"/>
              </a:ext>
            </a:extLst>
          </p:cNvPr>
          <p:cNvSpPr/>
          <p:nvPr/>
        </p:nvSpPr>
        <p:spPr bwMode="auto">
          <a:xfrm>
            <a:off x="7027709" y="3318261"/>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Isosceles Triangle 22">
            <a:extLst>
              <a:ext uri="{FF2B5EF4-FFF2-40B4-BE49-F238E27FC236}">
                <a16:creationId xmlns:a16="http://schemas.microsoft.com/office/drawing/2014/main" id="{ED60C0C3-E473-F490-350E-F1D786084715}"/>
              </a:ext>
            </a:extLst>
          </p:cNvPr>
          <p:cNvSpPr/>
          <p:nvPr/>
        </p:nvSpPr>
        <p:spPr bwMode="auto">
          <a:xfrm>
            <a:off x="7393031" y="3285005"/>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0E2B252B-8EB0-2B3F-E5C9-6849C2A4081C}"/>
              </a:ext>
            </a:extLst>
          </p:cNvPr>
          <p:cNvSpPr txBox="1"/>
          <p:nvPr/>
        </p:nvSpPr>
        <p:spPr>
          <a:xfrm>
            <a:off x="6120005" y="3254689"/>
            <a:ext cx="985911" cy="307777"/>
          </a:xfrm>
          <a:prstGeom prst="rect">
            <a:avLst/>
          </a:prstGeom>
          <a:noFill/>
        </p:spPr>
        <p:txBody>
          <a:bodyPr wrap="none" rtlCol="0">
            <a:spAutoFit/>
          </a:bodyPr>
          <a:lstStyle/>
          <a:p>
            <a:r>
              <a:rPr lang="en-US" sz="1400">
                <a:solidFill>
                  <a:schemeClr val="tx1"/>
                </a:solidFill>
              </a:rPr>
              <a:t>AP MLD 1</a:t>
            </a:r>
          </a:p>
        </p:txBody>
      </p:sp>
      <p:sp>
        <p:nvSpPr>
          <p:cNvPr id="25" name="TextBox 24">
            <a:extLst>
              <a:ext uri="{FF2B5EF4-FFF2-40B4-BE49-F238E27FC236}">
                <a16:creationId xmlns:a16="http://schemas.microsoft.com/office/drawing/2014/main" id="{45751DDC-2DE0-4D39-3421-7E3BB7636E8A}"/>
              </a:ext>
            </a:extLst>
          </p:cNvPr>
          <p:cNvSpPr txBox="1"/>
          <p:nvPr/>
        </p:nvSpPr>
        <p:spPr>
          <a:xfrm>
            <a:off x="7541757" y="3168237"/>
            <a:ext cx="985911" cy="307777"/>
          </a:xfrm>
          <a:prstGeom prst="rect">
            <a:avLst/>
          </a:prstGeom>
          <a:noFill/>
        </p:spPr>
        <p:txBody>
          <a:bodyPr wrap="none" rtlCol="0">
            <a:spAutoFit/>
          </a:bodyPr>
          <a:lstStyle/>
          <a:p>
            <a:r>
              <a:rPr lang="en-US" sz="1400">
                <a:solidFill>
                  <a:schemeClr val="tx1"/>
                </a:solidFill>
              </a:rPr>
              <a:t>AP MLD 2</a:t>
            </a:r>
          </a:p>
        </p:txBody>
      </p:sp>
      <p:sp>
        <p:nvSpPr>
          <p:cNvPr id="26" name="TextBox 25">
            <a:extLst>
              <a:ext uri="{FF2B5EF4-FFF2-40B4-BE49-F238E27FC236}">
                <a16:creationId xmlns:a16="http://schemas.microsoft.com/office/drawing/2014/main" id="{ED8A8B14-F54D-916F-4DC7-ADFD8028381B}"/>
              </a:ext>
            </a:extLst>
          </p:cNvPr>
          <p:cNvSpPr txBox="1"/>
          <p:nvPr/>
        </p:nvSpPr>
        <p:spPr>
          <a:xfrm>
            <a:off x="7355870" y="4171987"/>
            <a:ext cx="985911" cy="307777"/>
          </a:xfrm>
          <a:prstGeom prst="rect">
            <a:avLst/>
          </a:prstGeom>
          <a:noFill/>
        </p:spPr>
        <p:txBody>
          <a:bodyPr wrap="none" rtlCol="0">
            <a:spAutoFit/>
          </a:bodyPr>
          <a:lstStyle/>
          <a:p>
            <a:r>
              <a:rPr lang="en-US" sz="1400">
                <a:solidFill>
                  <a:schemeClr val="tx1"/>
                </a:solidFill>
              </a:rPr>
              <a:t>AP MLD 4</a:t>
            </a:r>
          </a:p>
        </p:txBody>
      </p:sp>
      <p:sp>
        <p:nvSpPr>
          <p:cNvPr id="27" name="TextBox 26">
            <a:extLst>
              <a:ext uri="{FF2B5EF4-FFF2-40B4-BE49-F238E27FC236}">
                <a16:creationId xmlns:a16="http://schemas.microsoft.com/office/drawing/2014/main" id="{641F47A3-E943-5179-324A-490D58F3C1AB}"/>
              </a:ext>
            </a:extLst>
          </p:cNvPr>
          <p:cNvSpPr txBox="1"/>
          <p:nvPr/>
        </p:nvSpPr>
        <p:spPr>
          <a:xfrm>
            <a:off x="7354028" y="4954916"/>
            <a:ext cx="985911" cy="307777"/>
          </a:xfrm>
          <a:prstGeom prst="rect">
            <a:avLst/>
          </a:prstGeom>
          <a:noFill/>
        </p:spPr>
        <p:txBody>
          <a:bodyPr wrap="none" rtlCol="0">
            <a:spAutoFit/>
          </a:bodyPr>
          <a:lstStyle/>
          <a:p>
            <a:r>
              <a:rPr lang="en-US" sz="1400">
                <a:solidFill>
                  <a:schemeClr val="tx1"/>
                </a:solidFill>
              </a:rPr>
              <a:t>AP MLD 3</a:t>
            </a:r>
          </a:p>
        </p:txBody>
      </p:sp>
    </p:spTree>
    <p:extLst>
      <p:ext uri="{BB962C8B-B14F-4D97-AF65-F5344CB8AC3E}">
        <p14:creationId xmlns:p14="http://schemas.microsoft.com/office/powerpoint/2010/main" val="415194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Rounded Corners 35">
            <a:extLst>
              <a:ext uri="{FF2B5EF4-FFF2-40B4-BE49-F238E27FC236}">
                <a16:creationId xmlns:a16="http://schemas.microsoft.com/office/drawing/2014/main" id="{998C662B-7E80-4D74-C1BE-2D25B0D328AC}"/>
              </a:ext>
            </a:extLst>
          </p:cNvPr>
          <p:cNvSpPr/>
          <p:nvPr/>
        </p:nvSpPr>
        <p:spPr bwMode="auto">
          <a:xfrm>
            <a:off x="4306954" y="2666704"/>
            <a:ext cx="3657469" cy="675173"/>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t>         Recommendations</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32" name="Title 31">
            <a:extLst>
              <a:ext uri="{FF2B5EF4-FFF2-40B4-BE49-F238E27FC236}">
                <a16:creationId xmlns:a16="http://schemas.microsoft.com/office/drawing/2014/main" id="{FE6C6A4C-ABCE-3E78-6840-E3B9E022DE25}"/>
              </a:ext>
            </a:extLst>
          </p:cNvPr>
          <p:cNvSpPr>
            <a:spLocks noGrp="1"/>
          </p:cNvSpPr>
          <p:nvPr>
            <p:ph type="title"/>
          </p:nvPr>
        </p:nvSpPr>
        <p:spPr>
          <a:xfrm>
            <a:off x="685800" y="457199"/>
            <a:ext cx="7770813" cy="1065213"/>
          </a:xfrm>
        </p:spPr>
        <p:txBody>
          <a:bodyPr/>
          <a:lstStyle/>
          <a:p>
            <a:r>
              <a:rPr lang="en-US" dirty="0"/>
              <a:t>Seamless Roaming In Steps</a:t>
            </a:r>
          </a:p>
        </p:txBody>
      </p:sp>
      <p:sp>
        <p:nvSpPr>
          <p:cNvPr id="33" name="Content Placeholder 32">
            <a:extLst>
              <a:ext uri="{FF2B5EF4-FFF2-40B4-BE49-F238E27FC236}">
                <a16:creationId xmlns:a16="http://schemas.microsoft.com/office/drawing/2014/main" id="{2DABC16D-7E8B-025A-8654-C3A434CC4A69}"/>
              </a:ext>
            </a:extLst>
          </p:cNvPr>
          <p:cNvSpPr>
            <a:spLocks noGrp="1"/>
          </p:cNvSpPr>
          <p:nvPr>
            <p:ph idx="1"/>
          </p:nvPr>
        </p:nvSpPr>
        <p:spPr>
          <a:xfrm>
            <a:off x="118933" y="1371598"/>
            <a:ext cx="4014224" cy="5238750"/>
          </a:xfrm>
        </p:spPr>
        <p:txBody>
          <a:bodyPr>
            <a:normAutofit fontScale="55000" lnSpcReduction="20000"/>
          </a:bodyPr>
          <a:lstStyle/>
          <a:p>
            <a:pPr>
              <a:buFont typeface="Arial" panose="020B0604020202020204" pitchFamily="34" charset="0"/>
              <a:buChar char="•"/>
            </a:pPr>
            <a:r>
              <a:rPr lang="en-US" dirty="0"/>
              <a:t>To deliver a smooth experience, Seamless Roaming extends over different steps:</a:t>
            </a:r>
          </a:p>
          <a:p>
            <a:pPr lvl="1">
              <a:buFont typeface="Arial" panose="020B0604020202020204" pitchFamily="34" charset="0"/>
              <a:buChar char="•"/>
            </a:pPr>
            <a:r>
              <a:rPr lang="en-US" b="1" dirty="0"/>
              <a:t>Discovery</a:t>
            </a:r>
            <a:r>
              <a:rPr lang="en-US" dirty="0"/>
              <a:t>: the client discovers the neighboring AP MLDs in the SMD</a:t>
            </a:r>
          </a:p>
          <a:p>
            <a:pPr lvl="1">
              <a:buFont typeface="Arial" panose="020B0604020202020204" pitchFamily="34" charset="0"/>
              <a:buChar char="•"/>
            </a:pPr>
            <a:r>
              <a:rPr lang="en-US" b="1" dirty="0"/>
              <a:t>Recommendations</a:t>
            </a:r>
            <a:r>
              <a:rPr lang="en-US" dirty="0"/>
              <a:t>: the client can receive recommendations on suitable candidate AP MLDs in the SMD that can meet the client’s requirements</a:t>
            </a:r>
          </a:p>
          <a:p>
            <a:pPr lvl="2">
              <a:buFont typeface="Arial" panose="020B0604020202020204" pitchFamily="34" charset="0"/>
              <a:buChar char="•"/>
            </a:pPr>
            <a:r>
              <a:rPr lang="en-US" dirty="0"/>
              <a:t>E.g., considering client’s context, loading conditions, check on the backhaul, etc.</a:t>
            </a:r>
          </a:p>
          <a:p>
            <a:pPr lvl="2">
              <a:buFont typeface="Arial" panose="020B0604020202020204" pitchFamily="34" charset="0"/>
              <a:buChar char="•"/>
            </a:pPr>
            <a:r>
              <a:rPr lang="en-US" dirty="0"/>
              <a:t>BTM signaling can be considered, e.g.:</a:t>
            </a:r>
          </a:p>
          <a:p>
            <a:pPr lvl="3">
              <a:buFont typeface="Arial" panose="020B0604020202020204" pitchFamily="34" charset="0"/>
              <a:buChar char="•"/>
            </a:pPr>
            <a:r>
              <a:rPr lang="en-US" dirty="0"/>
              <a:t>BTM query/request </a:t>
            </a:r>
            <a:r>
              <a:rPr lang="en-US" dirty="0">
                <a:sym typeface="Wingdings" panose="05000000000000000000" pitchFamily="2" charset="2"/>
              </a:rPr>
              <a:t> solicited</a:t>
            </a:r>
          </a:p>
          <a:p>
            <a:pPr lvl="3">
              <a:buFont typeface="Arial" panose="020B0604020202020204" pitchFamily="34" charset="0"/>
              <a:buChar char="•"/>
            </a:pPr>
            <a:r>
              <a:rPr lang="en-US" dirty="0">
                <a:sym typeface="Wingdings" panose="05000000000000000000" pitchFamily="2" charset="2"/>
              </a:rPr>
              <a:t>BTM request  unsolicited</a:t>
            </a:r>
            <a:endParaRPr lang="en-US" dirty="0"/>
          </a:p>
          <a:p>
            <a:pPr lvl="1">
              <a:buFont typeface="Arial" panose="020B0604020202020204" pitchFamily="34" charset="0"/>
              <a:buChar char="•"/>
            </a:pPr>
            <a:r>
              <a:rPr lang="en-US" b="1" dirty="0"/>
              <a:t>Preparation</a:t>
            </a:r>
            <a:r>
              <a:rPr lang="en-US" dirty="0"/>
              <a:t>: the client requests the current AP MLD to set up a target AP MLD in the SMD over the backhaul</a:t>
            </a:r>
          </a:p>
          <a:p>
            <a:pPr lvl="2">
              <a:buFont typeface="Arial" panose="020B0604020202020204" pitchFamily="34" charset="0"/>
              <a:buChar char="•"/>
            </a:pPr>
            <a:r>
              <a:rPr lang="en-US" dirty="0"/>
              <a:t>Set up of the links </a:t>
            </a:r>
          </a:p>
          <a:p>
            <a:pPr lvl="2">
              <a:buFont typeface="Arial" panose="020B0604020202020204" pitchFamily="34" charset="0"/>
              <a:buChar char="•"/>
            </a:pPr>
            <a:r>
              <a:rPr lang="en-US" dirty="0"/>
              <a:t>First instance of context transfer</a:t>
            </a:r>
          </a:p>
          <a:p>
            <a:pPr lvl="2">
              <a:buFont typeface="Arial" panose="020B0604020202020204" pitchFamily="34" charset="0"/>
              <a:buChar char="•"/>
            </a:pPr>
            <a:r>
              <a:rPr lang="en-US" dirty="0"/>
              <a:t>Signaling for the client/current AP MLD request/response exchange is TBD (e.g., ML reconfiguration)</a:t>
            </a:r>
          </a:p>
          <a:p>
            <a:pPr lvl="1">
              <a:buFont typeface="Arial" panose="020B0604020202020204" pitchFamily="34" charset="0"/>
              <a:buChar char="•"/>
            </a:pPr>
            <a:r>
              <a:rPr lang="en-US" b="1" dirty="0"/>
              <a:t>Execution</a:t>
            </a:r>
            <a:r>
              <a:rPr lang="en-US" dirty="0"/>
              <a:t>: the client request to roam to the target AP MLD in the SMD</a:t>
            </a:r>
          </a:p>
          <a:p>
            <a:pPr lvl="2">
              <a:buFont typeface="Arial" panose="020B0604020202020204" pitchFamily="34" charset="0"/>
              <a:buChar char="•"/>
            </a:pPr>
            <a:r>
              <a:rPr lang="en-US" dirty="0"/>
              <a:t>Second instance of context transfer and optionally link reconfiguration</a:t>
            </a:r>
          </a:p>
          <a:p>
            <a:pPr lvl="2">
              <a:buFont typeface="Arial" panose="020B0604020202020204" pitchFamily="34" charset="0"/>
              <a:buChar char="•"/>
            </a:pPr>
            <a:r>
              <a:rPr lang="en-US" dirty="0"/>
              <a:t>If necessary, DS mapping switch</a:t>
            </a:r>
          </a:p>
          <a:p>
            <a:pPr lvl="2">
              <a:buFont typeface="Arial" panose="020B0604020202020204" pitchFamily="34" charset="0"/>
              <a:buChar char="•"/>
            </a:pPr>
            <a:r>
              <a:rPr lang="en-US" dirty="0"/>
              <a:t>Both exchange client-current and client-target AP MLD can be considered (current in the figure)</a:t>
            </a:r>
          </a:p>
          <a:p>
            <a:pPr lvl="2">
              <a:buFont typeface="Arial" panose="020B0604020202020204" pitchFamily="34" charset="0"/>
              <a:buChar char="•"/>
            </a:pPr>
            <a:r>
              <a:rPr lang="en-US" dirty="0"/>
              <a:t>Shall be accepted if request is received within a timeout after Setup completion</a:t>
            </a:r>
          </a:p>
          <a:p>
            <a:pPr lvl="2">
              <a:buFont typeface="Arial" panose="020B0604020202020204" pitchFamily="34" charset="0"/>
              <a:buChar char="•"/>
            </a:pPr>
            <a:r>
              <a:rPr lang="en-US" dirty="0"/>
              <a:t>ML reconfiguration can be considered for signaling (e.g., to cover the case where Preparation is not performed.)</a:t>
            </a:r>
          </a:p>
          <a:p>
            <a:endParaRPr lang="en-US" dirty="0"/>
          </a:p>
        </p:txBody>
      </p:sp>
      <p:sp>
        <p:nvSpPr>
          <p:cNvPr id="4" name="Slide Number Placeholder 3">
            <a:extLst>
              <a:ext uri="{FF2B5EF4-FFF2-40B4-BE49-F238E27FC236}">
                <a16:creationId xmlns:a16="http://schemas.microsoft.com/office/drawing/2014/main" id="{12EAAD51-7683-168C-7840-37CF48737967}"/>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805C6DAC-4593-2765-C5C3-BD7D70C42987}"/>
              </a:ext>
            </a:extLst>
          </p:cNvPr>
          <p:cNvSpPr>
            <a:spLocks noGrp="1"/>
          </p:cNvSpPr>
          <p:nvPr>
            <p:ph type="ftr" idx="14"/>
          </p:nvPr>
        </p:nvSpPr>
        <p:spPr/>
        <p:txBody>
          <a:bodyPr/>
          <a:lstStyle/>
          <a:p>
            <a:r>
              <a:rPr lang="en-GB"/>
              <a:t>Giovanni Chisci et al., Qualcomm</a:t>
            </a:r>
          </a:p>
          <a:p>
            <a:endParaRPr lang="en-GB"/>
          </a:p>
        </p:txBody>
      </p:sp>
      <p:cxnSp>
        <p:nvCxnSpPr>
          <p:cNvPr id="10" name="Straight Arrow Connector 9">
            <a:extLst>
              <a:ext uri="{FF2B5EF4-FFF2-40B4-BE49-F238E27FC236}">
                <a16:creationId xmlns:a16="http://schemas.microsoft.com/office/drawing/2014/main" id="{FCCE7B10-6E90-A24F-B41B-7E4BE9463D2B}"/>
              </a:ext>
            </a:extLst>
          </p:cNvPr>
          <p:cNvCxnSpPr>
            <a:cxnSpLocks/>
          </p:cNvCxnSpPr>
          <p:nvPr/>
        </p:nvCxnSpPr>
        <p:spPr bwMode="auto">
          <a:xfrm>
            <a:off x="4471416"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6595DE56-3DBA-3A7D-51C3-35E040390C7D}"/>
              </a:ext>
            </a:extLst>
          </p:cNvPr>
          <p:cNvCxnSpPr>
            <a:cxnSpLocks/>
          </p:cNvCxnSpPr>
          <p:nvPr/>
        </p:nvCxnSpPr>
        <p:spPr bwMode="auto">
          <a:xfrm>
            <a:off x="5593080"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0988404-1E44-D081-CFF8-CF688DD64BA3}"/>
              </a:ext>
            </a:extLst>
          </p:cNvPr>
          <p:cNvCxnSpPr>
            <a:cxnSpLocks/>
          </p:cNvCxnSpPr>
          <p:nvPr/>
        </p:nvCxnSpPr>
        <p:spPr bwMode="auto">
          <a:xfrm>
            <a:off x="6696456"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784EFD83-2D3F-C320-9659-1F35CF80F26C}"/>
              </a:ext>
            </a:extLst>
          </p:cNvPr>
          <p:cNvCxnSpPr>
            <a:cxnSpLocks/>
          </p:cNvCxnSpPr>
          <p:nvPr/>
        </p:nvCxnSpPr>
        <p:spPr bwMode="auto">
          <a:xfrm>
            <a:off x="7790688"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6" name="Rectangle: Rounded Corners 15">
            <a:extLst>
              <a:ext uri="{FF2B5EF4-FFF2-40B4-BE49-F238E27FC236}">
                <a16:creationId xmlns:a16="http://schemas.microsoft.com/office/drawing/2014/main" id="{5E94AC4A-F562-79B6-BC96-A7EA3754EDB5}"/>
              </a:ext>
            </a:extLst>
          </p:cNvPr>
          <p:cNvSpPr/>
          <p:nvPr/>
        </p:nvSpPr>
        <p:spPr bwMode="auto">
          <a:xfrm>
            <a:off x="5145089" y="1781619"/>
            <a:ext cx="895981" cy="237744"/>
          </a:xfrm>
          <a:prstGeom prst="roundRect">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MLD0</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7" name="Rectangle: Rounded Corners 16">
            <a:extLst>
              <a:ext uri="{FF2B5EF4-FFF2-40B4-BE49-F238E27FC236}">
                <a16:creationId xmlns:a16="http://schemas.microsoft.com/office/drawing/2014/main" id="{17D558A2-0160-F452-7BAC-CD35906D60F7}"/>
              </a:ext>
            </a:extLst>
          </p:cNvPr>
          <p:cNvSpPr/>
          <p:nvPr/>
        </p:nvSpPr>
        <p:spPr bwMode="auto">
          <a:xfrm>
            <a:off x="6248465" y="1781619"/>
            <a:ext cx="895981" cy="237744"/>
          </a:xfrm>
          <a:prstGeom prst="roundRect">
            <a:avLst/>
          </a:prstGeom>
          <a:solidFill>
            <a:srgbClr val="E95817"/>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MLD1</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8" name="Rectangle: Rounded Corners 17">
            <a:extLst>
              <a:ext uri="{FF2B5EF4-FFF2-40B4-BE49-F238E27FC236}">
                <a16:creationId xmlns:a16="http://schemas.microsoft.com/office/drawing/2014/main" id="{81DF614A-1BCA-26DB-8EDA-9F02582C0AF2}"/>
              </a:ext>
            </a:extLst>
          </p:cNvPr>
          <p:cNvSpPr/>
          <p:nvPr/>
        </p:nvSpPr>
        <p:spPr bwMode="auto">
          <a:xfrm>
            <a:off x="7351841" y="1781619"/>
            <a:ext cx="895981" cy="237744"/>
          </a:xfrm>
          <a:prstGeom prst="roundRect">
            <a:avLst/>
          </a:prstGeom>
          <a:solidFill>
            <a:srgbClr val="E95817"/>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MLD2</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9" name="Rectangle: Rounded Corners 18">
            <a:extLst>
              <a:ext uri="{FF2B5EF4-FFF2-40B4-BE49-F238E27FC236}">
                <a16:creationId xmlns:a16="http://schemas.microsoft.com/office/drawing/2014/main" id="{08727B5F-486A-8B63-A7B1-6251A32F0725}"/>
              </a:ext>
            </a:extLst>
          </p:cNvPr>
          <p:cNvSpPr/>
          <p:nvPr/>
        </p:nvSpPr>
        <p:spPr bwMode="auto">
          <a:xfrm>
            <a:off x="4041713" y="1781619"/>
            <a:ext cx="895981" cy="237744"/>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Client</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0" name="Arrow: Left-Right 19">
            <a:extLst>
              <a:ext uri="{FF2B5EF4-FFF2-40B4-BE49-F238E27FC236}">
                <a16:creationId xmlns:a16="http://schemas.microsoft.com/office/drawing/2014/main" id="{48CA1199-5118-F04D-528C-A6725446DF4F}"/>
              </a:ext>
            </a:extLst>
          </p:cNvPr>
          <p:cNvSpPr/>
          <p:nvPr/>
        </p:nvSpPr>
        <p:spPr bwMode="auto">
          <a:xfrm>
            <a:off x="4609306" y="2192655"/>
            <a:ext cx="3026664" cy="429768"/>
          </a:xfrm>
          <a:prstGeom prst="lef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Discovery/Scanning</a:t>
            </a:r>
          </a:p>
        </p:txBody>
      </p:sp>
      <p:cxnSp>
        <p:nvCxnSpPr>
          <p:cNvPr id="23" name="Straight Arrow Connector 22">
            <a:extLst>
              <a:ext uri="{FF2B5EF4-FFF2-40B4-BE49-F238E27FC236}">
                <a16:creationId xmlns:a16="http://schemas.microsoft.com/office/drawing/2014/main" id="{DAF6C5B3-988D-A956-87D3-68D2CE37A338}"/>
              </a:ext>
            </a:extLst>
          </p:cNvPr>
          <p:cNvCxnSpPr>
            <a:cxnSpLocks/>
          </p:cNvCxnSpPr>
          <p:nvPr/>
        </p:nvCxnSpPr>
        <p:spPr bwMode="auto">
          <a:xfrm>
            <a:off x="4563460" y="3782441"/>
            <a:ext cx="92878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C1FD7A62-8395-477D-DA7A-C569E932E98D}"/>
              </a:ext>
            </a:extLst>
          </p:cNvPr>
          <p:cNvCxnSpPr>
            <a:cxnSpLocks/>
          </p:cNvCxnSpPr>
          <p:nvPr/>
        </p:nvCxnSpPr>
        <p:spPr bwMode="auto">
          <a:xfrm>
            <a:off x="4523374" y="5279588"/>
            <a:ext cx="92878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F730F49E-A304-5723-6534-DA2A77420DCD}"/>
              </a:ext>
            </a:extLst>
          </p:cNvPr>
          <p:cNvCxnSpPr>
            <a:cxnSpLocks/>
          </p:cNvCxnSpPr>
          <p:nvPr/>
        </p:nvCxnSpPr>
        <p:spPr bwMode="auto">
          <a:xfrm flipH="1">
            <a:off x="4523374" y="5770316"/>
            <a:ext cx="91983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A80BD040-5F85-16FE-411E-C89B8885AC3B}"/>
              </a:ext>
            </a:extLst>
          </p:cNvPr>
          <p:cNvCxnSpPr>
            <a:cxnSpLocks/>
          </p:cNvCxnSpPr>
          <p:nvPr/>
        </p:nvCxnSpPr>
        <p:spPr bwMode="auto">
          <a:xfrm flipH="1">
            <a:off x="4563695" y="4563371"/>
            <a:ext cx="91983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0" name="Rectangle: Rounded Corners 29">
            <a:extLst>
              <a:ext uri="{FF2B5EF4-FFF2-40B4-BE49-F238E27FC236}">
                <a16:creationId xmlns:a16="http://schemas.microsoft.com/office/drawing/2014/main" id="{34612998-C53C-D235-A9FF-CD50D0D1BD94}"/>
              </a:ext>
            </a:extLst>
          </p:cNvPr>
          <p:cNvSpPr/>
          <p:nvPr/>
        </p:nvSpPr>
        <p:spPr bwMode="auto">
          <a:xfrm>
            <a:off x="5452157" y="3785233"/>
            <a:ext cx="1417749" cy="780931"/>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endParaRPr lang="en-US" sz="1000"/>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a:t>Set up links</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a:t>context transfer (1)</a:t>
            </a: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34" name="TextBox 33">
            <a:extLst>
              <a:ext uri="{FF2B5EF4-FFF2-40B4-BE49-F238E27FC236}">
                <a16:creationId xmlns:a16="http://schemas.microsoft.com/office/drawing/2014/main" id="{AB3B8762-CAF3-6536-3619-EE39320F70AE}"/>
              </a:ext>
            </a:extLst>
          </p:cNvPr>
          <p:cNvSpPr txBox="1"/>
          <p:nvPr/>
        </p:nvSpPr>
        <p:spPr>
          <a:xfrm>
            <a:off x="4563458" y="3370931"/>
            <a:ext cx="934871" cy="400110"/>
          </a:xfrm>
          <a:prstGeom prst="rect">
            <a:avLst/>
          </a:prstGeom>
          <a:noFill/>
        </p:spPr>
        <p:txBody>
          <a:bodyPr wrap="none" rtlCol="0">
            <a:spAutoFit/>
          </a:bodyPr>
          <a:lstStyle/>
          <a:p>
            <a:r>
              <a:rPr lang="en-US" sz="1000" dirty="0">
                <a:solidFill>
                  <a:schemeClr val="tx1"/>
                </a:solidFill>
              </a:rPr>
              <a:t>Prep. Request</a:t>
            </a:r>
          </a:p>
          <a:p>
            <a:pPr marL="171450" indent="-171450">
              <a:buFont typeface="Arial" panose="020B0604020202020204" pitchFamily="34" charset="0"/>
              <a:buChar char="•"/>
            </a:pPr>
            <a:r>
              <a:rPr lang="en-US" sz="1000" dirty="0">
                <a:solidFill>
                  <a:schemeClr val="tx1"/>
                </a:solidFill>
              </a:rPr>
              <a:t>AP MLD 1</a:t>
            </a:r>
          </a:p>
        </p:txBody>
      </p:sp>
      <p:sp>
        <p:nvSpPr>
          <p:cNvPr id="35" name="TextBox 34">
            <a:extLst>
              <a:ext uri="{FF2B5EF4-FFF2-40B4-BE49-F238E27FC236}">
                <a16:creationId xmlns:a16="http://schemas.microsoft.com/office/drawing/2014/main" id="{6919724C-F5E6-4B8E-2EA8-154EA21ECB07}"/>
              </a:ext>
            </a:extLst>
          </p:cNvPr>
          <p:cNvSpPr txBox="1"/>
          <p:nvPr/>
        </p:nvSpPr>
        <p:spPr>
          <a:xfrm>
            <a:off x="4588038" y="4568956"/>
            <a:ext cx="976549" cy="246221"/>
          </a:xfrm>
          <a:prstGeom prst="rect">
            <a:avLst/>
          </a:prstGeom>
          <a:noFill/>
        </p:spPr>
        <p:txBody>
          <a:bodyPr wrap="none" rtlCol="0">
            <a:spAutoFit/>
          </a:bodyPr>
          <a:lstStyle/>
          <a:p>
            <a:r>
              <a:rPr lang="en-US" sz="1000" dirty="0">
                <a:solidFill>
                  <a:schemeClr val="tx1"/>
                </a:solidFill>
              </a:rPr>
              <a:t>Prep. Response</a:t>
            </a:r>
          </a:p>
        </p:txBody>
      </p:sp>
      <p:sp>
        <p:nvSpPr>
          <p:cNvPr id="37" name="Rectangle: Rounded Corners 36">
            <a:extLst>
              <a:ext uri="{FF2B5EF4-FFF2-40B4-BE49-F238E27FC236}">
                <a16:creationId xmlns:a16="http://schemas.microsoft.com/office/drawing/2014/main" id="{324D59C9-5DA6-7786-A97D-5D3322352981}"/>
              </a:ext>
            </a:extLst>
          </p:cNvPr>
          <p:cNvSpPr/>
          <p:nvPr/>
        </p:nvSpPr>
        <p:spPr bwMode="auto">
          <a:xfrm>
            <a:off x="5501321" y="5183737"/>
            <a:ext cx="1526246" cy="674103"/>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dirty="0"/>
              <a:t>context transfer (2)</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dirty="0"/>
              <a:t>Optional: set up links</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sz="1000" b="0" i="0" u="none" strike="noStrike" cap="none" normalizeH="0" baseline="0" dirty="0">
                <a:ln>
                  <a:noFill/>
                </a:ln>
                <a:solidFill>
                  <a:schemeClr val="bg1"/>
                </a:solidFill>
                <a:effectLst/>
                <a:latin typeface="Times New Roman" pitchFamily="16" charset="0"/>
                <a:ea typeface="MS Gothic" charset="-128"/>
              </a:rPr>
              <a:t>DS map switch (if necessary)</a:t>
            </a:r>
          </a:p>
        </p:txBody>
      </p:sp>
      <p:sp>
        <p:nvSpPr>
          <p:cNvPr id="38" name="TextBox 37">
            <a:extLst>
              <a:ext uri="{FF2B5EF4-FFF2-40B4-BE49-F238E27FC236}">
                <a16:creationId xmlns:a16="http://schemas.microsoft.com/office/drawing/2014/main" id="{876E719F-30EE-68DB-AFA4-D504201E7DDD}"/>
              </a:ext>
            </a:extLst>
          </p:cNvPr>
          <p:cNvSpPr txBox="1"/>
          <p:nvPr/>
        </p:nvSpPr>
        <p:spPr>
          <a:xfrm>
            <a:off x="4490009" y="4898893"/>
            <a:ext cx="1109599" cy="400110"/>
          </a:xfrm>
          <a:prstGeom prst="rect">
            <a:avLst/>
          </a:prstGeom>
          <a:noFill/>
        </p:spPr>
        <p:txBody>
          <a:bodyPr wrap="none" rtlCol="0">
            <a:spAutoFit/>
          </a:bodyPr>
          <a:lstStyle/>
          <a:p>
            <a:r>
              <a:rPr lang="en-US" sz="1000" dirty="0">
                <a:solidFill>
                  <a:schemeClr val="tx1"/>
                </a:solidFill>
              </a:rPr>
              <a:t>Execution request</a:t>
            </a:r>
          </a:p>
          <a:p>
            <a:pPr marL="171450" indent="-171450">
              <a:buFont typeface="Arial" panose="020B0604020202020204" pitchFamily="34" charset="0"/>
              <a:buChar char="•"/>
            </a:pPr>
            <a:r>
              <a:rPr lang="en-US" sz="1000" dirty="0">
                <a:solidFill>
                  <a:schemeClr val="tx1"/>
                </a:solidFill>
              </a:rPr>
              <a:t>AP MLD 1</a:t>
            </a:r>
          </a:p>
        </p:txBody>
      </p:sp>
      <p:sp>
        <p:nvSpPr>
          <p:cNvPr id="39" name="TextBox 38">
            <a:extLst>
              <a:ext uri="{FF2B5EF4-FFF2-40B4-BE49-F238E27FC236}">
                <a16:creationId xmlns:a16="http://schemas.microsoft.com/office/drawing/2014/main" id="{00532494-0572-8709-E7AB-1081BDBAF1E9}"/>
              </a:ext>
            </a:extLst>
          </p:cNvPr>
          <p:cNvSpPr txBox="1"/>
          <p:nvPr/>
        </p:nvSpPr>
        <p:spPr>
          <a:xfrm>
            <a:off x="4369784" y="5770316"/>
            <a:ext cx="1229824" cy="246221"/>
          </a:xfrm>
          <a:prstGeom prst="rect">
            <a:avLst/>
          </a:prstGeom>
          <a:noFill/>
        </p:spPr>
        <p:txBody>
          <a:bodyPr wrap="none" rtlCol="0">
            <a:spAutoFit/>
          </a:bodyPr>
          <a:lstStyle/>
          <a:p>
            <a:r>
              <a:rPr lang="en-US" sz="1000" dirty="0">
                <a:solidFill>
                  <a:schemeClr val="tx1"/>
                </a:solidFill>
              </a:rPr>
              <a:t>Execution Response</a:t>
            </a:r>
          </a:p>
        </p:txBody>
      </p:sp>
      <p:cxnSp>
        <p:nvCxnSpPr>
          <p:cNvPr id="3" name="Straight Arrow Connector 2">
            <a:extLst>
              <a:ext uri="{FF2B5EF4-FFF2-40B4-BE49-F238E27FC236}">
                <a16:creationId xmlns:a16="http://schemas.microsoft.com/office/drawing/2014/main" id="{041C4C07-185E-73A5-AEF3-3577A2520752}"/>
              </a:ext>
            </a:extLst>
          </p:cNvPr>
          <p:cNvCxnSpPr/>
          <p:nvPr/>
        </p:nvCxnSpPr>
        <p:spPr bwMode="auto">
          <a:xfrm>
            <a:off x="8000999" y="4563371"/>
            <a:ext cx="0" cy="1535677"/>
          </a:xfrm>
          <a:prstGeom prst="straightConnector1">
            <a:avLst/>
          </a:prstGeom>
          <a:solidFill>
            <a:srgbClr val="00B8FF"/>
          </a:solidFill>
          <a:ln w="19050" cap="flat" cmpd="sng" algn="ctr">
            <a:solidFill>
              <a:schemeClr val="bg1">
                <a:lumMod val="50000"/>
              </a:schemeClr>
            </a:solidFill>
            <a:prstDash val="lgDash"/>
            <a:round/>
            <a:headEnd type="triangle"/>
            <a:tailEnd type="triangle"/>
          </a:ln>
          <a:effectLst/>
        </p:spPr>
      </p:cxnSp>
      <p:sp>
        <p:nvSpPr>
          <p:cNvPr id="7" name="TextBox 6">
            <a:extLst>
              <a:ext uri="{FF2B5EF4-FFF2-40B4-BE49-F238E27FC236}">
                <a16:creationId xmlns:a16="http://schemas.microsoft.com/office/drawing/2014/main" id="{97568320-7A5B-935A-911A-23D579484520}"/>
              </a:ext>
            </a:extLst>
          </p:cNvPr>
          <p:cNvSpPr txBox="1"/>
          <p:nvPr/>
        </p:nvSpPr>
        <p:spPr>
          <a:xfrm>
            <a:off x="8000999" y="4840587"/>
            <a:ext cx="1153356" cy="1015663"/>
          </a:xfrm>
          <a:prstGeom prst="rect">
            <a:avLst/>
          </a:prstGeom>
          <a:noFill/>
        </p:spPr>
        <p:txBody>
          <a:bodyPr wrap="square" rtlCol="0">
            <a:spAutoFit/>
          </a:bodyPr>
          <a:lstStyle/>
          <a:p>
            <a:r>
              <a:rPr lang="en-US" sz="1000" b="1" dirty="0">
                <a:solidFill>
                  <a:schemeClr val="tx1"/>
                </a:solidFill>
              </a:rPr>
              <a:t>Prep. timeout</a:t>
            </a:r>
          </a:p>
          <a:p>
            <a:r>
              <a:rPr lang="en-US" sz="1000" dirty="0">
                <a:solidFill>
                  <a:schemeClr val="tx1"/>
                </a:solidFill>
              </a:rPr>
              <a:t>(Execution request is accepted if performed within timeout after Prep. completion)</a:t>
            </a:r>
          </a:p>
        </p:txBody>
      </p:sp>
    </p:spTree>
    <p:extLst>
      <p:ext uri="{BB962C8B-B14F-4D97-AF65-F5344CB8AC3E}">
        <p14:creationId xmlns:p14="http://schemas.microsoft.com/office/powerpoint/2010/main" val="117032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DB1BA-C7AB-B3F4-819F-BBB665125BD0}"/>
              </a:ext>
            </a:extLst>
          </p:cNvPr>
          <p:cNvSpPr>
            <a:spLocks noGrp="1"/>
          </p:cNvSpPr>
          <p:nvPr>
            <p:ph type="title"/>
          </p:nvPr>
        </p:nvSpPr>
        <p:spPr/>
        <p:txBody>
          <a:bodyPr/>
          <a:lstStyle/>
          <a:p>
            <a:r>
              <a:rPr lang="en-US"/>
              <a:t>Discussion on the Roaming Setup</a:t>
            </a:r>
          </a:p>
        </p:txBody>
      </p:sp>
      <p:sp>
        <p:nvSpPr>
          <p:cNvPr id="3" name="Content Placeholder 2">
            <a:extLst>
              <a:ext uri="{FF2B5EF4-FFF2-40B4-BE49-F238E27FC236}">
                <a16:creationId xmlns:a16="http://schemas.microsoft.com/office/drawing/2014/main" id="{1B1BC0F6-729C-A714-23F8-2E2B31E29EE1}"/>
              </a:ext>
            </a:extLst>
          </p:cNvPr>
          <p:cNvSpPr>
            <a:spLocks noGrp="1"/>
          </p:cNvSpPr>
          <p:nvPr>
            <p:ph idx="1"/>
          </p:nvPr>
        </p:nvSpPr>
        <p:spPr>
          <a:xfrm>
            <a:off x="685800" y="1981200"/>
            <a:ext cx="7770813" cy="4332514"/>
          </a:xfrm>
        </p:spPr>
        <p:txBody>
          <a:bodyPr>
            <a:normAutofit fontScale="77500" lnSpcReduction="20000"/>
          </a:bodyPr>
          <a:lstStyle/>
          <a:p>
            <a:pPr>
              <a:buFont typeface="Arial" panose="020B0604020202020204" pitchFamily="34" charset="0"/>
              <a:buChar char="•"/>
            </a:pPr>
            <a:r>
              <a:rPr lang="en-US" dirty="0"/>
              <a:t>Some of the key operations for SR that are expected are </a:t>
            </a:r>
          </a:p>
          <a:p>
            <a:pPr lvl="1">
              <a:buFont typeface="Arial" panose="020B0604020202020204" pitchFamily="34" charset="0"/>
              <a:buChar char="•"/>
            </a:pPr>
            <a:r>
              <a:rPr lang="en-US" dirty="0"/>
              <a:t>Context transfer</a:t>
            </a:r>
          </a:p>
          <a:p>
            <a:pPr lvl="1">
              <a:buFont typeface="Arial" panose="020B0604020202020204" pitchFamily="34" charset="0"/>
              <a:buChar char="•"/>
            </a:pPr>
            <a:r>
              <a:rPr lang="en-US" dirty="0"/>
              <a:t>Link set up</a:t>
            </a:r>
          </a:p>
          <a:p>
            <a:pPr>
              <a:buFont typeface="Arial" panose="020B0604020202020204" pitchFamily="34" charset="0"/>
              <a:buChar char="•"/>
            </a:pPr>
            <a:r>
              <a:rPr lang="en-US" dirty="0"/>
              <a:t>Such operations are expected to require some latency (e.g., some tens of </a:t>
            </a:r>
            <a:r>
              <a:rPr lang="en-US" dirty="0" err="1"/>
              <a:t>ms</a:t>
            </a:r>
            <a:r>
              <a:rPr lang="en-US" dirty="0"/>
              <a:t>), therefore it is preferable to avoid service disruption (e.g., interruption of DL/UL communications) while such operations are carried out.</a:t>
            </a:r>
          </a:p>
          <a:p>
            <a:pPr>
              <a:buFont typeface="Arial" panose="020B0604020202020204" pitchFamily="34" charset="0"/>
              <a:buChar char="•"/>
            </a:pPr>
            <a:r>
              <a:rPr lang="en-US" dirty="0" err="1"/>
              <a:t>TGbn</a:t>
            </a:r>
            <a:r>
              <a:rPr lang="en-US" dirty="0"/>
              <a:t> agreed to decouple the request/response exchange for the roaming execution (which can involve DS mapping switch and therefore service interruption) by introducing a Preparation step before Execution (4 messages). The context transfer can initiate at this time.</a:t>
            </a:r>
          </a:p>
          <a:p>
            <a:pPr lvl="1">
              <a:buFont typeface="Arial" panose="020B0604020202020204" pitchFamily="34" charset="0"/>
              <a:buChar char="•"/>
            </a:pPr>
            <a:r>
              <a:rPr lang="en-US" dirty="0"/>
              <a:t>After a successful Preparation, the current AP MLD shall accept the Execution request at least if received within a timeout after Setup completion, in this way the expectation is set for successful roaming execution.</a:t>
            </a:r>
          </a:p>
          <a:p>
            <a:pPr>
              <a:buFont typeface="Arial" panose="020B0604020202020204" pitchFamily="34" charset="0"/>
              <a:buChar char="•"/>
            </a:pPr>
            <a:r>
              <a:rPr lang="en-US" dirty="0"/>
              <a:t>The signaling should be consistent between Preparation and Execution (i.e., provision for link addition)</a:t>
            </a:r>
          </a:p>
        </p:txBody>
      </p:sp>
      <p:sp>
        <p:nvSpPr>
          <p:cNvPr id="4" name="Slide Number Placeholder 3">
            <a:extLst>
              <a:ext uri="{FF2B5EF4-FFF2-40B4-BE49-F238E27FC236}">
                <a16:creationId xmlns:a16="http://schemas.microsoft.com/office/drawing/2014/main" id="{3C500E27-B1E7-D49D-3F5F-8383C302AD8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DE8EA24B-EB48-F26B-F6E9-5A9EAFF0D48F}"/>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706426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7351-65BF-B09C-8174-03399B09CBF6}"/>
              </a:ext>
            </a:extLst>
          </p:cNvPr>
          <p:cNvSpPr>
            <a:spLocks noGrp="1"/>
          </p:cNvSpPr>
          <p:nvPr>
            <p:ph type="title"/>
          </p:nvPr>
        </p:nvSpPr>
        <p:spPr/>
        <p:txBody>
          <a:bodyPr/>
          <a:lstStyle/>
          <a:p>
            <a:r>
              <a:rPr lang="en-US" dirty="0"/>
              <a:t>Security (two security modes)</a:t>
            </a:r>
          </a:p>
        </p:txBody>
      </p:sp>
      <p:sp>
        <p:nvSpPr>
          <p:cNvPr id="3" name="Content Placeholder 2">
            <a:extLst>
              <a:ext uri="{FF2B5EF4-FFF2-40B4-BE49-F238E27FC236}">
                <a16:creationId xmlns:a16="http://schemas.microsoft.com/office/drawing/2014/main" id="{EFA8954E-D6AF-F557-C19F-848386AC4287}"/>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err="1"/>
              <a:t>TGbn</a:t>
            </a:r>
            <a:r>
              <a:rPr lang="en-US" dirty="0"/>
              <a:t> agreed on single PMKSA/PTKSA </a:t>
            </a:r>
            <a:r>
              <a:rPr lang="en-US" b="0" dirty="0"/>
              <a:t>as a key feature to obtain a seamless experience for a client that roams when remaining in state 4 with the SMD-ME.</a:t>
            </a:r>
          </a:p>
          <a:p>
            <a:pPr lvl="1">
              <a:buFont typeface="Arial" panose="020B0604020202020204" pitchFamily="34" charset="0"/>
              <a:buChar char="•"/>
            </a:pPr>
            <a:r>
              <a:rPr lang="en-US" b="1" dirty="0"/>
              <a:t>First mode: single encryption key (in the single PTKSA) for all AP MLDs within the SMD</a:t>
            </a:r>
          </a:p>
          <a:p>
            <a:pPr>
              <a:buFont typeface="Arial" panose="020B0604020202020204" pitchFamily="34" charset="0"/>
              <a:buChar char="•"/>
            </a:pPr>
            <a:r>
              <a:rPr lang="en-US" b="0" dirty="0"/>
              <a:t>Since some members expressed security concerns with the PTK sharing in some deployments, </a:t>
            </a:r>
            <a:r>
              <a:rPr lang="en-US" dirty="0"/>
              <a:t>extensions of the PTKSA can be considered to provision for a second mode using different (per-AP MLD) TKs for encryption</a:t>
            </a:r>
            <a:r>
              <a:rPr lang="en-US" b="0" dirty="0"/>
              <a:t>.</a:t>
            </a:r>
          </a:p>
          <a:p>
            <a:pPr lvl="1">
              <a:buFont typeface="Arial" panose="020B0604020202020204" pitchFamily="34" charset="0"/>
              <a:buChar char="•"/>
            </a:pPr>
            <a:r>
              <a:rPr lang="en-US" b="0" dirty="0"/>
              <a:t>It is expected that Preparation Req/Resp (via the Current PA MLD) can be used to convey the necessary support for establishing the new TK (e.g., Public Ephemeral Keys and/or Nonces), and after that the new TK can be used to protect the Execution Request/Response (if sent directly to the Target AP MLD)</a:t>
            </a:r>
          </a:p>
        </p:txBody>
      </p:sp>
      <p:sp>
        <p:nvSpPr>
          <p:cNvPr id="4" name="Slide Number Placeholder 3">
            <a:extLst>
              <a:ext uri="{FF2B5EF4-FFF2-40B4-BE49-F238E27FC236}">
                <a16:creationId xmlns:a16="http://schemas.microsoft.com/office/drawing/2014/main" id="{B2F4C839-7210-8F67-E9B0-448850421379}"/>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ECA27D2C-FED3-FCF0-D705-7EDF15477469}"/>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7673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52C911-BB81-05F1-5FDA-54CA9802CB20}"/>
              </a:ext>
            </a:extLst>
          </p:cNvPr>
          <p:cNvSpPr>
            <a:spLocks noGrp="1"/>
          </p:cNvSpPr>
          <p:nvPr>
            <p:ph idx="1"/>
          </p:nvPr>
        </p:nvSpPr>
        <p:spPr>
          <a:xfrm>
            <a:off x="685800" y="1348358"/>
            <a:ext cx="7770813" cy="1888618"/>
          </a:xfrm>
        </p:spPr>
        <p:txBody>
          <a:bodyPr>
            <a:normAutofit fontScale="70000" lnSpcReduction="20000"/>
          </a:bodyPr>
          <a:lstStyle/>
          <a:p>
            <a:pPr marL="0" marR="0" indent="0">
              <a:spcBef>
                <a:spcPts val="0"/>
              </a:spcBef>
              <a:spcAft>
                <a:spcPts val="0"/>
              </a:spcAft>
            </a:pPr>
            <a:r>
              <a:rPr lang="en-US" sz="2400" dirty="0">
                <a:effectLst/>
                <a:latin typeface="+mj-lt"/>
                <a:ea typeface="Aptos" panose="020B0004020202020204" pitchFamily="34" charset="0"/>
                <a:cs typeface="Aptos" panose="020B0004020202020204" pitchFamily="34" charset="0"/>
              </a:rPr>
              <a:t>To facilitate reordering packets that </a:t>
            </a:r>
            <a:r>
              <a:rPr lang="en-US" sz="2400" dirty="0">
                <a:latin typeface="+mj-lt"/>
                <a:ea typeface="Aptos" panose="020B0004020202020204" pitchFamily="34" charset="0"/>
                <a:cs typeface="Aptos" panose="020B0004020202020204" pitchFamily="34" charset="0"/>
              </a:rPr>
              <a:t>may come from different AP MLDs during seamless roaming, the </a:t>
            </a:r>
            <a:r>
              <a:rPr lang="en-US" sz="2400" dirty="0">
                <a:effectLst/>
                <a:latin typeface="+mj-lt"/>
                <a:ea typeface="Aptos" panose="020B0004020202020204" pitchFamily="34" charset="0"/>
                <a:cs typeface="Aptos" panose="020B0004020202020204" pitchFamily="34" charset="0"/>
              </a:rPr>
              <a:t>PN space can continue (i.e.., monotonically increasing) between the serving AP MLD and the target AP MLD regardless of which TK is used</a:t>
            </a:r>
            <a:endParaRPr lang="en-US" sz="2400" b="0" dirty="0">
              <a:latin typeface="+mj-lt"/>
              <a:ea typeface="Aptos" panose="020B0004020202020204" pitchFamily="34" charset="0"/>
              <a:cs typeface="Aptos" panose="020B0004020202020204" pitchFamily="34" charset="0"/>
            </a:endParaRPr>
          </a:p>
          <a:p>
            <a:pPr marL="0" marR="0">
              <a:spcBef>
                <a:spcPts val="0"/>
              </a:spcBef>
              <a:spcAft>
                <a:spcPts val="0"/>
              </a:spcAft>
              <a:buFontTx/>
              <a:buChar char="-"/>
            </a:pPr>
            <a:r>
              <a:rPr lang="en-US" sz="2400" b="0" dirty="0">
                <a:effectLst/>
                <a:latin typeface="+mj-lt"/>
                <a:ea typeface="Aptos" panose="020B0004020202020204" pitchFamily="34" charset="0"/>
                <a:cs typeface="Aptos" panose="020B0004020202020204" pitchFamily="34" charset="0"/>
              </a:rPr>
              <a:t>PN is maintained </a:t>
            </a:r>
            <a:r>
              <a:rPr lang="en-US" sz="2400" b="0" dirty="0">
                <a:latin typeface="+mj-lt"/>
                <a:ea typeface="Aptos" panose="020B0004020202020204" pitchFamily="34" charset="0"/>
                <a:cs typeface="Aptos" panose="020B0004020202020204" pitchFamily="34" charset="0"/>
              </a:rPr>
              <a:t>per PTKSA (which is at the SMD level)</a:t>
            </a:r>
          </a:p>
          <a:p>
            <a:pPr marL="0" marR="0">
              <a:spcBef>
                <a:spcPts val="0"/>
              </a:spcBef>
              <a:spcAft>
                <a:spcPts val="0"/>
              </a:spcAft>
              <a:buFontTx/>
              <a:buChar char="-"/>
            </a:pPr>
            <a:r>
              <a:rPr lang="en-US" sz="2400" b="0" dirty="0">
                <a:effectLst/>
                <a:latin typeface="+mj-lt"/>
                <a:ea typeface="Aptos" panose="020B0004020202020204" pitchFamily="34" charset="0"/>
                <a:cs typeface="Aptos" panose="020B0004020202020204" pitchFamily="34" charset="0"/>
              </a:rPr>
              <a:t>Since we allow TWO</a:t>
            </a:r>
            <a:r>
              <a:rPr lang="en-US" sz="2400" b="0" dirty="0">
                <a:solidFill>
                  <a:schemeClr val="tx1"/>
                </a:solidFill>
                <a:effectLst/>
                <a:latin typeface="+mj-lt"/>
                <a:ea typeface="Aptos" panose="020B0004020202020204" pitchFamily="34" charset="0"/>
                <a:cs typeface="Aptos" panose="020B0004020202020204" pitchFamily="34" charset="0"/>
              </a:rPr>
              <a:t> TKs </a:t>
            </a:r>
            <a:r>
              <a:rPr lang="en-US" sz="2400" b="0" dirty="0">
                <a:effectLst/>
                <a:latin typeface="+mj-lt"/>
                <a:ea typeface="Aptos" panose="020B0004020202020204" pitchFamily="34" charset="0"/>
                <a:cs typeface="Aptos" panose="020B0004020202020204" pitchFamily="34" charset="0"/>
              </a:rPr>
              <a:t>during the SR transitional period, the PN continues (thanks to context transfer) and increases monotonically from the serving AP MLD to the AP MLDs regardless of which TK value is used to encrypt the frame.</a:t>
            </a:r>
          </a:p>
          <a:p>
            <a:endParaRPr lang="en-US" dirty="0"/>
          </a:p>
        </p:txBody>
      </p:sp>
      <p:sp>
        <p:nvSpPr>
          <p:cNvPr id="4" name="Slide Number Placeholder 3">
            <a:extLst>
              <a:ext uri="{FF2B5EF4-FFF2-40B4-BE49-F238E27FC236}">
                <a16:creationId xmlns:a16="http://schemas.microsoft.com/office/drawing/2014/main" id="{FADCB7D5-A071-E2F0-2A4B-AE751C28818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64948F9A-67EC-BB0D-3244-C11DEE310DF2}"/>
              </a:ext>
            </a:extLst>
          </p:cNvPr>
          <p:cNvSpPr>
            <a:spLocks noGrp="1"/>
          </p:cNvSpPr>
          <p:nvPr>
            <p:ph type="ftr" idx="14"/>
          </p:nvPr>
        </p:nvSpPr>
        <p:spPr/>
        <p:txBody>
          <a:bodyPr/>
          <a:lstStyle/>
          <a:p>
            <a:r>
              <a:rPr lang="en-GB"/>
              <a:t>Giovanni Chisci et al., Qualcomm</a:t>
            </a:r>
          </a:p>
          <a:p>
            <a:endParaRPr lang="en-GB"/>
          </a:p>
        </p:txBody>
      </p:sp>
      <p:pic>
        <p:nvPicPr>
          <p:cNvPr id="6" name="Picture 2">
            <a:extLst>
              <a:ext uri="{FF2B5EF4-FFF2-40B4-BE49-F238E27FC236}">
                <a16:creationId xmlns:a16="http://schemas.microsoft.com/office/drawing/2014/main" id="{354E7E51-CB07-D4B1-8D23-A522D0414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790" y="3185218"/>
            <a:ext cx="5883457" cy="3326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03DDB396-910F-636C-911F-C5D194EC848F}"/>
              </a:ext>
            </a:extLst>
          </p:cNvPr>
          <p:cNvSpPr>
            <a:spLocks noGrp="1"/>
          </p:cNvSpPr>
          <p:nvPr>
            <p:ph type="title"/>
          </p:nvPr>
        </p:nvSpPr>
        <p:spPr>
          <a:xfrm>
            <a:off x="685800" y="685801"/>
            <a:ext cx="7770813" cy="566438"/>
          </a:xfrm>
        </p:spPr>
        <p:txBody>
          <a:bodyPr/>
          <a:lstStyle/>
          <a:p>
            <a:r>
              <a:rPr lang="en-US" dirty="0"/>
              <a:t>PN Continuation (current assumption)</a:t>
            </a:r>
          </a:p>
        </p:txBody>
      </p:sp>
    </p:spTree>
    <p:extLst>
      <p:ext uri="{BB962C8B-B14F-4D97-AF65-F5344CB8AC3E}">
        <p14:creationId xmlns:p14="http://schemas.microsoft.com/office/powerpoint/2010/main" val="253187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89AFD-C773-1C73-8A4B-8032EECD1D8B}"/>
              </a:ext>
            </a:extLst>
          </p:cNvPr>
          <p:cNvSpPr>
            <a:spLocks noGrp="1"/>
          </p:cNvSpPr>
          <p:nvPr>
            <p:ph type="title"/>
          </p:nvPr>
        </p:nvSpPr>
        <p:spPr/>
        <p:txBody>
          <a:bodyPr/>
          <a:lstStyle/>
          <a:p>
            <a:r>
              <a:rPr lang="en-US" dirty="0"/>
              <a:t>FT updates</a:t>
            </a:r>
          </a:p>
        </p:txBody>
      </p:sp>
      <p:sp>
        <p:nvSpPr>
          <p:cNvPr id="3" name="Content Placeholder 2">
            <a:extLst>
              <a:ext uri="{FF2B5EF4-FFF2-40B4-BE49-F238E27FC236}">
                <a16:creationId xmlns:a16="http://schemas.microsoft.com/office/drawing/2014/main" id="{F1E56DF1-7EF4-E622-E839-CD703F3DC6E4}"/>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An FT MD can include one or more SMDs.</a:t>
            </a:r>
          </a:p>
          <a:p>
            <a:pPr>
              <a:buFont typeface="Arial" panose="020B0604020202020204" pitchFamily="34" charset="0"/>
              <a:buChar char="•"/>
            </a:pPr>
            <a:r>
              <a:rPr lang="en-US" dirty="0"/>
              <a:t>When initial secure association is established within an SMD-ME within an FT MD, the secure association is performed such that </a:t>
            </a:r>
          </a:p>
          <a:p>
            <a:pPr lvl="1">
              <a:buFont typeface="Arial" panose="020B0604020202020204" pitchFamily="34" charset="0"/>
              <a:buChar char="•"/>
            </a:pPr>
            <a:r>
              <a:rPr lang="en-US" dirty="0"/>
              <a:t>Seamless roaming can be used within the SMD</a:t>
            </a:r>
          </a:p>
          <a:p>
            <a:pPr lvl="1">
              <a:buFont typeface="Arial" panose="020B0604020202020204" pitchFamily="34" charset="0"/>
              <a:buChar char="•"/>
            </a:pPr>
            <a:r>
              <a:rPr lang="en-US" dirty="0"/>
              <a:t>FT can be used between SMDs</a:t>
            </a:r>
          </a:p>
          <a:p>
            <a:pPr>
              <a:buFont typeface="Arial" panose="020B0604020202020204" pitchFamily="34" charset="0"/>
              <a:buChar char="•"/>
            </a:pPr>
            <a:r>
              <a:rPr lang="en-US" dirty="0"/>
              <a:t>The updates of FT consist of the following:</a:t>
            </a:r>
          </a:p>
          <a:p>
            <a:pPr lvl="1">
              <a:buFont typeface="Arial" panose="020B0604020202020204" pitchFamily="34" charset="0"/>
              <a:buChar char="•"/>
            </a:pPr>
            <a:r>
              <a:rPr lang="en-US" dirty="0"/>
              <a:t>The R0KH derives PMK R0 and PMK R1 so that they are bound to the SMD-ME identity (the single PMKSA to be used in the SMD is PMK R1 SA)</a:t>
            </a:r>
          </a:p>
          <a:p>
            <a:pPr lvl="1">
              <a:buFont typeface="Arial" panose="020B0604020202020204" pitchFamily="34" charset="0"/>
              <a:buChar char="•"/>
            </a:pPr>
            <a:r>
              <a:rPr lang="en-US" dirty="0"/>
              <a:t>The R1KH derives PTK R1 according to PMK R1 and is bound to the SMD identity (the single PTKSA to be used in the SMD is PTK R1 SA)</a:t>
            </a:r>
          </a:p>
        </p:txBody>
      </p:sp>
      <p:sp>
        <p:nvSpPr>
          <p:cNvPr id="4" name="Slide Number Placeholder 3">
            <a:extLst>
              <a:ext uri="{FF2B5EF4-FFF2-40B4-BE49-F238E27FC236}">
                <a16:creationId xmlns:a16="http://schemas.microsoft.com/office/drawing/2014/main" id="{A19DC9C5-EB2F-1160-2607-DCF2B0F7197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02D4BE0E-AB97-58E5-C0E7-9F0A1D0DFB69}"/>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91342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5647340-02E3-48E1-A9E0-D0352F2B73DE}">
  <ds:schemaRefs>
    <ds:schemaRef ds:uri="http://schemas.microsoft.com/sharepoint/v3/contenttype/forms"/>
  </ds:schemaRefs>
</ds:datastoreItem>
</file>

<file path=customXml/itemProps2.xml><?xml version="1.0" encoding="utf-8"?>
<ds:datastoreItem xmlns:ds="http://schemas.openxmlformats.org/officeDocument/2006/customXml" ds:itemID="{5AB7F4BC-D2D0-4E52-B43A-E5DA6E3056D5}">
  <ds:schemaRefs>
    <ds:schemaRef ds:uri="4cb1c834-fb5e-4db1-b5fe-b760d2c58fa7"/>
    <ds:schemaRef ds:uri="bdad08e0-c87a-48bb-812d-c3fcd257ad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3A8C0D5-119B-4114-BA2E-9F5597553AB1}">
  <ds:schemaRefs>
    <ds:schemaRef ds:uri="4cb1c834-fb5e-4db1-b5fe-b760d2c58fa7"/>
    <ds:schemaRef ds:uri="bdad08e0-c87a-48bb-812d-c3fcd257adb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470</TotalTime>
  <Words>2512</Words>
  <Application>Microsoft Office PowerPoint</Application>
  <PresentationFormat>On-screen Show (4:3)</PresentationFormat>
  <Paragraphs>246</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vt:lpstr>
      <vt:lpstr>Arial Unicode MS</vt:lpstr>
      <vt:lpstr>Calibri</vt:lpstr>
      <vt:lpstr>Microsoft Sans Serif</vt:lpstr>
      <vt:lpstr>Symbol</vt:lpstr>
      <vt:lpstr>Times New Roman</vt:lpstr>
      <vt:lpstr>Wingdings</vt:lpstr>
      <vt:lpstr>Office Theme</vt:lpstr>
      <vt:lpstr>Document</vt:lpstr>
      <vt:lpstr>Seamless Roaming</vt:lpstr>
      <vt:lpstr>Introduction</vt:lpstr>
      <vt:lpstr>Seamless Roaming requirements</vt:lpstr>
      <vt:lpstr>Seamless Mobility Domain (SMD)</vt:lpstr>
      <vt:lpstr>Seamless Roaming In Steps</vt:lpstr>
      <vt:lpstr>Discussion on the Roaming Setup</vt:lpstr>
      <vt:lpstr>Security (two security modes)</vt:lpstr>
      <vt:lpstr>PN Continuation (current assumption)</vt:lpstr>
      <vt:lpstr>FT updates</vt:lpstr>
      <vt:lpstr>Discussion: Execution Request via Current or via Target AP MLD</vt:lpstr>
      <vt:lpstr>Case 1 – Execution via Target AP MLD</vt:lpstr>
      <vt:lpstr>Case 2 – Execution via Current AP MLD</vt:lpstr>
      <vt:lpstr>Case 2 – Execution via Current AP MLD (+ early termination of transitory)</vt:lpstr>
      <vt:lpstr>Management frame handling (in transitory)</vt:lpstr>
      <vt:lpstr>Conclusion</vt:lpstr>
      <vt:lpstr>SP1 (per-AP MLD encryption key mode within single PTKSA)</vt:lpstr>
      <vt:lpstr>SP2 (STA-&gt;AP2 indication of ‘early termination of transitory’)</vt:lpstr>
      <vt:lpstr>Thank You</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Giovanni Chisci</cp:lastModifiedBy>
  <cp:revision>10</cp:revision>
  <cp:lastPrinted>2023-02-08T06:01:06Z</cp:lastPrinted>
  <dcterms:created xsi:type="dcterms:W3CDTF">2019-06-07T21:10:12Z</dcterms:created>
  <dcterms:modified xsi:type="dcterms:W3CDTF">2025-03-11T21:43:22Z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MediaServiceImageTags">
    <vt:lpwstr/>
  </property>
</Properties>
</file>