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56" r:id="rId5"/>
    <p:sldId id="257" r:id="rId6"/>
    <p:sldId id="260" r:id="rId7"/>
    <p:sldId id="288" r:id="rId8"/>
    <p:sldId id="287" r:id="rId9"/>
    <p:sldId id="28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ABBB4-5C5D-9821-4C17-83656CC7D11E}" name="Gaurang Naik" initials="GN" userId="S::gnaik@qti.qualcomm.com::095fd180-9166-4a3e-8ca1-a5959fa5cd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42C54F-DC67-48C0-BF03-9F82AB4C493B}" v="3" dt="2024-11-09T10:16:11.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99" autoAdjust="0"/>
    <p:restoredTop sz="94830" autoAdjust="0"/>
  </p:normalViewPr>
  <p:slideViewPr>
    <p:cSldViewPr>
      <p:cViewPr varScale="1">
        <p:scale>
          <a:sx n="87" d="100"/>
          <a:sy n="87" d="100"/>
        </p:scale>
        <p:origin x="57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21" d="100"/>
          <a:sy n="121" d="100"/>
        </p:scale>
        <p:origin x="4992" y="1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urang Naik" userId="095fd180-9166-4a3e-8ca1-a5959fa5cd48" providerId="ADAL" clId="{56FBCF1C-8A12-4485-8190-5173E37D16E7}"/>
    <pc:docChg chg="undo custSel addSld delSld modSld sldOrd modMainMaster">
      <pc:chgData name="Gaurang Naik" userId="095fd180-9166-4a3e-8ca1-a5959fa5cd48" providerId="ADAL" clId="{56FBCF1C-8A12-4485-8190-5173E37D16E7}" dt="2023-11-07T17:53:51.833" v="1823" actId="20577"/>
      <pc:docMkLst>
        <pc:docMk/>
      </pc:docMkLst>
      <pc:sldChg chg="modSp mod">
        <pc:chgData name="Gaurang Naik" userId="095fd180-9166-4a3e-8ca1-a5959fa5cd48" providerId="ADAL" clId="{56FBCF1C-8A12-4485-8190-5173E37D16E7}" dt="2023-11-07T00:49:57.969" v="1719" actId="20577"/>
        <pc:sldMkLst>
          <pc:docMk/>
          <pc:sldMk cId="0" sldId="256"/>
        </pc:sldMkLst>
        <pc:spChg chg="mod">
          <ac:chgData name="Gaurang Naik" userId="095fd180-9166-4a3e-8ca1-a5959fa5cd48" providerId="ADAL" clId="{56FBCF1C-8A12-4485-8190-5173E37D16E7}" dt="2023-11-07T00:49:57.969" v="1719" actId="20577"/>
          <ac:spMkLst>
            <pc:docMk/>
            <pc:sldMk cId="0" sldId="256"/>
            <ac:spMk id="6" creationId="{00000000-0000-0000-0000-000000000000}"/>
          </ac:spMkLst>
        </pc:spChg>
        <pc:spChg chg="mod">
          <ac:chgData name="Gaurang Naik" userId="095fd180-9166-4a3e-8ca1-a5959fa5cd48" providerId="ADAL" clId="{56FBCF1C-8A12-4485-8190-5173E37D16E7}" dt="2023-11-07T00:49:52.009" v="1711" actId="20577"/>
          <ac:spMkLst>
            <pc:docMk/>
            <pc:sldMk cId="0" sldId="256"/>
            <ac:spMk id="3074" creationId="{00000000-0000-0000-0000-000000000000}"/>
          </ac:spMkLst>
        </pc:spChg>
      </pc:sldChg>
      <pc:sldChg chg="modSp mod">
        <pc:chgData name="Gaurang Naik" userId="095fd180-9166-4a3e-8ca1-a5959fa5cd48" providerId="ADAL" clId="{56FBCF1C-8A12-4485-8190-5173E37D16E7}" dt="2023-11-07T00:50:00.351" v="1720"/>
        <pc:sldMkLst>
          <pc:docMk/>
          <pc:sldMk cId="2970317778" sldId="258"/>
        </pc:sldMkLst>
        <pc:spChg chg="mod">
          <ac:chgData name="Gaurang Naik" userId="095fd180-9166-4a3e-8ca1-a5959fa5cd48" providerId="ADAL" clId="{56FBCF1C-8A12-4485-8190-5173E37D16E7}" dt="2023-11-07T00:50:00.351" v="1720"/>
          <ac:spMkLst>
            <pc:docMk/>
            <pc:sldMk cId="2970317778" sldId="258"/>
            <ac:spMk id="6" creationId="{32EA93CB-593C-B60C-9AA0-C6AF3240918D}"/>
          </ac:spMkLst>
        </pc:spChg>
      </pc:sldChg>
      <pc:sldChg chg="modSp mod">
        <pc:chgData name="Gaurang Naik" userId="095fd180-9166-4a3e-8ca1-a5959fa5cd48" providerId="ADAL" clId="{56FBCF1C-8A12-4485-8190-5173E37D16E7}" dt="2023-11-07T08:11:16.489" v="1809" actId="20577"/>
        <pc:sldMkLst>
          <pc:docMk/>
          <pc:sldMk cId="2174103903" sldId="259"/>
        </pc:sldMkLst>
        <pc:spChg chg="mod">
          <ac:chgData name="Gaurang Naik" userId="095fd180-9166-4a3e-8ca1-a5959fa5cd48" providerId="ADAL" clId="{56FBCF1C-8A12-4485-8190-5173E37D16E7}" dt="2023-11-07T08:11:16.489" v="1809" actId="20577"/>
          <ac:spMkLst>
            <pc:docMk/>
            <pc:sldMk cId="2174103903" sldId="259"/>
            <ac:spMk id="3" creationId="{0336A40C-DA23-E984-393C-76D8E4E9FFAB}"/>
          </ac:spMkLst>
        </pc:spChg>
        <pc:spChg chg="mod">
          <ac:chgData name="Gaurang Naik" userId="095fd180-9166-4a3e-8ca1-a5959fa5cd48" providerId="ADAL" clId="{56FBCF1C-8A12-4485-8190-5173E37D16E7}" dt="2023-11-07T00:50:02.153" v="1721"/>
          <ac:spMkLst>
            <pc:docMk/>
            <pc:sldMk cId="2174103903" sldId="259"/>
            <ac:spMk id="6" creationId="{469ACA3F-61FC-6EA3-6ACF-6C583EDA3747}"/>
          </ac:spMkLst>
        </pc:spChg>
      </pc:sldChg>
      <pc:sldChg chg="modSp mod">
        <pc:chgData name="Gaurang Naik" userId="095fd180-9166-4a3e-8ca1-a5959fa5cd48" providerId="ADAL" clId="{56FBCF1C-8A12-4485-8190-5173E37D16E7}" dt="2023-11-07T00:50:06.049" v="1723"/>
        <pc:sldMkLst>
          <pc:docMk/>
          <pc:sldMk cId="598105294" sldId="260"/>
        </pc:sldMkLst>
        <pc:spChg chg="mod">
          <ac:chgData name="Gaurang Naik" userId="095fd180-9166-4a3e-8ca1-a5959fa5cd48" providerId="ADAL" clId="{56FBCF1C-8A12-4485-8190-5173E37D16E7}" dt="2023-11-07T00:48:46.090" v="1701" actId="20577"/>
          <ac:spMkLst>
            <pc:docMk/>
            <pc:sldMk cId="598105294" sldId="260"/>
            <ac:spMk id="3" creationId="{D7D4C583-CC77-6B6A-3371-48516F909E96}"/>
          </ac:spMkLst>
        </pc:spChg>
        <pc:spChg chg="mod">
          <ac:chgData name="Gaurang Naik" userId="095fd180-9166-4a3e-8ca1-a5959fa5cd48" providerId="ADAL" clId="{56FBCF1C-8A12-4485-8190-5173E37D16E7}" dt="2023-11-07T00:50:06.049" v="1723"/>
          <ac:spMkLst>
            <pc:docMk/>
            <pc:sldMk cId="598105294" sldId="260"/>
            <ac:spMk id="6" creationId="{0F2D45C9-548C-EE53-2EB5-051395712476}"/>
          </ac:spMkLst>
        </pc:spChg>
      </pc:sldChg>
      <pc:sldChg chg="modSp mod">
        <pc:chgData name="Gaurang Naik" userId="095fd180-9166-4a3e-8ca1-a5959fa5cd48" providerId="ADAL" clId="{56FBCF1C-8A12-4485-8190-5173E37D16E7}" dt="2023-11-07T00:50:12.319" v="1726"/>
        <pc:sldMkLst>
          <pc:docMk/>
          <pc:sldMk cId="4247393781" sldId="263"/>
        </pc:sldMkLst>
        <pc:spChg chg="mod">
          <ac:chgData name="Gaurang Naik" userId="095fd180-9166-4a3e-8ca1-a5959fa5cd48" providerId="ADAL" clId="{56FBCF1C-8A12-4485-8190-5173E37D16E7}" dt="2023-11-07T00:50:12.319" v="1726"/>
          <ac:spMkLst>
            <pc:docMk/>
            <pc:sldMk cId="4247393781" sldId="263"/>
            <ac:spMk id="6" creationId="{2F4E3995-332F-6E15-FDC9-3B4C73C33114}"/>
          </ac:spMkLst>
        </pc:spChg>
      </pc:sldChg>
      <pc:sldChg chg="modSp mod">
        <pc:chgData name="Gaurang Naik" userId="095fd180-9166-4a3e-8ca1-a5959fa5cd48" providerId="ADAL" clId="{56FBCF1C-8A12-4485-8190-5173E37D16E7}" dt="2023-11-07T00:50:15" v="1727"/>
        <pc:sldMkLst>
          <pc:docMk/>
          <pc:sldMk cId="1831130459" sldId="268"/>
        </pc:sldMkLst>
        <pc:spChg chg="mod">
          <ac:chgData name="Gaurang Naik" userId="095fd180-9166-4a3e-8ca1-a5959fa5cd48" providerId="ADAL" clId="{56FBCF1C-8A12-4485-8190-5173E37D16E7}" dt="2023-11-07T00:23:31.552" v="609" actId="20577"/>
          <ac:spMkLst>
            <pc:docMk/>
            <pc:sldMk cId="1831130459" sldId="268"/>
            <ac:spMk id="3" creationId="{183A1C54-42DC-0B06-5CB0-433A8A7D230F}"/>
          </ac:spMkLst>
        </pc:spChg>
        <pc:spChg chg="mod">
          <ac:chgData name="Gaurang Naik" userId="095fd180-9166-4a3e-8ca1-a5959fa5cd48" providerId="ADAL" clId="{56FBCF1C-8A12-4485-8190-5173E37D16E7}" dt="2023-11-07T00:50:15" v="1727"/>
          <ac:spMkLst>
            <pc:docMk/>
            <pc:sldMk cId="1831130459" sldId="268"/>
            <ac:spMk id="6" creationId="{282CEFAB-16E6-B7C1-C1A3-C44593A5219A}"/>
          </ac:spMkLst>
        </pc:spChg>
      </pc:sldChg>
      <pc:sldChg chg="modSp add del mod">
        <pc:chgData name="Gaurang Naik" userId="095fd180-9166-4a3e-8ca1-a5959fa5cd48" providerId="ADAL" clId="{56FBCF1C-8A12-4485-8190-5173E37D16E7}" dt="2023-11-07T00:54:42.775" v="1745" actId="47"/>
        <pc:sldMkLst>
          <pc:docMk/>
          <pc:sldMk cId="985575511" sldId="273"/>
        </pc:sldMkLst>
        <pc:spChg chg="mod">
          <ac:chgData name="Gaurang Naik" userId="095fd180-9166-4a3e-8ca1-a5959fa5cd48" providerId="ADAL" clId="{56FBCF1C-8A12-4485-8190-5173E37D16E7}" dt="2023-11-07T00:50:19.144" v="1729"/>
          <ac:spMkLst>
            <pc:docMk/>
            <pc:sldMk cId="985575511" sldId="273"/>
            <ac:spMk id="6" creationId="{B49E2BC0-4822-E657-B4A4-9CFD098ED265}"/>
          </ac:spMkLst>
        </pc:spChg>
      </pc:sldChg>
      <pc:sldChg chg="modSp mod">
        <pc:chgData name="Gaurang Naik" userId="095fd180-9166-4a3e-8ca1-a5959fa5cd48" providerId="ADAL" clId="{56FBCF1C-8A12-4485-8190-5173E37D16E7}" dt="2023-11-07T00:50:04.177" v="1722"/>
        <pc:sldMkLst>
          <pc:docMk/>
          <pc:sldMk cId="3999378111" sldId="274"/>
        </pc:sldMkLst>
        <pc:spChg chg="mod">
          <ac:chgData name="Gaurang Naik" userId="095fd180-9166-4a3e-8ca1-a5959fa5cd48" providerId="ADAL" clId="{56FBCF1C-8A12-4485-8190-5173E37D16E7}" dt="2023-11-07T00:50:04.177" v="1722"/>
          <ac:spMkLst>
            <pc:docMk/>
            <pc:sldMk cId="3999378111" sldId="274"/>
            <ac:spMk id="6" creationId="{350D3958-F5C1-B153-930D-B00F032FC58E}"/>
          </ac:spMkLst>
        </pc:spChg>
      </pc:sldChg>
      <pc:sldChg chg="modSp add del mod ord">
        <pc:chgData name="Gaurang Naik" userId="095fd180-9166-4a3e-8ca1-a5959fa5cd48" providerId="ADAL" clId="{56FBCF1C-8A12-4485-8190-5173E37D16E7}" dt="2023-11-07T00:54:42.775" v="1745" actId="47"/>
        <pc:sldMkLst>
          <pc:docMk/>
          <pc:sldMk cId="2118514228" sldId="275"/>
        </pc:sldMkLst>
        <pc:spChg chg="mod">
          <ac:chgData name="Gaurang Naik" userId="095fd180-9166-4a3e-8ca1-a5959fa5cd48" providerId="ADAL" clId="{56FBCF1C-8A12-4485-8190-5173E37D16E7}" dt="2023-11-07T00:50:21.135" v="1730"/>
          <ac:spMkLst>
            <pc:docMk/>
            <pc:sldMk cId="2118514228" sldId="275"/>
            <ac:spMk id="6" creationId="{B49E2BC0-4822-E657-B4A4-9CFD098ED265}"/>
          </ac:spMkLst>
        </pc:spChg>
      </pc:sldChg>
      <pc:sldChg chg="modSp add del mod">
        <pc:chgData name="Gaurang Naik" userId="095fd180-9166-4a3e-8ca1-a5959fa5cd48" providerId="ADAL" clId="{56FBCF1C-8A12-4485-8190-5173E37D16E7}" dt="2023-11-07T00:54:42.775" v="1745" actId="47"/>
        <pc:sldMkLst>
          <pc:docMk/>
          <pc:sldMk cId="363930229" sldId="276"/>
        </pc:sldMkLst>
        <pc:spChg chg="mod">
          <ac:chgData name="Gaurang Naik" userId="095fd180-9166-4a3e-8ca1-a5959fa5cd48" providerId="ADAL" clId="{56FBCF1C-8A12-4485-8190-5173E37D16E7}" dt="2023-11-07T00:50:17.162" v="1728"/>
          <ac:spMkLst>
            <pc:docMk/>
            <pc:sldMk cId="363930229" sldId="276"/>
            <ac:spMk id="6" creationId="{0412B90C-0B8E-81E3-5D61-410321377DAA}"/>
          </ac:spMkLst>
        </pc:spChg>
      </pc:sldChg>
      <pc:sldChg chg="modSp add del mod ord">
        <pc:chgData name="Gaurang Naik" userId="095fd180-9166-4a3e-8ca1-a5959fa5cd48" providerId="ADAL" clId="{56FBCF1C-8A12-4485-8190-5173E37D16E7}" dt="2023-11-07T00:54:42.775" v="1745" actId="47"/>
        <pc:sldMkLst>
          <pc:docMk/>
          <pc:sldMk cId="2515055790" sldId="277"/>
        </pc:sldMkLst>
        <pc:spChg chg="mod">
          <ac:chgData name="Gaurang Naik" userId="095fd180-9166-4a3e-8ca1-a5959fa5cd48" providerId="ADAL" clId="{56FBCF1C-8A12-4485-8190-5173E37D16E7}" dt="2023-11-07T00:50:23.850" v="1731"/>
          <ac:spMkLst>
            <pc:docMk/>
            <pc:sldMk cId="2515055790" sldId="277"/>
            <ac:spMk id="6" creationId="{B49E2BC0-4822-E657-B4A4-9CFD098ED265}"/>
          </ac:spMkLst>
        </pc:spChg>
      </pc:sldChg>
      <pc:sldChg chg="addSp delSp modSp add mod">
        <pc:chgData name="Gaurang Naik" userId="095fd180-9166-4a3e-8ca1-a5959fa5cd48" providerId="ADAL" clId="{56FBCF1C-8A12-4485-8190-5173E37D16E7}" dt="2023-11-07T08:07:54.591" v="1803" actId="1076"/>
        <pc:sldMkLst>
          <pc:docMk/>
          <pc:sldMk cId="1525759070" sldId="278"/>
        </pc:sldMkLst>
        <pc:spChg chg="mod">
          <ac:chgData name="Gaurang Naik" userId="095fd180-9166-4a3e-8ca1-a5959fa5cd48" providerId="ADAL" clId="{56FBCF1C-8A12-4485-8190-5173E37D16E7}" dt="2023-11-07T00:50:08.025" v="1724"/>
          <ac:spMkLst>
            <pc:docMk/>
            <pc:sldMk cId="1525759070" sldId="278"/>
            <ac:spMk id="6" creationId="{B49E2BC0-4822-E657-B4A4-9CFD098ED265}"/>
          </ac:spMkLst>
        </pc:spChg>
        <pc:spChg chg="mod">
          <ac:chgData name="Gaurang Naik" userId="095fd180-9166-4a3e-8ca1-a5959fa5cd48" providerId="ADAL" clId="{56FBCF1C-8A12-4485-8190-5173E37D16E7}" dt="2023-11-07T00:49:10.482" v="1702" actId="164"/>
          <ac:spMkLst>
            <pc:docMk/>
            <pc:sldMk cId="1525759070" sldId="278"/>
            <ac:spMk id="13" creationId="{0DCBBCC5-EC1B-8B32-98BA-709AB2F90DBD}"/>
          </ac:spMkLst>
        </pc:spChg>
        <pc:spChg chg="mod">
          <ac:chgData name="Gaurang Naik" userId="095fd180-9166-4a3e-8ca1-a5959fa5cd48" providerId="ADAL" clId="{56FBCF1C-8A12-4485-8190-5173E37D16E7}" dt="2023-11-07T00:49:10.482" v="1702" actId="164"/>
          <ac:spMkLst>
            <pc:docMk/>
            <pc:sldMk cId="1525759070" sldId="278"/>
            <ac:spMk id="14" creationId="{A60244C8-B8DA-F559-28D5-99812E331DCC}"/>
          </ac:spMkLst>
        </pc:spChg>
        <pc:spChg chg="mod">
          <ac:chgData name="Gaurang Naik" userId="095fd180-9166-4a3e-8ca1-a5959fa5cd48" providerId="ADAL" clId="{56FBCF1C-8A12-4485-8190-5173E37D16E7}" dt="2023-11-07T00:49:10.482" v="1702" actId="164"/>
          <ac:spMkLst>
            <pc:docMk/>
            <pc:sldMk cId="1525759070" sldId="278"/>
            <ac:spMk id="15" creationId="{2E3E1AF8-E698-25AB-82AC-F027367929E8}"/>
          </ac:spMkLst>
        </pc:spChg>
        <pc:spChg chg="mod">
          <ac:chgData name="Gaurang Naik" userId="095fd180-9166-4a3e-8ca1-a5959fa5cd48" providerId="ADAL" clId="{56FBCF1C-8A12-4485-8190-5173E37D16E7}" dt="2023-11-07T00:49:10.482" v="1702" actId="164"/>
          <ac:spMkLst>
            <pc:docMk/>
            <pc:sldMk cId="1525759070" sldId="278"/>
            <ac:spMk id="17" creationId="{E491B1DB-D3ED-2A3B-4CCD-554A05594EFF}"/>
          </ac:spMkLst>
        </pc:spChg>
        <pc:spChg chg="del">
          <ac:chgData name="Gaurang Naik" userId="095fd180-9166-4a3e-8ca1-a5959fa5cd48" providerId="ADAL" clId="{56FBCF1C-8A12-4485-8190-5173E37D16E7}" dt="2023-11-07T00:13:48.253" v="43" actId="478"/>
          <ac:spMkLst>
            <pc:docMk/>
            <pc:sldMk cId="1525759070" sldId="278"/>
            <ac:spMk id="18" creationId="{B499621F-20A6-364D-940D-72D05B2F2C24}"/>
          </ac:spMkLst>
        </pc:spChg>
        <pc:spChg chg="mod">
          <ac:chgData name="Gaurang Naik" userId="095fd180-9166-4a3e-8ca1-a5959fa5cd48" providerId="ADAL" clId="{56FBCF1C-8A12-4485-8190-5173E37D16E7}" dt="2023-11-07T00:49:10.482" v="1702" actId="164"/>
          <ac:spMkLst>
            <pc:docMk/>
            <pc:sldMk cId="1525759070" sldId="278"/>
            <ac:spMk id="19" creationId="{14F94DDA-754E-6B38-133F-9D2E8ED01822}"/>
          </ac:spMkLst>
        </pc:spChg>
        <pc:spChg chg="mod">
          <ac:chgData name="Gaurang Naik" userId="095fd180-9166-4a3e-8ca1-a5959fa5cd48" providerId="ADAL" clId="{56FBCF1C-8A12-4485-8190-5173E37D16E7}" dt="2023-11-07T08:07:54.591" v="1803" actId="1076"/>
          <ac:spMkLst>
            <pc:docMk/>
            <pc:sldMk cId="1525759070" sldId="278"/>
            <ac:spMk id="23" creationId="{F41A54CD-28EB-26FC-7620-48C6BA1723DD}"/>
          </ac:spMkLst>
        </pc:spChg>
        <pc:spChg chg="mod">
          <ac:chgData name="Gaurang Naik" userId="095fd180-9166-4a3e-8ca1-a5959fa5cd48" providerId="ADAL" clId="{56FBCF1C-8A12-4485-8190-5173E37D16E7}" dt="2023-11-07T08:07:38.824" v="1801" actId="14100"/>
          <ac:spMkLst>
            <pc:docMk/>
            <pc:sldMk cId="1525759070" sldId="278"/>
            <ac:spMk id="24" creationId="{606F6669-C31D-27B1-A798-B0AF2E1DF6D9}"/>
          </ac:spMkLst>
        </pc:spChg>
        <pc:spChg chg="mod">
          <ac:chgData name="Gaurang Naik" userId="095fd180-9166-4a3e-8ca1-a5959fa5cd48" providerId="ADAL" clId="{56FBCF1C-8A12-4485-8190-5173E37D16E7}" dt="2023-11-07T00:49:10.482" v="1702" actId="164"/>
          <ac:spMkLst>
            <pc:docMk/>
            <pc:sldMk cId="1525759070" sldId="278"/>
            <ac:spMk id="27" creationId="{09555FFD-1CCD-4386-ADDF-D5C73C37FC70}"/>
          </ac:spMkLst>
        </pc:spChg>
        <pc:spChg chg="mod">
          <ac:chgData name="Gaurang Naik" userId="095fd180-9166-4a3e-8ca1-a5959fa5cd48" providerId="ADAL" clId="{56FBCF1C-8A12-4485-8190-5173E37D16E7}" dt="2023-11-07T00:49:10.482" v="1702" actId="164"/>
          <ac:spMkLst>
            <pc:docMk/>
            <pc:sldMk cId="1525759070" sldId="278"/>
            <ac:spMk id="29" creationId="{B666E628-29A9-25EF-9052-6D0054865E62}"/>
          </ac:spMkLst>
        </pc:spChg>
        <pc:spChg chg="mod">
          <ac:chgData name="Gaurang Naik" userId="095fd180-9166-4a3e-8ca1-a5959fa5cd48" providerId="ADAL" clId="{56FBCF1C-8A12-4485-8190-5173E37D16E7}" dt="2023-11-07T00:49:10.482" v="1702" actId="164"/>
          <ac:spMkLst>
            <pc:docMk/>
            <pc:sldMk cId="1525759070" sldId="278"/>
            <ac:spMk id="33" creationId="{66B3505B-6B01-7C23-7871-FD26A2ACCF63}"/>
          </ac:spMkLst>
        </pc:spChg>
        <pc:spChg chg="del">
          <ac:chgData name="Gaurang Naik" userId="095fd180-9166-4a3e-8ca1-a5959fa5cd48" providerId="ADAL" clId="{56FBCF1C-8A12-4485-8190-5173E37D16E7}" dt="2023-11-07T00:13:24.516" v="3" actId="478"/>
          <ac:spMkLst>
            <pc:docMk/>
            <pc:sldMk cId="1525759070" sldId="278"/>
            <ac:spMk id="35" creationId="{1875DCDD-6BB8-097F-005F-438340D2EA93}"/>
          </ac:spMkLst>
        </pc:spChg>
        <pc:spChg chg="del">
          <ac:chgData name="Gaurang Naik" userId="095fd180-9166-4a3e-8ca1-a5959fa5cd48" providerId="ADAL" clId="{56FBCF1C-8A12-4485-8190-5173E37D16E7}" dt="2023-11-07T00:14:04.843" v="47" actId="478"/>
          <ac:spMkLst>
            <pc:docMk/>
            <pc:sldMk cId="1525759070" sldId="278"/>
            <ac:spMk id="37" creationId="{C78A3CBA-93D0-16AD-C354-B98F53443B25}"/>
          </ac:spMkLst>
        </pc:spChg>
        <pc:spChg chg="mod">
          <ac:chgData name="Gaurang Naik" userId="095fd180-9166-4a3e-8ca1-a5959fa5cd48" providerId="ADAL" clId="{56FBCF1C-8A12-4485-8190-5173E37D16E7}" dt="2023-11-07T00:49:10.482" v="1702" actId="164"/>
          <ac:spMkLst>
            <pc:docMk/>
            <pc:sldMk cId="1525759070" sldId="278"/>
            <ac:spMk id="39" creationId="{04DAED61-4BDE-ABD2-6567-B5E0AE839A08}"/>
          </ac:spMkLst>
        </pc:spChg>
        <pc:spChg chg="mod">
          <ac:chgData name="Gaurang Naik" userId="095fd180-9166-4a3e-8ca1-a5959fa5cd48" providerId="ADAL" clId="{56FBCF1C-8A12-4485-8190-5173E37D16E7}" dt="2023-11-07T00:49:10.482" v="1702" actId="164"/>
          <ac:spMkLst>
            <pc:docMk/>
            <pc:sldMk cId="1525759070" sldId="278"/>
            <ac:spMk id="45" creationId="{BE86400C-63D4-888F-4F01-C3C18308BAF9}"/>
          </ac:spMkLst>
        </pc:spChg>
        <pc:spChg chg="del">
          <ac:chgData name="Gaurang Naik" userId="095fd180-9166-4a3e-8ca1-a5959fa5cd48" providerId="ADAL" clId="{56FBCF1C-8A12-4485-8190-5173E37D16E7}" dt="2023-11-07T00:13:55.631" v="45" actId="478"/>
          <ac:spMkLst>
            <pc:docMk/>
            <pc:sldMk cId="1525759070" sldId="278"/>
            <ac:spMk id="48" creationId="{B812AE3E-4415-8B24-F4FC-C22F32151397}"/>
          </ac:spMkLst>
        </pc:spChg>
        <pc:spChg chg="mod">
          <ac:chgData name="Gaurang Naik" userId="095fd180-9166-4a3e-8ca1-a5959fa5cd48" providerId="ADAL" clId="{56FBCF1C-8A12-4485-8190-5173E37D16E7}" dt="2023-11-07T00:49:10.482" v="1702" actId="164"/>
          <ac:spMkLst>
            <pc:docMk/>
            <pc:sldMk cId="1525759070" sldId="278"/>
            <ac:spMk id="79" creationId="{FD32B773-7F1C-83C7-A2D3-51291671BCCE}"/>
          </ac:spMkLst>
        </pc:spChg>
        <pc:spChg chg="mod">
          <ac:chgData name="Gaurang Naik" userId="095fd180-9166-4a3e-8ca1-a5959fa5cd48" providerId="ADAL" clId="{56FBCF1C-8A12-4485-8190-5173E37D16E7}" dt="2023-11-07T00:49:10.482" v="1702" actId="164"/>
          <ac:spMkLst>
            <pc:docMk/>
            <pc:sldMk cId="1525759070" sldId="278"/>
            <ac:spMk id="81" creationId="{1EDC0A2D-373C-B5D3-49FC-5BC47F46574A}"/>
          </ac:spMkLst>
        </pc:spChg>
        <pc:spChg chg="mod">
          <ac:chgData name="Gaurang Naik" userId="095fd180-9166-4a3e-8ca1-a5959fa5cd48" providerId="ADAL" clId="{56FBCF1C-8A12-4485-8190-5173E37D16E7}" dt="2023-11-07T00:49:10.482" v="1702" actId="164"/>
          <ac:spMkLst>
            <pc:docMk/>
            <pc:sldMk cId="1525759070" sldId="278"/>
            <ac:spMk id="83" creationId="{6345B965-A6EA-B59A-9C63-F1A9B946BE31}"/>
          </ac:spMkLst>
        </pc:spChg>
        <pc:spChg chg="mod">
          <ac:chgData name="Gaurang Naik" userId="095fd180-9166-4a3e-8ca1-a5959fa5cd48" providerId="ADAL" clId="{56FBCF1C-8A12-4485-8190-5173E37D16E7}" dt="2023-11-07T00:49:10.482" v="1702" actId="164"/>
          <ac:spMkLst>
            <pc:docMk/>
            <pc:sldMk cId="1525759070" sldId="278"/>
            <ac:spMk id="86" creationId="{29E44E16-78B1-1432-FA0F-AF7078DFCF85}"/>
          </ac:spMkLst>
        </pc:spChg>
        <pc:spChg chg="mod">
          <ac:chgData name="Gaurang Naik" userId="095fd180-9166-4a3e-8ca1-a5959fa5cd48" providerId="ADAL" clId="{56FBCF1C-8A12-4485-8190-5173E37D16E7}" dt="2023-11-07T00:49:10.482" v="1702" actId="164"/>
          <ac:spMkLst>
            <pc:docMk/>
            <pc:sldMk cId="1525759070" sldId="278"/>
            <ac:spMk id="88" creationId="{AADD4014-33DA-938A-81A4-46B1B9866920}"/>
          </ac:spMkLst>
        </pc:spChg>
        <pc:spChg chg="mod">
          <ac:chgData name="Gaurang Naik" userId="095fd180-9166-4a3e-8ca1-a5959fa5cd48" providerId="ADAL" clId="{56FBCF1C-8A12-4485-8190-5173E37D16E7}" dt="2023-11-07T00:49:10.482" v="1702" actId="164"/>
          <ac:spMkLst>
            <pc:docMk/>
            <pc:sldMk cId="1525759070" sldId="278"/>
            <ac:spMk id="89" creationId="{A1CDA6F4-084E-D45E-FC4B-E46DC220800C}"/>
          </ac:spMkLst>
        </pc:spChg>
        <pc:spChg chg="mod">
          <ac:chgData name="Gaurang Naik" userId="095fd180-9166-4a3e-8ca1-a5959fa5cd48" providerId="ADAL" clId="{56FBCF1C-8A12-4485-8190-5173E37D16E7}" dt="2023-11-07T00:49:10.482" v="1702" actId="164"/>
          <ac:spMkLst>
            <pc:docMk/>
            <pc:sldMk cId="1525759070" sldId="278"/>
            <ac:spMk id="91" creationId="{E760F4F8-BA77-FF7B-B349-449A323D1FB0}"/>
          </ac:spMkLst>
        </pc:spChg>
        <pc:spChg chg="mod">
          <ac:chgData name="Gaurang Naik" userId="095fd180-9166-4a3e-8ca1-a5959fa5cd48" providerId="ADAL" clId="{56FBCF1C-8A12-4485-8190-5173E37D16E7}" dt="2023-11-07T00:49:10.482" v="1702" actId="164"/>
          <ac:spMkLst>
            <pc:docMk/>
            <pc:sldMk cId="1525759070" sldId="278"/>
            <ac:spMk id="92" creationId="{81A2F3DF-7B2E-B485-46AB-B85861602EC3}"/>
          </ac:spMkLst>
        </pc:spChg>
        <pc:spChg chg="mod">
          <ac:chgData name="Gaurang Naik" userId="095fd180-9166-4a3e-8ca1-a5959fa5cd48" providerId="ADAL" clId="{56FBCF1C-8A12-4485-8190-5173E37D16E7}" dt="2023-11-07T00:49:10.482" v="1702" actId="164"/>
          <ac:spMkLst>
            <pc:docMk/>
            <pc:sldMk cId="1525759070" sldId="278"/>
            <ac:spMk id="93" creationId="{D3367C55-75F7-F977-5DA5-C24FE1C912A9}"/>
          </ac:spMkLst>
        </pc:spChg>
        <pc:spChg chg="mod">
          <ac:chgData name="Gaurang Naik" userId="095fd180-9166-4a3e-8ca1-a5959fa5cd48" providerId="ADAL" clId="{56FBCF1C-8A12-4485-8190-5173E37D16E7}" dt="2023-11-07T00:49:10.482" v="1702" actId="164"/>
          <ac:spMkLst>
            <pc:docMk/>
            <pc:sldMk cId="1525759070" sldId="278"/>
            <ac:spMk id="94" creationId="{EC6FCECE-F8CB-A5C5-2D6F-D3CCADAFD254}"/>
          </ac:spMkLst>
        </pc:spChg>
        <pc:spChg chg="mod">
          <ac:chgData name="Gaurang Naik" userId="095fd180-9166-4a3e-8ca1-a5959fa5cd48" providerId="ADAL" clId="{56FBCF1C-8A12-4485-8190-5173E37D16E7}" dt="2023-11-07T00:49:10.482" v="1702" actId="164"/>
          <ac:spMkLst>
            <pc:docMk/>
            <pc:sldMk cId="1525759070" sldId="278"/>
            <ac:spMk id="102" creationId="{0E5B7746-D602-E1D8-4290-9C37E43E53E4}"/>
          </ac:spMkLst>
        </pc:spChg>
        <pc:spChg chg="mod">
          <ac:chgData name="Gaurang Naik" userId="095fd180-9166-4a3e-8ca1-a5959fa5cd48" providerId="ADAL" clId="{56FBCF1C-8A12-4485-8190-5173E37D16E7}" dt="2023-11-07T00:46:45.461" v="1646" actId="20577"/>
          <ac:spMkLst>
            <pc:docMk/>
            <pc:sldMk cId="1525759070" sldId="278"/>
            <ac:spMk id="103" creationId="{87244FB9-136F-F1D6-2521-CDC6EE4AC675}"/>
          </ac:spMkLst>
        </pc:spChg>
        <pc:spChg chg="mod">
          <ac:chgData name="Gaurang Naik" userId="095fd180-9166-4a3e-8ca1-a5959fa5cd48" providerId="ADAL" clId="{56FBCF1C-8A12-4485-8190-5173E37D16E7}" dt="2023-11-07T00:49:10.482" v="1702" actId="164"/>
          <ac:spMkLst>
            <pc:docMk/>
            <pc:sldMk cId="1525759070" sldId="278"/>
            <ac:spMk id="111" creationId="{30D9B630-70DF-A5B6-A91F-68CEEF961699}"/>
          </ac:spMkLst>
        </pc:spChg>
        <pc:spChg chg="mod">
          <ac:chgData name="Gaurang Naik" userId="095fd180-9166-4a3e-8ca1-a5959fa5cd48" providerId="ADAL" clId="{56FBCF1C-8A12-4485-8190-5173E37D16E7}" dt="2023-11-07T00:49:10.482" v="1702" actId="164"/>
          <ac:spMkLst>
            <pc:docMk/>
            <pc:sldMk cId="1525759070" sldId="278"/>
            <ac:spMk id="112" creationId="{0CB4DC3D-EC56-AB37-84DB-BFF4F5DCE187}"/>
          </ac:spMkLst>
        </pc:spChg>
        <pc:grpChg chg="add del mod">
          <ac:chgData name="Gaurang Naik" userId="095fd180-9166-4a3e-8ca1-a5959fa5cd48" providerId="ADAL" clId="{56FBCF1C-8A12-4485-8190-5173E37D16E7}" dt="2023-11-07T00:49:15.417" v="1705" actId="1076"/>
          <ac:grpSpMkLst>
            <pc:docMk/>
            <pc:sldMk cId="1525759070" sldId="278"/>
            <ac:grpSpMk id="34" creationId="{75B91F69-19BA-EF5D-3F58-179CAC102718}"/>
          </ac:grpSpMkLst>
        </pc:grpChg>
        <pc:cxnChg chg="mod">
          <ac:chgData name="Gaurang Naik" userId="095fd180-9166-4a3e-8ca1-a5959fa5cd48" providerId="ADAL" clId="{56FBCF1C-8A12-4485-8190-5173E37D16E7}" dt="2023-11-07T00:49:10.482" v="1702" actId="164"/>
          <ac:cxnSpMkLst>
            <pc:docMk/>
            <pc:sldMk cId="1525759070" sldId="278"/>
            <ac:cxnSpMk id="7" creationId="{736AF4DB-3894-F3B7-AA70-7DFBB7681746}"/>
          </ac:cxnSpMkLst>
        </pc:cxnChg>
        <pc:cxnChg chg="mod">
          <ac:chgData name="Gaurang Naik" userId="095fd180-9166-4a3e-8ca1-a5959fa5cd48" providerId="ADAL" clId="{56FBCF1C-8A12-4485-8190-5173E37D16E7}" dt="2023-11-07T08:07:54.591" v="1803" actId="1076"/>
          <ac:cxnSpMkLst>
            <pc:docMk/>
            <pc:sldMk cId="1525759070" sldId="278"/>
            <ac:cxnSpMk id="9" creationId="{79DB2E41-A26B-9DB9-E405-5884F6996A7C}"/>
          </ac:cxnSpMkLst>
        </pc:cxnChg>
        <pc:cxnChg chg="del mod">
          <ac:chgData name="Gaurang Naik" userId="095fd180-9166-4a3e-8ca1-a5959fa5cd48" providerId="ADAL" clId="{56FBCF1C-8A12-4485-8190-5173E37D16E7}" dt="2023-11-07T00:13:51.396" v="44" actId="478"/>
          <ac:cxnSpMkLst>
            <pc:docMk/>
            <pc:sldMk cId="1525759070" sldId="278"/>
            <ac:cxnSpMk id="12" creationId="{F97805AA-4EC3-05F6-EBDF-999098D78860}"/>
          </ac:cxnSpMkLst>
        </pc:cxnChg>
        <pc:cxnChg chg="mod">
          <ac:chgData name="Gaurang Naik" userId="095fd180-9166-4a3e-8ca1-a5959fa5cd48" providerId="ADAL" clId="{56FBCF1C-8A12-4485-8190-5173E37D16E7}" dt="2023-11-07T00:49:10.482" v="1702" actId="164"/>
          <ac:cxnSpMkLst>
            <pc:docMk/>
            <pc:sldMk cId="1525759070" sldId="278"/>
            <ac:cxnSpMk id="16" creationId="{E871D359-F6B3-0F74-B3F7-E4B46FEC8726}"/>
          </ac:cxnSpMkLst>
        </pc:cxnChg>
        <pc:cxnChg chg="mod">
          <ac:chgData name="Gaurang Naik" userId="095fd180-9166-4a3e-8ca1-a5959fa5cd48" providerId="ADAL" clId="{56FBCF1C-8A12-4485-8190-5173E37D16E7}" dt="2023-11-07T00:49:11.499" v="1704" actId="21"/>
          <ac:cxnSpMkLst>
            <pc:docMk/>
            <pc:sldMk cId="1525759070" sldId="278"/>
            <ac:cxnSpMk id="26" creationId="{EAEF9F2E-E84E-EEF8-C1F6-E1C215A81BD6}"/>
          </ac:cxnSpMkLst>
        </pc:cxnChg>
        <pc:cxnChg chg="mod">
          <ac:chgData name="Gaurang Naik" userId="095fd180-9166-4a3e-8ca1-a5959fa5cd48" providerId="ADAL" clId="{56FBCF1C-8A12-4485-8190-5173E37D16E7}" dt="2023-11-07T00:49:11.499" v="1704" actId="21"/>
          <ac:cxnSpMkLst>
            <pc:docMk/>
            <pc:sldMk cId="1525759070" sldId="278"/>
            <ac:cxnSpMk id="28" creationId="{47EAC6BF-8813-99E9-06CE-43763BB6A40C}"/>
          </ac:cxnSpMkLst>
        </pc:cxnChg>
        <pc:cxnChg chg="mod">
          <ac:chgData name="Gaurang Naik" userId="095fd180-9166-4a3e-8ca1-a5959fa5cd48" providerId="ADAL" clId="{56FBCF1C-8A12-4485-8190-5173E37D16E7}" dt="2023-11-07T00:49:11.499" v="1704" actId="21"/>
          <ac:cxnSpMkLst>
            <pc:docMk/>
            <pc:sldMk cId="1525759070" sldId="278"/>
            <ac:cxnSpMk id="32" creationId="{8A43EB5F-41A2-150A-B122-DDB389DBA2C2}"/>
          </ac:cxnSpMkLst>
        </pc:cxnChg>
        <pc:cxnChg chg="del mod">
          <ac:chgData name="Gaurang Naik" userId="095fd180-9166-4a3e-8ca1-a5959fa5cd48" providerId="ADAL" clId="{56FBCF1C-8A12-4485-8190-5173E37D16E7}" dt="2023-11-07T00:14:06.386" v="48" actId="478"/>
          <ac:cxnSpMkLst>
            <pc:docMk/>
            <pc:sldMk cId="1525759070" sldId="278"/>
            <ac:cxnSpMk id="36" creationId="{F408A3CD-8CF1-212D-281A-0B9DE492CCB5}"/>
          </ac:cxnSpMkLst>
        </pc:cxnChg>
        <pc:cxnChg chg="mod">
          <ac:chgData name="Gaurang Naik" userId="095fd180-9166-4a3e-8ca1-a5959fa5cd48" providerId="ADAL" clId="{56FBCF1C-8A12-4485-8190-5173E37D16E7}" dt="2023-11-07T00:49:10.482" v="1702" actId="164"/>
          <ac:cxnSpMkLst>
            <pc:docMk/>
            <pc:sldMk cId="1525759070" sldId="278"/>
            <ac:cxnSpMk id="42" creationId="{44F4EBB6-B693-EF09-BD1A-E2CAFB72D22C}"/>
          </ac:cxnSpMkLst>
        </pc:cxnChg>
        <pc:cxnChg chg="mod">
          <ac:chgData name="Gaurang Naik" userId="095fd180-9166-4a3e-8ca1-a5959fa5cd48" providerId="ADAL" clId="{56FBCF1C-8A12-4485-8190-5173E37D16E7}" dt="2023-11-07T00:49:10.482" v="1702" actId="164"/>
          <ac:cxnSpMkLst>
            <pc:docMk/>
            <pc:sldMk cId="1525759070" sldId="278"/>
            <ac:cxnSpMk id="43" creationId="{2ECECA30-B26F-DF1A-8DE5-8293409AC8B3}"/>
          </ac:cxnSpMkLst>
        </pc:cxnChg>
        <pc:cxnChg chg="mod">
          <ac:chgData name="Gaurang Naik" userId="095fd180-9166-4a3e-8ca1-a5959fa5cd48" providerId="ADAL" clId="{56FBCF1C-8A12-4485-8190-5173E37D16E7}" dt="2023-11-07T00:49:10.482" v="1702" actId="164"/>
          <ac:cxnSpMkLst>
            <pc:docMk/>
            <pc:sldMk cId="1525759070" sldId="278"/>
            <ac:cxnSpMk id="44" creationId="{141C643D-0A09-3618-2E14-5405DC0F98B9}"/>
          </ac:cxnSpMkLst>
        </pc:cxnChg>
        <pc:cxnChg chg="del mod">
          <ac:chgData name="Gaurang Naik" userId="095fd180-9166-4a3e-8ca1-a5959fa5cd48" providerId="ADAL" clId="{56FBCF1C-8A12-4485-8190-5173E37D16E7}" dt="2023-11-07T00:13:57.531" v="46" actId="478"/>
          <ac:cxnSpMkLst>
            <pc:docMk/>
            <pc:sldMk cId="1525759070" sldId="278"/>
            <ac:cxnSpMk id="47" creationId="{D9BEEE80-CD29-84C6-126B-DFF2E38D4751}"/>
          </ac:cxnSpMkLst>
        </pc:cxnChg>
        <pc:cxnChg chg="mod">
          <ac:chgData name="Gaurang Naik" userId="095fd180-9166-4a3e-8ca1-a5959fa5cd48" providerId="ADAL" clId="{56FBCF1C-8A12-4485-8190-5173E37D16E7}" dt="2023-11-07T00:49:11.499" v="1704" actId="21"/>
          <ac:cxnSpMkLst>
            <pc:docMk/>
            <pc:sldMk cId="1525759070" sldId="278"/>
            <ac:cxnSpMk id="82" creationId="{86EA8CFC-4E96-F659-E851-92FEA83CD14D}"/>
          </ac:cxnSpMkLst>
        </pc:cxnChg>
        <pc:cxnChg chg="mod">
          <ac:chgData name="Gaurang Naik" userId="095fd180-9166-4a3e-8ca1-a5959fa5cd48" providerId="ADAL" clId="{56FBCF1C-8A12-4485-8190-5173E37D16E7}" dt="2023-11-07T00:49:10.482" v="1702" actId="164"/>
          <ac:cxnSpMkLst>
            <pc:docMk/>
            <pc:sldMk cId="1525759070" sldId="278"/>
            <ac:cxnSpMk id="84" creationId="{2AA4CC75-7289-D5C2-D9A8-1A4F5EDC8F94}"/>
          </ac:cxnSpMkLst>
        </pc:cxnChg>
        <pc:cxnChg chg="mod">
          <ac:chgData name="Gaurang Naik" userId="095fd180-9166-4a3e-8ca1-a5959fa5cd48" providerId="ADAL" clId="{56FBCF1C-8A12-4485-8190-5173E37D16E7}" dt="2023-11-07T00:49:10.482" v="1702" actId="164"/>
          <ac:cxnSpMkLst>
            <pc:docMk/>
            <pc:sldMk cId="1525759070" sldId="278"/>
            <ac:cxnSpMk id="85" creationId="{9C94F50E-D7A0-160E-2799-E7A252AFC8F6}"/>
          </ac:cxnSpMkLst>
        </pc:cxnChg>
        <pc:cxnChg chg="mod">
          <ac:chgData name="Gaurang Naik" userId="095fd180-9166-4a3e-8ca1-a5959fa5cd48" providerId="ADAL" clId="{56FBCF1C-8A12-4485-8190-5173E37D16E7}" dt="2023-11-07T00:49:11.499" v="1704" actId="21"/>
          <ac:cxnSpMkLst>
            <pc:docMk/>
            <pc:sldMk cId="1525759070" sldId="278"/>
            <ac:cxnSpMk id="87" creationId="{109176DB-1E72-E685-8F9C-3475EBBAAA3C}"/>
          </ac:cxnSpMkLst>
        </pc:cxnChg>
      </pc:sldChg>
      <pc:sldChg chg="modSp new add del mod">
        <pc:chgData name="Gaurang Naik" userId="095fd180-9166-4a3e-8ca1-a5959fa5cd48" providerId="ADAL" clId="{56FBCF1C-8A12-4485-8190-5173E37D16E7}" dt="2023-11-07T00:26:12.140" v="709" actId="47"/>
        <pc:sldMkLst>
          <pc:docMk/>
          <pc:sldMk cId="1374729885" sldId="279"/>
        </pc:sldMkLst>
        <pc:spChg chg="mod">
          <ac:chgData name="Gaurang Naik" userId="095fd180-9166-4a3e-8ca1-a5959fa5cd48" providerId="ADAL" clId="{56FBCF1C-8A12-4485-8190-5173E37D16E7}" dt="2023-11-07T00:20:18.357" v="345" actId="20577"/>
          <ac:spMkLst>
            <pc:docMk/>
            <pc:sldMk cId="1374729885" sldId="279"/>
            <ac:spMk id="2" creationId="{8979FC2E-D002-FC0F-53B5-4AA006634602}"/>
          </ac:spMkLst>
        </pc:spChg>
        <pc:spChg chg="mod">
          <ac:chgData name="Gaurang Naik" userId="095fd180-9166-4a3e-8ca1-a5959fa5cd48" providerId="ADAL" clId="{56FBCF1C-8A12-4485-8190-5173E37D16E7}" dt="2023-11-07T00:25:33.248" v="700" actId="15"/>
          <ac:spMkLst>
            <pc:docMk/>
            <pc:sldMk cId="1374729885" sldId="279"/>
            <ac:spMk id="3" creationId="{09D6FFA8-7A59-8B84-1F24-F6C201E52A7C}"/>
          </ac:spMkLst>
        </pc:spChg>
      </pc:sldChg>
      <pc:sldChg chg="add del">
        <pc:chgData name="Gaurang Naik" userId="095fd180-9166-4a3e-8ca1-a5959fa5cd48" providerId="ADAL" clId="{56FBCF1C-8A12-4485-8190-5173E37D16E7}" dt="2023-11-07T00:19:14.839" v="169"/>
        <pc:sldMkLst>
          <pc:docMk/>
          <pc:sldMk cId="1959898691" sldId="280"/>
        </pc:sldMkLst>
      </pc:sldChg>
      <pc:sldChg chg="addSp delSp modSp new add del mod ord">
        <pc:chgData name="Gaurang Naik" userId="095fd180-9166-4a3e-8ca1-a5959fa5cd48" providerId="ADAL" clId="{56FBCF1C-8A12-4485-8190-5173E37D16E7}" dt="2023-11-07T00:54:42.775" v="1745" actId="47"/>
        <pc:sldMkLst>
          <pc:docMk/>
          <pc:sldMk cId="2236512152" sldId="280"/>
        </pc:sldMkLst>
        <pc:spChg chg="mod">
          <ac:chgData name="Gaurang Naik" userId="095fd180-9166-4a3e-8ca1-a5959fa5cd48" providerId="ADAL" clId="{56FBCF1C-8A12-4485-8190-5173E37D16E7}" dt="2023-11-07T00:26:08.481" v="708"/>
          <ac:spMkLst>
            <pc:docMk/>
            <pc:sldMk cId="2236512152" sldId="280"/>
            <ac:spMk id="2" creationId="{C00E904D-8536-7ECF-0E0F-CC401B287873}"/>
          </ac:spMkLst>
        </pc:spChg>
        <pc:spChg chg="mod">
          <ac:chgData name="Gaurang Naik" userId="095fd180-9166-4a3e-8ca1-a5959fa5cd48" providerId="ADAL" clId="{56FBCF1C-8A12-4485-8190-5173E37D16E7}" dt="2023-11-07T00:40:18.886" v="1394" actId="20577"/>
          <ac:spMkLst>
            <pc:docMk/>
            <pc:sldMk cId="2236512152" sldId="280"/>
            <ac:spMk id="3" creationId="{2233C871-A420-44A4-D01A-9170CCB9F777}"/>
          </ac:spMkLst>
        </pc:spChg>
        <pc:spChg chg="add mod topLvl">
          <ac:chgData name="Gaurang Naik" userId="095fd180-9166-4a3e-8ca1-a5959fa5cd48" providerId="ADAL" clId="{56FBCF1C-8A12-4485-8190-5173E37D16E7}" dt="2023-11-07T00:38:25.052" v="1202" actId="20577"/>
          <ac:spMkLst>
            <pc:docMk/>
            <pc:sldMk cId="2236512152" sldId="280"/>
            <ac:spMk id="11" creationId="{CD96D7BE-B848-32A8-034B-921126A32BB0}"/>
          </ac:spMkLst>
        </pc:spChg>
        <pc:spChg chg="add mod topLvl">
          <ac:chgData name="Gaurang Naik" userId="095fd180-9166-4a3e-8ca1-a5959fa5cd48" providerId="ADAL" clId="{56FBCF1C-8A12-4485-8190-5173E37D16E7}" dt="2023-11-07T00:33:59.023" v="1051" actId="164"/>
          <ac:spMkLst>
            <pc:docMk/>
            <pc:sldMk cId="2236512152" sldId="280"/>
            <ac:spMk id="12" creationId="{BE588A42-E889-F50C-4F47-6456474CAC16}"/>
          </ac:spMkLst>
        </pc:spChg>
        <pc:spChg chg="add del mod">
          <ac:chgData name="Gaurang Naik" userId="095fd180-9166-4a3e-8ca1-a5959fa5cd48" providerId="ADAL" clId="{56FBCF1C-8A12-4485-8190-5173E37D16E7}" dt="2023-11-07T00:28:39.033" v="856"/>
          <ac:spMkLst>
            <pc:docMk/>
            <pc:sldMk cId="2236512152" sldId="280"/>
            <ac:spMk id="13" creationId="{50D6593B-CB92-5E75-6441-067442CD5CD4}"/>
          </ac:spMkLst>
        </pc:spChg>
        <pc:spChg chg="add mod topLvl">
          <ac:chgData name="Gaurang Naik" userId="095fd180-9166-4a3e-8ca1-a5959fa5cd48" providerId="ADAL" clId="{56FBCF1C-8A12-4485-8190-5173E37D16E7}" dt="2023-11-07T00:39:48.840" v="1336" actId="20577"/>
          <ac:spMkLst>
            <pc:docMk/>
            <pc:sldMk cId="2236512152" sldId="280"/>
            <ac:spMk id="14" creationId="{D0A98680-75F3-D6C5-886B-39010CD9EE66}"/>
          </ac:spMkLst>
        </pc:spChg>
        <pc:spChg chg="add del mod">
          <ac:chgData name="Gaurang Naik" userId="095fd180-9166-4a3e-8ca1-a5959fa5cd48" providerId="ADAL" clId="{56FBCF1C-8A12-4485-8190-5173E37D16E7}" dt="2023-11-07T00:31:49.945" v="1000" actId="478"/>
          <ac:spMkLst>
            <pc:docMk/>
            <pc:sldMk cId="2236512152" sldId="280"/>
            <ac:spMk id="15" creationId="{DEA8EFEE-57A9-2A53-A9F8-73660A351135}"/>
          </ac:spMkLst>
        </pc:spChg>
        <pc:spChg chg="add mod topLvl">
          <ac:chgData name="Gaurang Naik" userId="095fd180-9166-4a3e-8ca1-a5959fa5cd48" providerId="ADAL" clId="{56FBCF1C-8A12-4485-8190-5173E37D16E7}" dt="2023-11-07T00:33:59.023" v="1051" actId="164"/>
          <ac:spMkLst>
            <pc:docMk/>
            <pc:sldMk cId="2236512152" sldId="280"/>
            <ac:spMk id="17" creationId="{9135D5D2-1BBC-C4D6-4B42-6963FAD0D323}"/>
          </ac:spMkLst>
        </pc:spChg>
        <pc:spChg chg="add mod topLvl">
          <ac:chgData name="Gaurang Naik" userId="095fd180-9166-4a3e-8ca1-a5959fa5cd48" providerId="ADAL" clId="{56FBCF1C-8A12-4485-8190-5173E37D16E7}" dt="2023-11-07T00:33:59.023" v="1051" actId="164"/>
          <ac:spMkLst>
            <pc:docMk/>
            <pc:sldMk cId="2236512152" sldId="280"/>
            <ac:spMk id="18" creationId="{3248D8EE-DB89-AA4A-E55A-5583CA8A9AFC}"/>
          </ac:spMkLst>
        </pc:spChg>
        <pc:spChg chg="add mod">
          <ac:chgData name="Gaurang Naik" userId="095fd180-9166-4a3e-8ca1-a5959fa5cd48" providerId="ADAL" clId="{56FBCF1C-8A12-4485-8190-5173E37D16E7}" dt="2023-11-07T00:33:59.023" v="1051" actId="164"/>
          <ac:spMkLst>
            <pc:docMk/>
            <pc:sldMk cId="2236512152" sldId="280"/>
            <ac:spMk id="20" creationId="{5C23E70F-C98E-AB20-0C21-8C10E4C2773D}"/>
          </ac:spMkLst>
        </pc:spChg>
        <pc:spChg chg="add mod">
          <ac:chgData name="Gaurang Naik" userId="095fd180-9166-4a3e-8ca1-a5959fa5cd48" providerId="ADAL" clId="{56FBCF1C-8A12-4485-8190-5173E37D16E7}" dt="2023-11-07T00:33:59.023" v="1051" actId="164"/>
          <ac:spMkLst>
            <pc:docMk/>
            <pc:sldMk cId="2236512152" sldId="280"/>
            <ac:spMk id="21" creationId="{7473CA79-B620-1AFD-1FB7-5997B457FDA1}"/>
          </ac:spMkLst>
        </pc:spChg>
        <pc:spChg chg="add mod">
          <ac:chgData name="Gaurang Naik" userId="095fd180-9166-4a3e-8ca1-a5959fa5cd48" providerId="ADAL" clId="{56FBCF1C-8A12-4485-8190-5173E37D16E7}" dt="2023-11-07T00:33:59.023" v="1051" actId="164"/>
          <ac:spMkLst>
            <pc:docMk/>
            <pc:sldMk cId="2236512152" sldId="280"/>
            <ac:spMk id="22" creationId="{71352107-4F77-C4EB-17D9-D074E04E0725}"/>
          </ac:spMkLst>
        </pc:spChg>
        <pc:spChg chg="del mod">
          <ac:chgData name="Gaurang Naik" userId="095fd180-9166-4a3e-8ca1-a5959fa5cd48" providerId="ADAL" clId="{56FBCF1C-8A12-4485-8190-5173E37D16E7}" dt="2023-11-07T00:34:20.318" v="1055" actId="478"/>
          <ac:spMkLst>
            <pc:docMk/>
            <pc:sldMk cId="2236512152" sldId="280"/>
            <ac:spMk id="27" creationId="{A0AFA5DD-491D-18D1-94F3-20DEAE02B9ED}"/>
          </ac:spMkLst>
        </pc:spChg>
        <pc:spChg chg="mod">
          <ac:chgData name="Gaurang Naik" userId="095fd180-9166-4a3e-8ca1-a5959fa5cd48" providerId="ADAL" clId="{56FBCF1C-8A12-4485-8190-5173E37D16E7}" dt="2023-11-07T00:34:05.106" v="1053"/>
          <ac:spMkLst>
            <pc:docMk/>
            <pc:sldMk cId="2236512152" sldId="280"/>
            <ac:spMk id="28" creationId="{31F901BA-271C-3B36-A2CC-43B588C2F28D}"/>
          </ac:spMkLst>
        </pc:spChg>
        <pc:spChg chg="mod">
          <ac:chgData name="Gaurang Naik" userId="095fd180-9166-4a3e-8ca1-a5959fa5cd48" providerId="ADAL" clId="{56FBCF1C-8A12-4485-8190-5173E37D16E7}" dt="2023-11-07T00:39:51.285" v="1339" actId="20577"/>
          <ac:spMkLst>
            <pc:docMk/>
            <pc:sldMk cId="2236512152" sldId="280"/>
            <ac:spMk id="29" creationId="{95F6F8EE-133D-8B7F-EE34-7F8B5E9AAE0B}"/>
          </ac:spMkLst>
        </pc:spChg>
        <pc:spChg chg="mod">
          <ac:chgData name="Gaurang Naik" userId="095fd180-9166-4a3e-8ca1-a5959fa5cd48" providerId="ADAL" clId="{56FBCF1C-8A12-4485-8190-5173E37D16E7}" dt="2023-11-07T00:34:49.456" v="1072" actId="1038"/>
          <ac:spMkLst>
            <pc:docMk/>
            <pc:sldMk cId="2236512152" sldId="280"/>
            <ac:spMk id="30" creationId="{751CF9D6-D3E0-68C2-D54A-5119E596A337}"/>
          </ac:spMkLst>
        </pc:spChg>
        <pc:spChg chg="mod">
          <ac:chgData name="Gaurang Naik" userId="095fd180-9166-4a3e-8ca1-a5959fa5cd48" providerId="ADAL" clId="{56FBCF1C-8A12-4485-8190-5173E37D16E7}" dt="2023-11-07T00:34:05.106" v="1053"/>
          <ac:spMkLst>
            <pc:docMk/>
            <pc:sldMk cId="2236512152" sldId="280"/>
            <ac:spMk id="31" creationId="{38C0A44E-9519-6B55-DD2C-863463D4ABD7}"/>
          </ac:spMkLst>
        </pc:spChg>
        <pc:spChg chg="del mod">
          <ac:chgData name="Gaurang Naik" userId="095fd180-9166-4a3e-8ca1-a5959fa5cd48" providerId="ADAL" clId="{56FBCF1C-8A12-4485-8190-5173E37D16E7}" dt="2023-11-07T00:34:31.840" v="1058" actId="478"/>
          <ac:spMkLst>
            <pc:docMk/>
            <pc:sldMk cId="2236512152" sldId="280"/>
            <ac:spMk id="32" creationId="{6E2AFA48-6B5E-0B1B-600A-8226DCD48308}"/>
          </ac:spMkLst>
        </pc:spChg>
        <pc:spChg chg="mod">
          <ac:chgData name="Gaurang Naik" userId="095fd180-9166-4a3e-8ca1-a5959fa5cd48" providerId="ADAL" clId="{56FBCF1C-8A12-4485-8190-5173E37D16E7}" dt="2023-11-07T00:34:25.784" v="1056" actId="14100"/>
          <ac:spMkLst>
            <pc:docMk/>
            <pc:sldMk cId="2236512152" sldId="280"/>
            <ac:spMk id="33" creationId="{91E63938-37FE-784A-7836-4C019D100126}"/>
          </ac:spMkLst>
        </pc:spChg>
        <pc:spChg chg="del mod">
          <ac:chgData name="Gaurang Naik" userId="095fd180-9166-4a3e-8ca1-a5959fa5cd48" providerId="ADAL" clId="{56FBCF1C-8A12-4485-8190-5173E37D16E7}" dt="2023-11-07T00:34:31.840" v="1058" actId="478"/>
          <ac:spMkLst>
            <pc:docMk/>
            <pc:sldMk cId="2236512152" sldId="280"/>
            <ac:spMk id="34" creationId="{E8A4EFC9-FCDC-0A60-64EA-7AA4115CA87F}"/>
          </ac:spMkLst>
        </pc:spChg>
        <pc:spChg chg="add mod">
          <ac:chgData name="Gaurang Naik" userId="095fd180-9166-4a3e-8ca1-a5959fa5cd48" providerId="ADAL" clId="{56FBCF1C-8A12-4485-8190-5173E37D16E7}" dt="2023-11-07T00:41:00.154" v="1409" actId="1076"/>
          <ac:spMkLst>
            <pc:docMk/>
            <pc:sldMk cId="2236512152" sldId="280"/>
            <ac:spMk id="39" creationId="{C20EDBF4-B498-F7D3-7254-23771E92D406}"/>
          </ac:spMkLst>
        </pc:spChg>
        <pc:spChg chg="add mod">
          <ac:chgData name="Gaurang Naik" userId="095fd180-9166-4a3e-8ca1-a5959fa5cd48" providerId="ADAL" clId="{56FBCF1C-8A12-4485-8190-5173E37D16E7}" dt="2023-11-07T00:41:07.494" v="1414" actId="1037"/>
          <ac:spMkLst>
            <pc:docMk/>
            <pc:sldMk cId="2236512152" sldId="280"/>
            <ac:spMk id="40" creationId="{BE0147A3-543F-3664-BD4E-7A26B6F06A38}"/>
          </ac:spMkLst>
        </pc:spChg>
        <pc:grpChg chg="add del mod">
          <ac:chgData name="Gaurang Naik" userId="095fd180-9166-4a3e-8ca1-a5959fa5cd48" providerId="ADAL" clId="{56FBCF1C-8A12-4485-8190-5173E37D16E7}" dt="2023-11-07T00:32:23.557" v="1012" actId="165"/>
          <ac:grpSpMkLst>
            <pc:docMk/>
            <pc:sldMk cId="2236512152" sldId="280"/>
            <ac:grpSpMk id="19" creationId="{BF595304-3027-48E2-DC10-855734041E19}"/>
          </ac:grpSpMkLst>
        </pc:grpChg>
        <pc:grpChg chg="add del mod">
          <ac:chgData name="Gaurang Naik" userId="095fd180-9166-4a3e-8ca1-a5959fa5cd48" providerId="ADAL" clId="{56FBCF1C-8A12-4485-8190-5173E37D16E7}" dt="2023-11-07T00:40:46.527" v="1401" actId="1076"/>
          <ac:grpSpMkLst>
            <pc:docMk/>
            <pc:sldMk cId="2236512152" sldId="280"/>
            <ac:grpSpMk id="23" creationId="{D269D544-AA2D-3310-7CE6-78B839A12FE4}"/>
          </ac:grpSpMkLst>
        </pc:grpChg>
        <pc:grpChg chg="add mod">
          <ac:chgData name="Gaurang Naik" userId="095fd180-9166-4a3e-8ca1-a5959fa5cd48" providerId="ADAL" clId="{56FBCF1C-8A12-4485-8190-5173E37D16E7}" dt="2023-11-07T00:40:46.527" v="1401" actId="1076"/>
          <ac:grpSpMkLst>
            <pc:docMk/>
            <pc:sldMk cId="2236512152" sldId="280"/>
            <ac:grpSpMk id="24" creationId="{00C2254A-0BCB-4CEE-C2A8-0B7B835462E4}"/>
          </ac:grpSpMkLst>
        </pc:grpChg>
        <pc:cxnChg chg="add mod topLvl">
          <ac:chgData name="Gaurang Naik" userId="095fd180-9166-4a3e-8ca1-a5959fa5cd48" providerId="ADAL" clId="{56FBCF1C-8A12-4485-8190-5173E37D16E7}" dt="2023-11-07T00:33:59.023" v="1051" actId="164"/>
          <ac:cxnSpMkLst>
            <pc:docMk/>
            <pc:sldMk cId="2236512152" sldId="280"/>
            <ac:cxnSpMk id="8" creationId="{8450AD22-F08E-CFEE-4869-D2E03576FE83}"/>
          </ac:cxnSpMkLst>
        </pc:cxnChg>
        <pc:cxnChg chg="add mod topLvl">
          <ac:chgData name="Gaurang Naik" userId="095fd180-9166-4a3e-8ca1-a5959fa5cd48" providerId="ADAL" clId="{56FBCF1C-8A12-4485-8190-5173E37D16E7}" dt="2023-11-07T00:33:59.023" v="1051" actId="164"/>
          <ac:cxnSpMkLst>
            <pc:docMk/>
            <pc:sldMk cId="2236512152" sldId="280"/>
            <ac:cxnSpMk id="9" creationId="{D9201899-DA37-BD2F-DF6E-8F297AF4E75A}"/>
          </ac:cxnSpMkLst>
        </pc:cxnChg>
        <pc:cxnChg chg="mod">
          <ac:chgData name="Gaurang Naik" userId="095fd180-9166-4a3e-8ca1-a5959fa5cd48" providerId="ADAL" clId="{56FBCF1C-8A12-4485-8190-5173E37D16E7}" dt="2023-11-07T00:34:46.225" v="1070" actId="1038"/>
          <ac:cxnSpMkLst>
            <pc:docMk/>
            <pc:sldMk cId="2236512152" sldId="280"/>
            <ac:cxnSpMk id="25" creationId="{CA71D9FD-20DB-1735-C89E-81139BF6211A}"/>
          </ac:cxnSpMkLst>
        </pc:cxnChg>
        <pc:cxnChg chg="mod">
          <ac:chgData name="Gaurang Naik" userId="095fd180-9166-4a3e-8ca1-a5959fa5cd48" providerId="ADAL" clId="{56FBCF1C-8A12-4485-8190-5173E37D16E7}" dt="2023-11-07T00:34:40.713" v="1059" actId="14100"/>
          <ac:cxnSpMkLst>
            <pc:docMk/>
            <pc:sldMk cId="2236512152" sldId="280"/>
            <ac:cxnSpMk id="26" creationId="{B203B9D7-5ACB-1DD6-BCBA-12359D59B6F8}"/>
          </ac:cxnSpMkLst>
        </pc:cxnChg>
        <pc:cxnChg chg="add del mod">
          <ac:chgData name="Gaurang Naik" userId="095fd180-9166-4a3e-8ca1-a5959fa5cd48" providerId="ADAL" clId="{56FBCF1C-8A12-4485-8190-5173E37D16E7}" dt="2023-11-07T00:36:20.688" v="1133" actId="478"/>
          <ac:cxnSpMkLst>
            <pc:docMk/>
            <pc:sldMk cId="2236512152" sldId="280"/>
            <ac:cxnSpMk id="37" creationId="{A8585952-B7AB-A265-37A0-9731AE2CCC74}"/>
          </ac:cxnSpMkLst>
        </pc:cxnChg>
      </pc:sldChg>
      <pc:sldChg chg="add del">
        <pc:chgData name="Gaurang Naik" userId="095fd180-9166-4a3e-8ca1-a5959fa5cd48" providerId="ADAL" clId="{56FBCF1C-8A12-4485-8190-5173E37D16E7}" dt="2023-11-07T00:40:38.352" v="1400" actId="2890"/>
        <pc:sldMkLst>
          <pc:docMk/>
          <pc:sldMk cId="3816760858" sldId="281"/>
        </pc:sldMkLst>
      </pc:sldChg>
      <pc:sldChg chg="addSp delSp modSp add mod">
        <pc:chgData name="Gaurang Naik" userId="095fd180-9166-4a3e-8ca1-a5959fa5cd48" providerId="ADAL" clId="{56FBCF1C-8A12-4485-8190-5173E37D16E7}" dt="2023-11-07T17:53:51.833" v="1823" actId="20577"/>
        <pc:sldMkLst>
          <pc:docMk/>
          <pc:sldMk cId="3883515440" sldId="281"/>
        </pc:sldMkLst>
        <pc:spChg chg="mod">
          <ac:chgData name="Gaurang Naik" userId="095fd180-9166-4a3e-8ca1-a5959fa5cd48" providerId="ADAL" clId="{56FBCF1C-8A12-4485-8190-5173E37D16E7}" dt="2023-11-07T17:53:51.833" v="1823" actId="20577"/>
          <ac:spMkLst>
            <pc:docMk/>
            <pc:sldMk cId="3883515440" sldId="281"/>
            <ac:spMk id="3" creationId="{2233C871-A420-44A4-D01A-9170CCB9F777}"/>
          </ac:spMkLst>
        </pc:spChg>
        <pc:spChg chg="mod">
          <ac:chgData name="Gaurang Naik" userId="095fd180-9166-4a3e-8ca1-a5959fa5cd48" providerId="ADAL" clId="{56FBCF1C-8A12-4485-8190-5173E37D16E7}" dt="2023-11-07T00:50:10.421" v="1725"/>
          <ac:spMkLst>
            <pc:docMk/>
            <pc:sldMk cId="3883515440" sldId="281"/>
            <ac:spMk id="6" creationId="{565D3B46-6E54-998D-4E71-724907618594}"/>
          </ac:spMkLst>
        </pc:spChg>
        <pc:spChg chg="mod">
          <ac:chgData name="Gaurang Naik" userId="095fd180-9166-4a3e-8ca1-a5959fa5cd48" providerId="ADAL" clId="{56FBCF1C-8A12-4485-8190-5173E37D16E7}" dt="2023-11-07T00:42:53.865" v="1487" actId="1037"/>
          <ac:spMkLst>
            <pc:docMk/>
            <pc:sldMk cId="3883515440" sldId="281"/>
            <ac:spMk id="16" creationId="{0B6FCC3A-85DC-C2F8-8AE9-F370B9439DED}"/>
          </ac:spMkLst>
        </pc:spChg>
        <pc:spChg chg="del">
          <ac:chgData name="Gaurang Naik" userId="095fd180-9166-4a3e-8ca1-a5959fa5cd48" providerId="ADAL" clId="{56FBCF1C-8A12-4485-8190-5173E37D16E7}" dt="2023-11-07T00:42:27.374" v="1473" actId="478"/>
          <ac:spMkLst>
            <pc:docMk/>
            <pc:sldMk cId="3883515440" sldId="281"/>
            <ac:spMk id="20" creationId="{5C23E70F-C98E-AB20-0C21-8C10E4C2773D}"/>
          </ac:spMkLst>
        </pc:spChg>
        <pc:spChg chg="del">
          <ac:chgData name="Gaurang Naik" userId="095fd180-9166-4a3e-8ca1-a5959fa5cd48" providerId="ADAL" clId="{56FBCF1C-8A12-4485-8190-5173E37D16E7}" dt="2023-11-07T00:42:27.374" v="1473" actId="478"/>
          <ac:spMkLst>
            <pc:docMk/>
            <pc:sldMk cId="3883515440" sldId="281"/>
            <ac:spMk id="22" creationId="{71352107-4F77-C4EB-17D9-D074E04E0725}"/>
          </ac:spMkLst>
        </pc:spChg>
        <pc:spChg chg="mod">
          <ac:chgData name="Gaurang Naik" userId="095fd180-9166-4a3e-8ca1-a5959fa5cd48" providerId="ADAL" clId="{56FBCF1C-8A12-4485-8190-5173E37D16E7}" dt="2023-11-07T00:43:49.754" v="1530" actId="20577"/>
          <ac:spMkLst>
            <pc:docMk/>
            <pc:sldMk cId="3883515440" sldId="281"/>
            <ac:spMk id="28" creationId="{31F901BA-271C-3B36-A2CC-43B588C2F28D}"/>
          </ac:spMkLst>
        </pc:spChg>
        <pc:spChg chg="mod">
          <ac:chgData name="Gaurang Naik" userId="095fd180-9166-4a3e-8ca1-a5959fa5cd48" providerId="ADAL" clId="{56FBCF1C-8A12-4485-8190-5173E37D16E7}" dt="2023-11-07T00:44:06.111" v="1537" actId="20577"/>
          <ac:spMkLst>
            <pc:docMk/>
            <pc:sldMk cId="3883515440" sldId="281"/>
            <ac:spMk id="29" creationId="{95F6F8EE-133D-8B7F-EE34-7F8B5E9AAE0B}"/>
          </ac:spMkLst>
        </pc:spChg>
        <pc:spChg chg="mod">
          <ac:chgData name="Gaurang Naik" userId="095fd180-9166-4a3e-8ca1-a5959fa5cd48" providerId="ADAL" clId="{56FBCF1C-8A12-4485-8190-5173E37D16E7}" dt="2023-11-07T00:42:38.401" v="1479"/>
          <ac:spMkLst>
            <pc:docMk/>
            <pc:sldMk cId="3883515440" sldId="281"/>
            <ac:spMk id="32" creationId="{41A57300-1EAD-4C2D-5B3F-CD064CA95777}"/>
          </ac:spMkLst>
        </pc:spChg>
        <pc:spChg chg="mod">
          <ac:chgData name="Gaurang Naik" userId="095fd180-9166-4a3e-8ca1-a5959fa5cd48" providerId="ADAL" clId="{56FBCF1C-8A12-4485-8190-5173E37D16E7}" dt="2023-11-07T00:43:58.954" v="1532" actId="14100"/>
          <ac:spMkLst>
            <pc:docMk/>
            <pc:sldMk cId="3883515440" sldId="281"/>
            <ac:spMk id="33" creationId="{91E63938-37FE-784A-7836-4C019D100126}"/>
          </ac:spMkLst>
        </pc:spChg>
        <pc:spChg chg="del mod">
          <ac:chgData name="Gaurang Naik" userId="095fd180-9166-4a3e-8ca1-a5959fa5cd48" providerId="ADAL" clId="{56FBCF1C-8A12-4485-8190-5173E37D16E7}" dt="2023-11-07T00:42:56.750" v="1488" actId="478"/>
          <ac:spMkLst>
            <pc:docMk/>
            <pc:sldMk cId="3883515440" sldId="281"/>
            <ac:spMk id="34" creationId="{2B33F245-663A-EBB4-B95E-5578570E2992}"/>
          </ac:spMkLst>
        </pc:spChg>
        <pc:spChg chg="del mod">
          <ac:chgData name="Gaurang Naik" userId="095fd180-9166-4a3e-8ca1-a5959fa5cd48" providerId="ADAL" clId="{56FBCF1C-8A12-4485-8190-5173E37D16E7}" dt="2023-11-07T00:42:56.750" v="1488" actId="478"/>
          <ac:spMkLst>
            <pc:docMk/>
            <pc:sldMk cId="3883515440" sldId="281"/>
            <ac:spMk id="35" creationId="{5BA72083-998E-E3D7-2E92-17075B9E389A}"/>
          </ac:spMkLst>
        </pc:spChg>
        <pc:spChg chg="mod">
          <ac:chgData name="Gaurang Naik" userId="095fd180-9166-4a3e-8ca1-a5959fa5cd48" providerId="ADAL" clId="{56FBCF1C-8A12-4485-8190-5173E37D16E7}" dt="2023-11-07T00:42:38.401" v="1479"/>
          <ac:spMkLst>
            <pc:docMk/>
            <pc:sldMk cId="3883515440" sldId="281"/>
            <ac:spMk id="36" creationId="{334384C6-0908-C606-B2AC-12A9B7655FD8}"/>
          </ac:spMkLst>
        </pc:spChg>
        <pc:spChg chg="mod">
          <ac:chgData name="Gaurang Naik" userId="095fd180-9166-4a3e-8ca1-a5959fa5cd48" providerId="ADAL" clId="{56FBCF1C-8A12-4485-8190-5173E37D16E7}" dt="2023-11-07T00:43:08.625" v="1491" actId="1076"/>
          <ac:spMkLst>
            <pc:docMk/>
            <pc:sldMk cId="3883515440" sldId="281"/>
            <ac:spMk id="37" creationId="{AAC61508-9CF9-742F-952A-6EE85D1B9A3B}"/>
          </ac:spMkLst>
        </pc:spChg>
        <pc:spChg chg="mod">
          <ac:chgData name="Gaurang Naik" userId="095fd180-9166-4a3e-8ca1-a5959fa5cd48" providerId="ADAL" clId="{56FBCF1C-8A12-4485-8190-5173E37D16E7}" dt="2023-11-07T00:43:13.039" v="1492" actId="14100"/>
          <ac:spMkLst>
            <pc:docMk/>
            <pc:sldMk cId="3883515440" sldId="281"/>
            <ac:spMk id="38" creationId="{3EC57617-0E0B-CC7E-55F8-FA4554E7BFE5}"/>
          </ac:spMkLst>
        </pc:spChg>
        <pc:spChg chg="mod">
          <ac:chgData name="Gaurang Naik" userId="095fd180-9166-4a3e-8ca1-a5959fa5cd48" providerId="ADAL" clId="{56FBCF1C-8A12-4485-8190-5173E37D16E7}" dt="2023-11-07T00:42:29.830" v="1474" actId="20577"/>
          <ac:spMkLst>
            <pc:docMk/>
            <pc:sldMk cId="3883515440" sldId="281"/>
            <ac:spMk id="39" creationId="{C20EDBF4-B498-F7D3-7254-23771E92D406}"/>
          </ac:spMkLst>
        </pc:spChg>
        <pc:spChg chg="mod">
          <ac:chgData name="Gaurang Naik" userId="095fd180-9166-4a3e-8ca1-a5959fa5cd48" providerId="ADAL" clId="{56FBCF1C-8A12-4485-8190-5173E37D16E7}" dt="2023-11-07T00:43:36.257" v="1518" actId="1038"/>
          <ac:spMkLst>
            <pc:docMk/>
            <pc:sldMk cId="3883515440" sldId="281"/>
            <ac:spMk id="40" creationId="{BE0147A3-543F-3664-BD4E-7A26B6F06A38}"/>
          </ac:spMkLst>
        </pc:spChg>
        <pc:spChg chg="add mod">
          <ac:chgData name="Gaurang Naik" userId="095fd180-9166-4a3e-8ca1-a5959fa5cd48" providerId="ADAL" clId="{56FBCF1C-8A12-4485-8190-5173E37D16E7}" dt="2023-11-07T00:46:24.958" v="1622" actId="1076"/>
          <ac:spMkLst>
            <pc:docMk/>
            <pc:sldMk cId="3883515440" sldId="281"/>
            <ac:spMk id="42" creationId="{155144B8-8503-F3D0-64A8-13022BCFDDB1}"/>
          </ac:spMkLst>
        </pc:spChg>
        <pc:grpChg chg="add mod">
          <ac:chgData name="Gaurang Naik" userId="095fd180-9166-4a3e-8ca1-a5959fa5cd48" providerId="ADAL" clId="{56FBCF1C-8A12-4485-8190-5173E37D16E7}" dt="2023-11-07T00:44:56.977" v="1576" actId="1037"/>
          <ac:grpSpMkLst>
            <pc:docMk/>
            <pc:sldMk cId="3883515440" sldId="281"/>
            <ac:grpSpMk id="7" creationId="{C61D86DE-39FA-904B-3421-BB13A354D837}"/>
          </ac:grpSpMkLst>
        </pc:grpChg>
        <pc:grpChg chg="add mod">
          <ac:chgData name="Gaurang Naik" userId="095fd180-9166-4a3e-8ca1-a5959fa5cd48" providerId="ADAL" clId="{56FBCF1C-8A12-4485-8190-5173E37D16E7}" dt="2023-11-07T00:44:56.977" v="1576" actId="1037"/>
          <ac:grpSpMkLst>
            <pc:docMk/>
            <pc:sldMk cId="3883515440" sldId="281"/>
            <ac:grpSpMk id="10" creationId="{74BA46B4-DD65-1B83-87C5-9850279F0ED2}"/>
          </ac:grpSpMkLst>
        </pc:grpChg>
        <pc:grpChg chg="add mod">
          <ac:chgData name="Gaurang Naik" userId="095fd180-9166-4a3e-8ca1-a5959fa5cd48" providerId="ADAL" clId="{56FBCF1C-8A12-4485-8190-5173E37D16E7}" dt="2023-11-07T00:44:56.977" v="1576" actId="1037"/>
          <ac:grpSpMkLst>
            <pc:docMk/>
            <pc:sldMk cId="3883515440" sldId="281"/>
            <ac:grpSpMk id="13" creationId="{85D92D43-A2A6-9E01-7CDC-716ABD00A29B}"/>
          </ac:grpSpMkLst>
        </pc:grpChg>
        <pc:grpChg chg="mod">
          <ac:chgData name="Gaurang Naik" userId="095fd180-9166-4a3e-8ca1-a5959fa5cd48" providerId="ADAL" clId="{56FBCF1C-8A12-4485-8190-5173E37D16E7}" dt="2023-11-07T00:42:38.401" v="1479"/>
          <ac:grpSpMkLst>
            <pc:docMk/>
            <pc:sldMk cId="3883515440" sldId="281"/>
            <ac:grpSpMk id="15" creationId="{976BB9E7-56BD-ACDC-AE1F-014A78A54AA5}"/>
          </ac:grpSpMkLst>
        </pc:grpChg>
        <pc:grpChg chg="mod">
          <ac:chgData name="Gaurang Naik" userId="095fd180-9166-4a3e-8ca1-a5959fa5cd48" providerId="ADAL" clId="{56FBCF1C-8A12-4485-8190-5173E37D16E7}" dt="2023-11-07T00:42:06.712" v="1468" actId="164"/>
          <ac:grpSpMkLst>
            <pc:docMk/>
            <pc:sldMk cId="3883515440" sldId="281"/>
            <ac:grpSpMk id="23" creationId="{D269D544-AA2D-3310-7CE6-78B839A12FE4}"/>
          </ac:grpSpMkLst>
        </pc:grpChg>
        <pc:grpChg chg="mod">
          <ac:chgData name="Gaurang Naik" userId="095fd180-9166-4a3e-8ca1-a5959fa5cd48" providerId="ADAL" clId="{56FBCF1C-8A12-4485-8190-5173E37D16E7}" dt="2023-11-07T00:42:13.897" v="1470" actId="164"/>
          <ac:grpSpMkLst>
            <pc:docMk/>
            <pc:sldMk cId="3883515440" sldId="281"/>
            <ac:grpSpMk id="24" creationId="{00C2254A-0BCB-4CEE-C2A8-0B7B835462E4}"/>
          </ac:grpSpMkLst>
        </pc:grpChg>
        <pc:cxnChg chg="mod">
          <ac:chgData name="Gaurang Naik" userId="095fd180-9166-4a3e-8ca1-a5959fa5cd48" providerId="ADAL" clId="{56FBCF1C-8A12-4485-8190-5173E37D16E7}" dt="2023-11-07T00:42:38.401" v="1479"/>
          <ac:cxnSpMkLst>
            <pc:docMk/>
            <pc:sldMk cId="3883515440" sldId="281"/>
            <ac:cxnSpMk id="19" creationId="{A2DE507A-28DA-94E7-9A04-93FD994EC865}"/>
          </ac:cxnSpMkLst>
        </pc:cxnChg>
        <pc:cxnChg chg="mod">
          <ac:chgData name="Gaurang Naik" userId="095fd180-9166-4a3e-8ca1-a5959fa5cd48" providerId="ADAL" clId="{56FBCF1C-8A12-4485-8190-5173E37D16E7}" dt="2023-11-07T00:43:16.888" v="1493" actId="14100"/>
          <ac:cxnSpMkLst>
            <pc:docMk/>
            <pc:sldMk cId="3883515440" sldId="281"/>
            <ac:cxnSpMk id="27" creationId="{18699A54-C836-A33B-99B3-35B588E525CB}"/>
          </ac:cxnSpMkLst>
        </pc:cxnChg>
      </pc:sldChg>
      <pc:sldChg chg="new del">
        <pc:chgData name="Gaurang Naik" userId="095fd180-9166-4a3e-8ca1-a5959fa5cd48" providerId="ADAL" clId="{56FBCF1C-8A12-4485-8190-5173E37D16E7}" dt="2023-11-07T00:51:08.783" v="1742" actId="680"/>
        <pc:sldMkLst>
          <pc:docMk/>
          <pc:sldMk cId="4241306270" sldId="282"/>
        </pc:sldMkLst>
      </pc:sldChg>
      <pc:sldMasterChg chg="modSp mod modSldLayout">
        <pc:chgData name="Gaurang Naik" userId="095fd180-9166-4a3e-8ca1-a5959fa5cd48" providerId="ADAL" clId="{56FBCF1C-8A12-4485-8190-5173E37D16E7}" dt="2023-11-07T00:50:59.797" v="1740"/>
        <pc:sldMasterMkLst>
          <pc:docMk/>
          <pc:sldMasterMk cId="0" sldId="2147483648"/>
        </pc:sldMasterMkLst>
        <pc:spChg chg="mod">
          <ac:chgData name="Gaurang Naik" userId="095fd180-9166-4a3e-8ca1-a5959fa5cd48" providerId="ADAL" clId="{56FBCF1C-8A12-4485-8190-5173E37D16E7}" dt="2023-11-07T00:50:59.797" v="1740"/>
          <ac:spMkLst>
            <pc:docMk/>
            <pc:sldMasterMk cId="0" sldId="2147483648"/>
            <ac:spMk id="1027" creationId="{00000000-0000-0000-0000-000000000000}"/>
          </ac:spMkLst>
        </pc:spChg>
        <pc:sldLayoutChg chg="modSp mod">
          <pc:chgData name="Gaurang Naik" userId="095fd180-9166-4a3e-8ca1-a5959fa5cd48" providerId="ADAL" clId="{56FBCF1C-8A12-4485-8190-5173E37D16E7}" dt="2023-11-07T00:50:35.174" v="1732"/>
          <pc:sldLayoutMkLst>
            <pc:docMk/>
            <pc:sldMasterMk cId="0" sldId="2147483648"/>
            <pc:sldLayoutMk cId="0" sldId="2147483650"/>
          </pc:sldLayoutMkLst>
          <pc:spChg chg="mod">
            <ac:chgData name="Gaurang Naik" userId="095fd180-9166-4a3e-8ca1-a5959fa5cd48" providerId="ADAL" clId="{56FBCF1C-8A12-4485-8190-5173E37D16E7}" dt="2023-11-07T00:50:35.174" v="1732"/>
            <ac:spMkLst>
              <pc:docMk/>
              <pc:sldMasterMk cId="0" sldId="2147483648"/>
              <pc:sldLayoutMk cId="0" sldId="2147483650"/>
              <ac:spMk id="12" creationId="{00000000-0000-0000-0000-000000000000}"/>
            </ac:spMkLst>
          </pc:spChg>
        </pc:sldLayoutChg>
        <pc:sldLayoutChg chg="modSp mod">
          <pc:chgData name="Gaurang Naik" userId="095fd180-9166-4a3e-8ca1-a5959fa5cd48" providerId="ADAL" clId="{56FBCF1C-8A12-4485-8190-5173E37D16E7}" dt="2023-11-07T00:50:36.894" v="1733"/>
          <pc:sldLayoutMkLst>
            <pc:docMk/>
            <pc:sldMasterMk cId="0" sldId="2147483648"/>
            <pc:sldLayoutMk cId="0" sldId="2147483651"/>
          </pc:sldLayoutMkLst>
          <pc:spChg chg="mod">
            <ac:chgData name="Gaurang Naik" userId="095fd180-9166-4a3e-8ca1-a5959fa5cd48" providerId="ADAL" clId="{56FBCF1C-8A12-4485-8190-5173E37D16E7}" dt="2023-11-07T00:50:36.894" v="1733"/>
            <ac:spMkLst>
              <pc:docMk/>
              <pc:sldMasterMk cId="0" sldId="2147483648"/>
              <pc:sldLayoutMk cId="0" sldId="2147483651"/>
              <ac:spMk id="4" creationId="{00000000-0000-0000-0000-000000000000}"/>
            </ac:spMkLst>
          </pc:spChg>
        </pc:sldLayoutChg>
        <pc:sldLayoutChg chg="modSp mod">
          <pc:chgData name="Gaurang Naik" userId="095fd180-9166-4a3e-8ca1-a5959fa5cd48" providerId="ADAL" clId="{56FBCF1C-8A12-4485-8190-5173E37D16E7}" dt="2023-11-07T00:50:38.958" v="1734"/>
          <pc:sldLayoutMkLst>
            <pc:docMk/>
            <pc:sldMasterMk cId="0" sldId="2147483648"/>
            <pc:sldLayoutMk cId="0" sldId="2147483652"/>
          </pc:sldLayoutMkLst>
          <pc:spChg chg="mod">
            <ac:chgData name="Gaurang Naik" userId="095fd180-9166-4a3e-8ca1-a5959fa5cd48" providerId="ADAL" clId="{56FBCF1C-8A12-4485-8190-5173E37D16E7}" dt="2023-11-07T00:50:38.958" v="1734"/>
            <ac:spMkLst>
              <pc:docMk/>
              <pc:sldMasterMk cId="0" sldId="2147483648"/>
              <pc:sldLayoutMk cId="0" sldId="2147483652"/>
              <ac:spMk id="5" creationId="{00000000-0000-0000-0000-000000000000}"/>
            </ac:spMkLst>
          </pc:spChg>
        </pc:sldLayoutChg>
        <pc:sldLayoutChg chg="modSp mod">
          <pc:chgData name="Gaurang Naik" userId="095fd180-9166-4a3e-8ca1-a5959fa5cd48" providerId="ADAL" clId="{56FBCF1C-8A12-4485-8190-5173E37D16E7}" dt="2023-11-07T00:50:40.941" v="1735"/>
          <pc:sldLayoutMkLst>
            <pc:docMk/>
            <pc:sldMasterMk cId="0" sldId="2147483648"/>
            <pc:sldLayoutMk cId="0" sldId="2147483653"/>
          </pc:sldLayoutMkLst>
          <pc:spChg chg="mod">
            <ac:chgData name="Gaurang Naik" userId="095fd180-9166-4a3e-8ca1-a5959fa5cd48" providerId="ADAL" clId="{56FBCF1C-8A12-4485-8190-5173E37D16E7}" dt="2023-11-07T00:50:40.941" v="1735"/>
            <ac:spMkLst>
              <pc:docMk/>
              <pc:sldMasterMk cId="0" sldId="2147483648"/>
              <pc:sldLayoutMk cId="0" sldId="2147483653"/>
              <ac:spMk id="7" creationId="{00000000-0000-0000-0000-000000000000}"/>
            </ac:spMkLst>
          </pc:spChg>
        </pc:sldLayoutChg>
        <pc:sldLayoutChg chg="modSp mod">
          <pc:chgData name="Gaurang Naik" userId="095fd180-9166-4a3e-8ca1-a5959fa5cd48" providerId="ADAL" clId="{56FBCF1C-8A12-4485-8190-5173E37D16E7}" dt="2023-11-07T00:50:42.725" v="1736"/>
          <pc:sldLayoutMkLst>
            <pc:docMk/>
            <pc:sldMasterMk cId="0" sldId="2147483648"/>
            <pc:sldLayoutMk cId="0" sldId="2147483654"/>
          </pc:sldLayoutMkLst>
          <pc:spChg chg="mod">
            <ac:chgData name="Gaurang Naik" userId="095fd180-9166-4a3e-8ca1-a5959fa5cd48" providerId="ADAL" clId="{56FBCF1C-8A12-4485-8190-5173E37D16E7}" dt="2023-11-07T00:50:42.725" v="1736"/>
            <ac:spMkLst>
              <pc:docMk/>
              <pc:sldMasterMk cId="0" sldId="2147483648"/>
              <pc:sldLayoutMk cId="0" sldId="2147483654"/>
              <ac:spMk id="3" creationId="{00000000-0000-0000-0000-000000000000}"/>
            </ac:spMkLst>
          </pc:spChg>
        </pc:sldLayoutChg>
        <pc:sldLayoutChg chg="modSp mod">
          <pc:chgData name="Gaurang Naik" userId="095fd180-9166-4a3e-8ca1-a5959fa5cd48" providerId="ADAL" clId="{56FBCF1C-8A12-4485-8190-5173E37D16E7}" dt="2023-11-07T00:50:44.702" v="1737"/>
          <pc:sldLayoutMkLst>
            <pc:docMk/>
            <pc:sldMasterMk cId="0" sldId="2147483648"/>
            <pc:sldLayoutMk cId="0" sldId="2147483655"/>
          </pc:sldLayoutMkLst>
          <pc:spChg chg="mod">
            <ac:chgData name="Gaurang Naik" userId="095fd180-9166-4a3e-8ca1-a5959fa5cd48" providerId="ADAL" clId="{56FBCF1C-8A12-4485-8190-5173E37D16E7}" dt="2023-11-07T00:50:44.702" v="1737"/>
            <ac:spMkLst>
              <pc:docMk/>
              <pc:sldMasterMk cId="0" sldId="2147483648"/>
              <pc:sldLayoutMk cId="0" sldId="2147483655"/>
              <ac:spMk id="2" creationId="{00000000-0000-0000-0000-000000000000}"/>
            </ac:spMkLst>
          </pc:spChg>
        </pc:sldLayoutChg>
        <pc:sldLayoutChg chg="modSp mod">
          <pc:chgData name="Gaurang Naik" userId="095fd180-9166-4a3e-8ca1-a5959fa5cd48" providerId="ADAL" clId="{56FBCF1C-8A12-4485-8190-5173E37D16E7}" dt="2023-11-07T00:50:46.816" v="1738"/>
          <pc:sldLayoutMkLst>
            <pc:docMk/>
            <pc:sldMasterMk cId="0" sldId="2147483648"/>
            <pc:sldLayoutMk cId="0" sldId="2147483658"/>
          </pc:sldLayoutMkLst>
          <pc:spChg chg="mod">
            <ac:chgData name="Gaurang Naik" userId="095fd180-9166-4a3e-8ca1-a5959fa5cd48" providerId="ADAL" clId="{56FBCF1C-8A12-4485-8190-5173E37D16E7}" dt="2023-11-07T00:50:46.816" v="1738"/>
            <ac:spMkLst>
              <pc:docMk/>
              <pc:sldMasterMk cId="0" sldId="2147483648"/>
              <pc:sldLayoutMk cId="0" sldId="2147483658"/>
              <ac:spMk id="4" creationId="{00000000-0000-0000-0000-000000000000}"/>
            </ac:spMkLst>
          </pc:spChg>
        </pc:sldLayoutChg>
        <pc:sldLayoutChg chg="modSp mod">
          <pc:chgData name="Gaurang Naik" userId="095fd180-9166-4a3e-8ca1-a5959fa5cd48" providerId="ADAL" clId="{56FBCF1C-8A12-4485-8190-5173E37D16E7}" dt="2023-11-07T00:50:51.303" v="1739"/>
          <pc:sldLayoutMkLst>
            <pc:docMk/>
            <pc:sldMasterMk cId="0" sldId="2147483648"/>
            <pc:sldLayoutMk cId="0" sldId="2147483659"/>
          </pc:sldLayoutMkLst>
          <pc:spChg chg="mod">
            <ac:chgData name="Gaurang Naik" userId="095fd180-9166-4a3e-8ca1-a5959fa5cd48" providerId="ADAL" clId="{56FBCF1C-8A12-4485-8190-5173E37D16E7}" dt="2023-11-07T00:50:51.303" v="1739"/>
            <ac:spMkLst>
              <pc:docMk/>
              <pc:sldMasterMk cId="0" sldId="2147483648"/>
              <pc:sldLayoutMk cId="0" sldId="2147483659"/>
              <ac:spMk id="4" creationId="{00000000-0000-0000-0000-000000000000}"/>
            </ac:spMkLst>
          </pc:spChg>
        </pc:sldLayoutChg>
      </pc:sldMasterChg>
    </pc:docChg>
  </pc:docChgLst>
  <pc:docChgLst>
    <pc:chgData name="Gaurang Naik" userId="095fd180-9166-4a3e-8ca1-a5959fa5cd48" providerId="ADAL" clId="{9F9DF9C6-7AA0-4693-BBD3-A121FEDBD42A}"/>
    <pc:docChg chg="undo custSel modSld">
      <pc:chgData name="Gaurang Naik" userId="095fd180-9166-4a3e-8ca1-a5959fa5cd48" providerId="ADAL" clId="{9F9DF9C6-7AA0-4693-BBD3-A121FEDBD42A}" dt="2024-09-09T20:49:27.624" v="143" actId="6549"/>
      <pc:docMkLst>
        <pc:docMk/>
      </pc:docMkLst>
      <pc:sldChg chg="modSp mod">
        <pc:chgData name="Gaurang Naik" userId="095fd180-9166-4a3e-8ca1-a5959fa5cd48" providerId="ADAL" clId="{9F9DF9C6-7AA0-4693-BBD3-A121FEDBD42A}" dt="2024-09-09T19:53:26.326" v="0"/>
        <pc:sldMkLst>
          <pc:docMk/>
          <pc:sldMk cId="3953675205" sldId="257"/>
        </pc:sldMkLst>
        <pc:spChg chg="mod">
          <ac:chgData name="Gaurang Naik" userId="095fd180-9166-4a3e-8ca1-a5959fa5cd48" providerId="ADAL" clId="{9F9DF9C6-7AA0-4693-BBD3-A121FEDBD42A}" dt="2024-09-09T19:53:26.326" v="0"/>
          <ac:spMkLst>
            <pc:docMk/>
            <pc:sldMk cId="3953675205" sldId="257"/>
            <ac:spMk id="3" creationId="{12B4A541-14CF-2BF1-0605-3B77F3D44E5D}"/>
          </ac:spMkLst>
        </pc:spChg>
      </pc:sldChg>
      <pc:sldChg chg="modSp mod">
        <pc:chgData name="Gaurang Naik" userId="095fd180-9166-4a3e-8ca1-a5959fa5cd48" providerId="ADAL" clId="{9F9DF9C6-7AA0-4693-BBD3-A121FEDBD42A}" dt="2024-09-09T20:08:20.074" v="25"/>
        <pc:sldMkLst>
          <pc:docMk/>
          <pc:sldMk cId="3692591695" sldId="266"/>
        </pc:sldMkLst>
        <pc:spChg chg="mod">
          <ac:chgData name="Gaurang Naik" userId="095fd180-9166-4a3e-8ca1-a5959fa5cd48" providerId="ADAL" clId="{9F9DF9C6-7AA0-4693-BBD3-A121FEDBD42A}" dt="2024-09-09T20:08:20.074" v="25"/>
          <ac:spMkLst>
            <pc:docMk/>
            <pc:sldMk cId="3692591695" sldId="266"/>
            <ac:spMk id="3" creationId="{2A9B9453-1B2E-5A28-4428-B6C9527C90A3}"/>
          </ac:spMkLst>
        </pc:spChg>
      </pc:sldChg>
      <pc:sldChg chg="modSp mod">
        <pc:chgData name="Gaurang Naik" userId="095fd180-9166-4a3e-8ca1-a5959fa5cd48" providerId="ADAL" clId="{9F9DF9C6-7AA0-4693-BBD3-A121FEDBD42A}" dt="2024-09-09T20:49:27.624" v="143" actId="6549"/>
        <pc:sldMkLst>
          <pc:docMk/>
          <pc:sldMk cId="2774335303" sldId="276"/>
        </pc:sldMkLst>
        <pc:spChg chg="mod">
          <ac:chgData name="Gaurang Naik" userId="095fd180-9166-4a3e-8ca1-a5959fa5cd48" providerId="ADAL" clId="{9F9DF9C6-7AA0-4693-BBD3-A121FEDBD42A}" dt="2024-09-09T20:49:27.624" v="143" actId="6549"/>
          <ac:spMkLst>
            <pc:docMk/>
            <pc:sldMk cId="2774335303" sldId="276"/>
            <ac:spMk id="3" creationId="{41668C5D-C2D4-11D6-48EA-C81959D1D7D5}"/>
          </ac:spMkLst>
        </pc:spChg>
      </pc:sldChg>
      <pc:sldChg chg="modSp mod">
        <pc:chgData name="Gaurang Naik" userId="095fd180-9166-4a3e-8ca1-a5959fa5cd48" providerId="ADAL" clId="{9F9DF9C6-7AA0-4693-BBD3-A121FEDBD42A}" dt="2024-09-09T20:05:15.246" v="3" actId="20577"/>
        <pc:sldMkLst>
          <pc:docMk/>
          <pc:sldMk cId="3235700566" sldId="281"/>
        </pc:sldMkLst>
        <pc:spChg chg="mod">
          <ac:chgData name="Gaurang Naik" userId="095fd180-9166-4a3e-8ca1-a5959fa5cd48" providerId="ADAL" clId="{9F9DF9C6-7AA0-4693-BBD3-A121FEDBD42A}" dt="2024-09-09T20:05:15.246" v="3" actId="20577"/>
          <ac:spMkLst>
            <pc:docMk/>
            <pc:sldMk cId="3235700566" sldId="281"/>
            <ac:spMk id="3" creationId="{91BD2B1D-C811-C961-A819-72A23B6D0101}"/>
          </ac:spMkLst>
        </pc:spChg>
      </pc:sldChg>
      <pc:sldChg chg="modSp mod">
        <pc:chgData name="Gaurang Naik" userId="095fd180-9166-4a3e-8ca1-a5959fa5cd48" providerId="ADAL" clId="{9F9DF9C6-7AA0-4693-BBD3-A121FEDBD42A}" dt="2024-09-09T20:15:53.337" v="111" actId="20577"/>
        <pc:sldMkLst>
          <pc:docMk/>
          <pc:sldMk cId="584115322" sldId="290"/>
        </pc:sldMkLst>
        <pc:spChg chg="mod">
          <ac:chgData name="Gaurang Naik" userId="095fd180-9166-4a3e-8ca1-a5959fa5cd48" providerId="ADAL" clId="{9F9DF9C6-7AA0-4693-BBD3-A121FEDBD42A}" dt="2024-09-09T20:15:53.337" v="111" actId="20577"/>
          <ac:spMkLst>
            <pc:docMk/>
            <pc:sldMk cId="584115322" sldId="290"/>
            <ac:spMk id="3" creationId="{5344E926-CCE4-8AFF-2589-18C8F96C0A50}"/>
          </ac:spMkLst>
        </pc:spChg>
      </pc:sldChg>
      <pc:sldChg chg="modSp mod">
        <pc:chgData name="Gaurang Naik" userId="095fd180-9166-4a3e-8ca1-a5959fa5cd48" providerId="ADAL" clId="{9F9DF9C6-7AA0-4693-BBD3-A121FEDBD42A}" dt="2024-09-09T20:11:12.941" v="103" actId="14"/>
        <pc:sldMkLst>
          <pc:docMk/>
          <pc:sldMk cId="3738373171" sldId="291"/>
        </pc:sldMkLst>
        <pc:spChg chg="mod">
          <ac:chgData name="Gaurang Naik" userId="095fd180-9166-4a3e-8ca1-a5959fa5cd48" providerId="ADAL" clId="{9F9DF9C6-7AA0-4693-BBD3-A121FEDBD42A}" dt="2024-09-09T20:11:12.941" v="103" actId="14"/>
          <ac:spMkLst>
            <pc:docMk/>
            <pc:sldMk cId="3738373171" sldId="291"/>
            <ac:spMk id="3" creationId="{5344E926-CCE4-8AFF-2589-18C8F96C0A50}"/>
          </ac:spMkLst>
        </pc:spChg>
      </pc:sldChg>
    </pc:docChg>
  </pc:docChgLst>
  <pc:docChgLst>
    <pc:chgData name="Gaurang Naik" userId="095fd180-9166-4a3e-8ca1-a5959fa5cd48" providerId="ADAL" clId="{F8855F3A-F39D-45A7-9238-2ED74332B6CD}"/>
    <pc:docChg chg="undo custSel addSld delSld modSld">
      <pc:chgData name="Gaurang Naik" userId="095fd180-9166-4a3e-8ca1-a5959fa5cd48" providerId="ADAL" clId="{F8855F3A-F39D-45A7-9238-2ED74332B6CD}" dt="2024-07-14T21:33:32.851" v="235" actId="207"/>
      <pc:docMkLst>
        <pc:docMk/>
      </pc:docMkLst>
      <pc:sldChg chg="addSp modSp add del mod">
        <pc:chgData name="Gaurang Naik" userId="095fd180-9166-4a3e-8ca1-a5959fa5cd48" providerId="ADAL" clId="{F8855F3A-F39D-45A7-9238-2ED74332B6CD}" dt="2024-07-14T21:24:38.215" v="42" actId="208"/>
        <pc:sldMkLst>
          <pc:docMk/>
          <pc:sldMk cId="2251968476" sldId="264"/>
        </pc:sldMkLst>
        <pc:cxnChg chg="add mod">
          <ac:chgData name="Gaurang Naik" userId="095fd180-9166-4a3e-8ca1-a5959fa5cd48" providerId="ADAL" clId="{F8855F3A-F39D-45A7-9238-2ED74332B6CD}" dt="2024-07-14T21:24:38.215" v="42" actId="208"/>
          <ac:cxnSpMkLst>
            <pc:docMk/>
            <pc:sldMk cId="2251968476" sldId="264"/>
            <ac:cxnSpMk id="8" creationId="{5ACF1E86-9BBA-1AC7-C96D-FB4EFF41E118}"/>
          </ac:cxnSpMkLst>
        </pc:cxnChg>
      </pc:sldChg>
      <pc:sldChg chg="modSp mod">
        <pc:chgData name="Gaurang Naik" userId="095fd180-9166-4a3e-8ca1-a5959fa5cd48" providerId="ADAL" clId="{F8855F3A-F39D-45A7-9238-2ED74332B6CD}" dt="2024-07-14T21:25:16.851" v="44" actId="207"/>
        <pc:sldMkLst>
          <pc:docMk/>
          <pc:sldMk cId="3692591695" sldId="266"/>
        </pc:sldMkLst>
        <pc:spChg chg="mod">
          <ac:chgData name="Gaurang Naik" userId="095fd180-9166-4a3e-8ca1-a5959fa5cd48" providerId="ADAL" clId="{F8855F3A-F39D-45A7-9238-2ED74332B6CD}" dt="2024-07-14T21:25:16.851" v="44" actId="207"/>
          <ac:spMkLst>
            <pc:docMk/>
            <pc:sldMk cId="3692591695" sldId="266"/>
            <ac:spMk id="3" creationId="{2A9B9453-1B2E-5A28-4428-B6C9527C90A3}"/>
          </ac:spMkLst>
        </pc:spChg>
      </pc:sldChg>
      <pc:sldChg chg="modSp mod">
        <pc:chgData name="Gaurang Naik" userId="095fd180-9166-4a3e-8ca1-a5959fa5cd48" providerId="ADAL" clId="{F8855F3A-F39D-45A7-9238-2ED74332B6CD}" dt="2024-07-14T21:25:30.160" v="46" actId="207"/>
        <pc:sldMkLst>
          <pc:docMk/>
          <pc:sldMk cId="2774335303" sldId="276"/>
        </pc:sldMkLst>
        <pc:spChg chg="mod">
          <ac:chgData name="Gaurang Naik" userId="095fd180-9166-4a3e-8ca1-a5959fa5cd48" providerId="ADAL" clId="{F8855F3A-F39D-45A7-9238-2ED74332B6CD}" dt="2024-07-14T21:25:30.160" v="46" actId="207"/>
          <ac:spMkLst>
            <pc:docMk/>
            <pc:sldMk cId="2774335303" sldId="276"/>
            <ac:spMk id="3" creationId="{41668C5D-C2D4-11D6-48EA-C81959D1D7D5}"/>
          </ac:spMkLst>
        </pc:spChg>
      </pc:sldChg>
      <pc:sldChg chg="modSp mod">
        <pc:chgData name="Gaurang Naik" userId="095fd180-9166-4a3e-8ca1-a5959fa5cd48" providerId="ADAL" clId="{F8855F3A-F39D-45A7-9238-2ED74332B6CD}" dt="2024-07-14T21:33:32.851" v="235" actId="207"/>
        <pc:sldMkLst>
          <pc:docMk/>
          <pc:sldMk cId="4179358430" sldId="285"/>
        </pc:sldMkLst>
        <pc:spChg chg="mod">
          <ac:chgData name="Gaurang Naik" userId="095fd180-9166-4a3e-8ca1-a5959fa5cd48" providerId="ADAL" clId="{F8855F3A-F39D-45A7-9238-2ED74332B6CD}" dt="2024-07-14T21:33:32.851" v="235" actId="207"/>
          <ac:spMkLst>
            <pc:docMk/>
            <pc:sldMk cId="4179358430" sldId="285"/>
            <ac:spMk id="3" creationId="{7FE2302F-597B-1102-7D55-C0DD605BE4B5}"/>
          </ac:spMkLst>
        </pc:spChg>
      </pc:sldChg>
    </pc:docChg>
  </pc:docChgLst>
  <pc:docChgLst>
    <pc:chgData name="Gaurang Naik" userId="095fd180-9166-4a3e-8ca1-a5959fa5cd48" providerId="ADAL" clId="{A21C6C1C-FE2C-457D-9FD0-86BEDACE6D63}"/>
    <pc:docChg chg="undo custSel addSld delSld modSld sldOrd">
      <pc:chgData name="Gaurang Naik" userId="095fd180-9166-4a3e-8ca1-a5959fa5cd48" providerId="ADAL" clId="{A21C6C1C-FE2C-457D-9FD0-86BEDACE6D63}" dt="2024-05-08T16:57:16.684" v="8263" actId="20577"/>
      <pc:docMkLst>
        <pc:docMk/>
      </pc:docMkLst>
      <pc:sldChg chg="modSp mod">
        <pc:chgData name="Gaurang Naik" userId="095fd180-9166-4a3e-8ca1-a5959fa5cd48" providerId="ADAL" clId="{A21C6C1C-FE2C-457D-9FD0-86BEDACE6D63}" dt="2024-04-29T08:16:09.489" v="7645" actId="20577"/>
        <pc:sldMkLst>
          <pc:docMk/>
          <pc:sldMk cId="0" sldId="256"/>
        </pc:sldMkLst>
        <pc:spChg chg="mod">
          <ac:chgData name="Gaurang Naik" userId="095fd180-9166-4a3e-8ca1-a5959fa5cd48" providerId="ADAL" clId="{A21C6C1C-FE2C-457D-9FD0-86BEDACE6D63}" dt="2024-04-29T08:16:09.489" v="7645" actId="20577"/>
          <ac:spMkLst>
            <pc:docMk/>
            <pc:sldMk cId="0" sldId="256"/>
            <ac:spMk id="3073" creationId="{00000000-0000-0000-0000-000000000000}"/>
          </ac:spMkLst>
        </pc:spChg>
      </pc:sldChg>
      <pc:sldChg chg="del">
        <pc:chgData name="Gaurang Naik" userId="095fd180-9166-4a3e-8ca1-a5959fa5cd48" providerId="ADAL" clId="{A21C6C1C-FE2C-457D-9FD0-86BEDACE6D63}" dt="2024-04-23T18:25:55.104" v="0" actId="47"/>
        <pc:sldMkLst>
          <pc:docMk/>
          <pc:sldMk cId="3099754219" sldId="258"/>
        </pc:sldMkLst>
      </pc:sldChg>
      <pc:sldChg chg="del">
        <pc:chgData name="Gaurang Naik" userId="095fd180-9166-4a3e-8ca1-a5959fa5cd48" providerId="ADAL" clId="{A21C6C1C-FE2C-457D-9FD0-86BEDACE6D63}" dt="2024-04-23T18:25:55.306" v="1" actId="47"/>
        <pc:sldMkLst>
          <pc:docMk/>
          <pc:sldMk cId="2432406853" sldId="259"/>
        </pc:sldMkLst>
      </pc:sldChg>
      <pc:sldChg chg="del">
        <pc:chgData name="Gaurang Naik" userId="095fd180-9166-4a3e-8ca1-a5959fa5cd48" providerId="ADAL" clId="{A21C6C1C-FE2C-457D-9FD0-86BEDACE6D63}" dt="2024-04-23T18:25:55.558" v="2" actId="47"/>
        <pc:sldMkLst>
          <pc:docMk/>
          <pc:sldMk cId="3000642028" sldId="260"/>
        </pc:sldMkLst>
      </pc:sldChg>
      <pc:sldChg chg="del">
        <pc:chgData name="Gaurang Naik" userId="095fd180-9166-4a3e-8ca1-a5959fa5cd48" providerId="ADAL" clId="{A21C6C1C-FE2C-457D-9FD0-86BEDACE6D63}" dt="2024-04-23T18:25:55.865" v="3" actId="47"/>
        <pc:sldMkLst>
          <pc:docMk/>
          <pc:sldMk cId="3393203010" sldId="261"/>
        </pc:sldMkLst>
      </pc:sldChg>
      <pc:sldChg chg="modSp new mod">
        <pc:chgData name="Gaurang Naik" userId="095fd180-9166-4a3e-8ca1-a5959fa5cd48" providerId="ADAL" clId="{A21C6C1C-FE2C-457D-9FD0-86BEDACE6D63}" dt="2024-04-23T19:04:00.358" v="2488" actId="20577"/>
        <pc:sldMkLst>
          <pc:docMk/>
          <pc:sldMk cId="980403050" sldId="263"/>
        </pc:sldMkLst>
        <pc:spChg chg="mod">
          <ac:chgData name="Gaurang Naik" userId="095fd180-9166-4a3e-8ca1-a5959fa5cd48" providerId="ADAL" clId="{A21C6C1C-FE2C-457D-9FD0-86BEDACE6D63}" dt="2024-04-23T18:26:37.001" v="26" actId="20577"/>
          <ac:spMkLst>
            <pc:docMk/>
            <pc:sldMk cId="980403050" sldId="263"/>
            <ac:spMk id="2" creationId="{8E33041D-48AC-7E75-B436-82EFCFBF18C9}"/>
          </ac:spMkLst>
        </pc:spChg>
        <pc:spChg chg="mod">
          <ac:chgData name="Gaurang Naik" userId="095fd180-9166-4a3e-8ca1-a5959fa5cd48" providerId="ADAL" clId="{A21C6C1C-FE2C-457D-9FD0-86BEDACE6D63}" dt="2024-04-23T19:04:00.358" v="2488" actId="20577"/>
          <ac:spMkLst>
            <pc:docMk/>
            <pc:sldMk cId="980403050" sldId="263"/>
            <ac:spMk id="3" creationId="{EE7ABCBF-2A0B-4133-1C19-4104BBF44B93}"/>
          </ac:spMkLst>
        </pc:spChg>
      </pc:sldChg>
      <pc:sldChg chg="modSp new mod">
        <pc:chgData name="Gaurang Naik" userId="095fd180-9166-4a3e-8ca1-a5959fa5cd48" providerId="ADAL" clId="{A21C6C1C-FE2C-457D-9FD0-86BEDACE6D63}" dt="2024-04-23T22:23:40.357" v="3204" actId="20577"/>
        <pc:sldMkLst>
          <pc:docMk/>
          <pc:sldMk cId="2702819264" sldId="264"/>
        </pc:sldMkLst>
        <pc:spChg chg="mod">
          <ac:chgData name="Gaurang Naik" userId="095fd180-9166-4a3e-8ca1-a5959fa5cd48" providerId="ADAL" clId="{A21C6C1C-FE2C-457D-9FD0-86BEDACE6D63}" dt="2024-04-23T18:30:55.177" v="432" actId="20577"/>
          <ac:spMkLst>
            <pc:docMk/>
            <pc:sldMk cId="2702819264" sldId="264"/>
            <ac:spMk id="2" creationId="{5C998320-388C-0366-053C-F52F074DEF9A}"/>
          </ac:spMkLst>
        </pc:spChg>
        <pc:spChg chg="mod">
          <ac:chgData name="Gaurang Naik" userId="095fd180-9166-4a3e-8ca1-a5959fa5cd48" providerId="ADAL" clId="{A21C6C1C-FE2C-457D-9FD0-86BEDACE6D63}" dt="2024-04-23T22:23:40.357" v="3204" actId="20577"/>
          <ac:spMkLst>
            <pc:docMk/>
            <pc:sldMk cId="2702819264" sldId="264"/>
            <ac:spMk id="3" creationId="{5EF9E4BB-A029-DCD3-A0FD-FA3D265A3C7F}"/>
          </ac:spMkLst>
        </pc:spChg>
      </pc:sldChg>
      <pc:sldChg chg="addSp delSp modSp new mod">
        <pc:chgData name="Gaurang Naik" userId="095fd180-9166-4a3e-8ca1-a5959fa5cd48" providerId="ADAL" clId="{A21C6C1C-FE2C-457D-9FD0-86BEDACE6D63}" dt="2024-05-08T16:57:12.606" v="8257" actId="20577"/>
        <pc:sldMkLst>
          <pc:docMk/>
          <pc:sldMk cId="3721172276" sldId="265"/>
        </pc:sldMkLst>
        <pc:spChg chg="mod">
          <ac:chgData name="Gaurang Naik" userId="095fd180-9166-4a3e-8ca1-a5959fa5cd48" providerId="ADAL" clId="{A21C6C1C-FE2C-457D-9FD0-86BEDACE6D63}" dt="2024-05-08T16:57:12.606" v="8257" actId="20577"/>
          <ac:spMkLst>
            <pc:docMk/>
            <pc:sldMk cId="3721172276" sldId="265"/>
            <ac:spMk id="2" creationId="{5A3151D9-8DCD-8453-E1EB-D7258DF8EF91}"/>
          </ac:spMkLst>
        </pc:spChg>
        <pc:spChg chg="mod">
          <ac:chgData name="Gaurang Naik" userId="095fd180-9166-4a3e-8ca1-a5959fa5cd48" providerId="ADAL" clId="{A21C6C1C-FE2C-457D-9FD0-86BEDACE6D63}" dt="2024-04-29T04:49:39.429" v="3232" actId="20577"/>
          <ac:spMkLst>
            <pc:docMk/>
            <pc:sldMk cId="3721172276" sldId="265"/>
            <ac:spMk id="3" creationId="{D6639CD0-94CF-7DF2-D335-9B24466F0752}"/>
          </ac:spMkLst>
        </pc:spChg>
        <pc:spChg chg="add mod">
          <ac:chgData name="Gaurang Naik" userId="095fd180-9166-4a3e-8ca1-a5959fa5cd48" providerId="ADAL" clId="{A21C6C1C-FE2C-457D-9FD0-86BEDACE6D63}" dt="2024-04-23T18:53:59.986" v="1699" actId="164"/>
          <ac:spMkLst>
            <pc:docMk/>
            <pc:sldMk cId="3721172276" sldId="265"/>
            <ac:spMk id="15" creationId="{589CB367-6854-2D5E-B74A-78363FCE4B67}"/>
          </ac:spMkLst>
        </pc:spChg>
        <pc:spChg chg="add mod">
          <ac:chgData name="Gaurang Naik" userId="095fd180-9166-4a3e-8ca1-a5959fa5cd48" providerId="ADAL" clId="{A21C6C1C-FE2C-457D-9FD0-86BEDACE6D63}" dt="2024-04-23T18:53:57.824" v="1698" actId="164"/>
          <ac:spMkLst>
            <pc:docMk/>
            <pc:sldMk cId="3721172276" sldId="265"/>
            <ac:spMk id="16" creationId="{F56A80C4-F13B-931D-8016-EA80B1F6FDAC}"/>
          </ac:spMkLst>
        </pc:spChg>
        <pc:spChg chg="add mod">
          <ac:chgData name="Gaurang Naik" userId="095fd180-9166-4a3e-8ca1-a5959fa5cd48" providerId="ADAL" clId="{A21C6C1C-FE2C-457D-9FD0-86BEDACE6D63}" dt="2024-04-23T18:53:55.826" v="1697" actId="164"/>
          <ac:spMkLst>
            <pc:docMk/>
            <pc:sldMk cId="3721172276" sldId="265"/>
            <ac:spMk id="17" creationId="{732E1215-7424-626B-61FE-049F11DBE980}"/>
          </ac:spMkLst>
        </pc:spChg>
        <pc:spChg chg="add mod">
          <ac:chgData name="Gaurang Naik" userId="095fd180-9166-4a3e-8ca1-a5959fa5cd48" providerId="ADAL" clId="{A21C6C1C-FE2C-457D-9FD0-86BEDACE6D63}" dt="2024-04-23T18:54:27.838" v="1709" actId="1036"/>
          <ac:spMkLst>
            <pc:docMk/>
            <pc:sldMk cId="3721172276" sldId="265"/>
            <ac:spMk id="18" creationId="{E1F86C86-D65E-74D4-F015-564E77E72C2A}"/>
          </ac:spMkLst>
        </pc:spChg>
        <pc:grpChg chg="add del mod">
          <ac:chgData name="Gaurang Naik" userId="095fd180-9166-4a3e-8ca1-a5959fa5cd48" providerId="ADAL" clId="{A21C6C1C-FE2C-457D-9FD0-86BEDACE6D63}" dt="2024-04-23T18:53:48.196" v="1694" actId="165"/>
          <ac:grpSpMkLst>
            <pc:docMk/>
            <pc:sldMk cId="3721172276" sldId="265"/>
            <ac:grpSpMk id="14" creationId="{21B92941-305D-04DF-B1D4-5BCA2C612CA5}"/>
          </ac:grpSpMkLst>
        </pc:grpChg>
        <pc:grpChg chg="add mod">
          <ac:chgData name="Gaurang Naik" userId="095fd180-9166-4a3e-8ca1-a5959fa5cd48" providerId="ADAL" clId="{A21C6C1C-FE2C-457D-9FD0-86BEDACE6D63}" dt="2024-04-23T18:54:02.409" v="1700" actId="164"/>
          <ac:grpSpMkLst>
            <pc:docMk/>
            <pc:sldMk cId="3721172276" sldId="265"/>
            <ac:grpSpMk id="19" creationId="{F3B8A1E2-CDCC-A045-51CB-59D175ED3F91}"/>
          </ac:grpSpMkLst>
        </pc:grpChg>
        <pc:grpChg chg="add mod">
          <ac:chgData name="Gaurang Naik" userId="095fd180-9166-4a3e-8ca1-a5959fa5cd48" providerId="ADAL" clId="{A21C6C1C-FE2C-457D-9FD0-86BEDACE6D63}" dt="2024-04-23T18:54:02.409" v="1700" actId="164"/>
          <ac:grpSpMkLst>
            <pc:docMk/>
            <pc:sldMk cId="3721172276" sldId="265"/>
            <ac:grpSpMk id="20" creationId="{9F8EBD76-4A00-4FC6-8829-9311D6CD8F74}"/>
          </ac:grpSpMkLst>
        </pc:grpChg>
        <pc:grpChg chg="add mod">
          <ac:chgData name="Gaurang Naik" userId="095fd180-9166-4a3e-8ca1-a5959fa5cd48" providerId="ADAL" clId="{A21C6C1C-FE2C-457D-9FD0-86BEDACE6D63}" dt="2024-04-23T18:54:02.409" v="1700" actId="164"/>
          <ac:grpSpMkLst>
            <pc:docMk/>
            <pc:sldMk cId="3721172276" sldId="265"/>
            <ac:grpSpMk id="21" creationId="{23177CB3-8B59-A728-9007-78378B985134}"/>
          </ac:grpSpMkLst>
        </pc:grpChg>
        <pc:grpChg chg="add mod">
          <ac:chgData name="Gaurang Naik" userId="095fd180-9166-4a3e-8ca1-a5959fa5cd48" providerId="ADAL" clId="{A21C6C1C-FE2C-457D-9FD0-86BEDACE6D63}" dt="2024-04-23T18:54:02.409" v="1700" actId="164"/>
          <ac:grpSpMkLst>
            <pc:docMk/>
            <pc:sldMk cId="3721172276" sldId="265"/>
            <ac:grpSpMk id="22" creationId="{E446ADC9-AA17-96AE-51AC-F2381AD10FF0}"/>
          </ac:grpSpMkLst>
        </pc:grpChg>
        <pc:grpChg chg="add mod">
          <ac:chgData name="Gaurang Naik" userId="095fd180-9166-4a3e-8ca1-a5959fa5cd48" providerId="ADAL" clId="{A21C6C1C-FE2C-457D-9FD0-86BEDACE6D63}" dt="2024-04-23T18:54:02.409" v="1700" actId="164"/>
          <ac:grpSpMkLst>
            <pc:docMk/>
            <pc:sldMk cId="3721172276" sldId="265"/>
            <ac:grpSpMk id="23" creationId="{76B62E64-7997-FB77-CC66-77D9B6F47377}"/>
          </ac:grpSpMkLst>
        </pc:grpChg>
        <pc:picChg chg="add mod topLvl">
          <ac:chgData name="Gaurang Naik" userId="095fd180-9166-4a3e-8ca1-a5959fa5cd48" providerId="ADAL" clId="{A21C6C1C-FE2C-457D-9FD0-86BEDACE6D63}" dt="2024-04-23T21:32:25.144" v="2513" actId="692"/>
          <ac:picMkLst>
            <pc:docMk/>
            <pc:sldMk cId="3721172276" sldId="265"/>
            <ac:picMk id="8" creationId="{C0DE078D-6E31-1FE2-813E-7358D95B028D}"/>
          </ac:picMkLst>
        </pc:picChg>
        <pc:picChg chg="add mod topLvl">
          <ac:chgData name="Gaurang Naik" userId="095fd180-9166-4a3e-8ca1-a5959fa5cd48" providerId="ADAL" clId="{A21C6C1C-FE2C-457D-9FD0-86BEDACE6D63}" dt="2024-04-23T21:32:25.144" v="2513" actId="692"/>
          <ac:picMkLst>
            <pc:docMk/>
            <pc:sldMk cId="3721172276" sldId="265"/>
            <ac:picMk id="10" creationId="{9D610BA8-E838-BCFB-E090-ADD799D32E07}"/>
          </ac:picMkLst>
        </pc:picChg>
        <pc:picChg chg="add mod topLvl">
          <ac:chgData name="Gaurang Naik" userId="095fd180-9166-4a3e-8ca1-a5959fa5cd48" providerId="ADAL" clId="{A21C6C1C-FE2C-457D-9FD0-86BEDACE6D63}" dt="2024-04-23T21:32:25.144" v="2513" actId="692"/>
          <ac:picMkLst>
            <pc:docMk/>
            <pc:sldMk cId="3721172276" sldId="265"/>
            <ac:picMk id="12" creationId="{C4E48B77-87B9-3113-79FF-39F06111FCF5}"/>
          </ac:picMkLst>
        </pc:picChg>
        <pc:picChg chg="add mod topLvl">
          <ac:chgData name="Gaurang Naik" userId="095fd180-9166-4a3e-8ca1-a5959fa5cd48" providerId="ADAL" clId="{A21C6C1C-FE2C-457D-9FD0-86BEDACE6D63}" dt="2024-04-23T21:32:25.144" v="2513" actId="692"/>
          <ac:picMkLst>
            <pc:docMk/>
            <pc:sldMk cId="3721172276" sldId="265"/>
            <ac:picMk id="13" creationId="{438F18B0-EC67-8086-C15E-2D219A0E3AD5}"/>
          </ac:picMkLst>
        </pc:picChg>
      </pc:sldChg>
      <pc:sldChg chg="addSp delSp modSp add del mod">
        <pc:chgData name="Gaurang Naik" userId="095fd180-9166-4a3e-8ca1-a5959fa5cd48" providerId="ADAL" clId="{A21C6C1C-FE2C-457D-9FD0-86BEDACE6D63}" dt="2024-04-23T18:56:20.838" v="1722" actId="47"/>
        <pc:sldMkLst>
          <pc:docMk/>
          <pc:sldMk cId="1628791395" sldId="266"/>
        </pc:sldMkLst>
        <pc:spChg chg="mod">
          <ac:chgData name="Gaurang Naik" userId="095fd180-9166-4a3e-8ca1-a5959fa5cd48" providerId="ADAL" clId="{A21C6C1C-FE2C-457D-9FD0-86BEDACE6D63}" dt="2024-04-23T18:56:17.110" v="1720" actId="20577"/>
          <ac:spMkLst>
            <pc:docMk/>
            <pc:sldMk cId="1628791395" sldId="266"/>
            <ac:spMk id="2" creationId="{5A3151D9-8DCD-8453-E1EB-D7258DF8EF91}"/>
          </ac:spMkLst>
        </pc:spChg>
        <pc:spChg chg="mod">
          <ac:chgData name="Gaurang Naik" userId="095fd180-9166-4a3e-8ca1-a5959fa5cd48" providerId="ADAL" clId="{A21C6C1C-FE2C-457D-9FD0-86BEDACE6D63}" dt="2024-04-23T18:50:21.921" v="1617" actId="20577"/>
          <ac:spMkLst>
            <pc:docMk/>
            <pc:sldMk cId="1628791395" sldId="266"/>
            <ac:spMk id="3" creationId="{D6639CD0-94CF-7DF2-D335-9B24466F0752}"/>
          </ac:spMkLst>
        </pc:spChg>
        <pc:picChg chg="del">
          <ac:chgData name="Gaurang Naik" userId="095fd180-9166-4a3e-8ca1-a5959fa5cd48" providerId="ADAL" clId="{A21C6C1C-FE2C-457D-9FD0-86BEDACE6D63}" dt="2024-04-23T18:46:31.094" v="1472" actId="478"/>
          <ac:picMkLst>
            <pc:docMk/>
            <pc:sldMk cId="1628791395" sldId="266"/>
            <ac:picMk id="8" creationId="{C0DE078D-6E31-1FE2-813E-7358D95B028D}"/>
          </ac:picMkLst>
        </pc:picChg>
        <pc:picChg chg="add del mod">
          <ac:chgData name="Gaurang Naik" userId="095fd180-9166-4a3e-8ca1-a5959fa5cd48" providerId="ADAL" clId="{A21C6C1C-FE2C-457D-9FD0-86BEDACE6D63}" dt="2024-04-23T18:56:19.434" v="1721" actId="478"/>
          <ac:picMkLst>
            <pc:docMk/>
            <pc:sldMk cId="1628791395" sldId="266"/>
            <ac:picMk id="9" creationId="{C8D2216C-146F-F42E-E99E-F363DBA136F7}"/>
          </ac:picMkLst>
        </pc:picChg>
        <pc:picChg chg="del">
          <ac:chgData name="Gaurang Naik" userId="095fd180-9166-4a3e-8ca1-a5959fa5cd48" providerId="ADAL" clId="{A21C6C1C-FE2C-457D-9FD0-86BEDACE6D63}" dt="2024-04-23T18:46:31.094" v="1472" actId="478"/>
          <ac:picMkLst>
            <pc:docMk/>
            <pc:sldMk cId="1628791395" sldId="266"/>
            <ac:picMk id="10" creationId="{9D610BA8-E838-BCFB-E090-ADD799D32E07}"/>
          </ac:picMkLst>
        </pc:picChg>
        <pc:picChg chg="del">
          <ac:chgData name="Gaurang Naik" userId="095fd180-9166-4a3e-8ca1-a5959fa5cd48" providerId="ADAL" clId="{A21C6C1C-FE2C-457D-9FD0-86BEDACE6D63}" dt="2024-04-23T18:46:31.094" v="1472" actId="478"/>
          <ac:picMkLst>
            <pc:docMk/>
            <pc:sldMk cId="1628791395" sldId="266"/>
            <ac:picMk id="12" creationId="{C4E48B77-87B9-3113-79FF-39F06111FCF5}"/>
          </ac:picMkLst>
        </pc:picChg>
      </pc:sldChg>
      <pc:sldChg chg="addSp modSp new mod">
        <pc:chgData name="Gaurang Naik" userId="095fd180-9166-4a3e-8ca1-a5959fa5cd48" providerId="ADAL" clId="{A21C6C1C-FE2C-457D-9FD0-86BEDACE6D63}" dt="2024-05-08T16:57:16.684" v="8263" actId="20577"/>
        <pc:sldMkLst>
          <pc:docMk/>
          <pc:sldMk cId="3172678031" sldId="266"/>
        </pc:sldMkLst>
        <pc:spChg chg="mod">
          <ac:chgData name="Gaurang Naik" userId="095fd180-9166-4a3e-8ca1-a5959fa5cd48" providerId="ADAL" clId="{A21C6C1C-FE2C-457D-9FD0-86BEDACE6D63}" dt="2024-05-08T16:57:16.684" v="8263" actId="20577"/>
          <ac:spMkLst>
            <pc:docMk/>
            <pc:sldMk cId="3172678031" sldId="266"/>
            <ac:spMk id="2" creationId="{F3FCC146-227E-8F2E-A11E-BEF8E41C9A91}"/>
          </ac:spMkLst>
        </pc:spChg>
        <pc:spChg chg="mod">
          <ac:chgData name="Gaurang Naik" userId="095fd180-9166-4a3e-8ca1-a5959fa5cd48" providerId="ADAL" clId="{A21C6C1C-FE2C-457D-9FD0-86BEDACE6D63}" dt="2024-04-29T04:50:37.703" v="3333" actId="20577"/>
          <ac:spMkLst>
            <pc:docMk/>
            <pc:sldMk cId="3172678031" sldId="266"/>
            <ac:spMk id="3" creationId="{4239DCF9-78A3-6252-81B1-A61B4DABCF0F}"/>
          </ac:spMkLst>
        </pc:spChg>
        <pc:spChg chg="add mod">
          <ac:chgData name="Gaurang Naik" userId="095fd180-9166-4a3e-8ca1-a5959fa5cd48" providerId="ADAL" clId="{A21C6C1C-FE2C-457D-9FD0-86BEDACE6D63}" dt="2024-04-23T19:00:20.060" v="2285"/>
          <ac:spMkLst>
            <pc:docMk/>
            <pc:sldMk cId="3172678031" sldId="266"/>
            <ac:spMk id="7" creationId="{246E53D7-BDF4-16C6-1598-91F426DF7CE8}"/>
          </ac:spMkLst>
        </pc:spChg>
      </pc:sldChg>
      <pc:sldChg chg="addSp delSp modSp new mod">
        <pc:chgData name="Gaurang Naik" userId="095fd180-9166-4a3e-8ca1-a5959fa5cd48" providerId="ADAL" clId="{A21C6C1C-FE2C-457D-9FD0-86BEDACE6D63}" dt="2024-04-29T08:09:49.039" v="7001" actId="20577"/>
        <pc:sldMkLst>
          <pc:docMk/>
          <pc:sldMk cId="3573898986" sldId="267"/>
        </pc:sldMkLst>
        <pc:spChg chg="mod">
          <ac:chgData name="Gaurang Naik" userId="095fd180-9166-4a3e-8ca1-a5959fa5cd48" providerId="ADAL" clId="{A21C6C1C-FE2C-457D-9FD0-86BEDACE6D63}" dt="2024-04-29T06:18:42.648" v="4767" actId="20577"/>
          <ac:spMkLst>
            <pc:docMk/>
            <pc:sldMk cId="3573898986" sldId="267"/>
            <ac:spMk id="2" creationId="{C6640DD8-F545-2B5E-AAC7-945A2A89D40D}"/>
          </ac:spMkLst>
        </pc:spChg>
        <pc:spChg chg="del mod">
          <ac:chgData name="Gaurang Naik" userId="095fd180-9166-4a3e-8ca1-a5959fa5cd48" providerId="ADAL" clId="{A21C6C1C-FE2C-457D-9FD0-86BEDACE6D63}" dt="2024-04-29T05:58:40.215" v="3415" actId="478"/>
          <ac:spMkLst>
            <pc:docMk/>
            <pc:sldMk cId="3573898986" sldId="267"/>
            <ac:spMk id="3" creationId="{B5E83E41-04E3-A365-43D7-286A489F8E07}"/>
          </ac:spMkLst>
        </pc:spChg>
        <pc:spChg chg="add mod">
          <ac:chgData name="Gaurang Naik" userId="095fd180-9166-4a3e-8ca1-a5959fa5cd48" providerId="ADAL" clId="{A21C6C1C-FE2C-457D-9FD0-86BEDACE6D63}" dt="2024-04-29T05:59:23.402" v="3468" actId="14100"/>
          <ac:spMkLst>
            <pc:docMk/>
            <pc:sldMk cId="3573898986" sldId="267"/>
            <ac:spMk id="9" creationId="{6629B2C1-6321-302F-8AA9-E1052B3D4517}"/>
          </ac:spMkLst>
        </pc:spChg>
        <pc:spChg chg="add mod">
          <ac:chgData name="Gaurang Naik" userId="095fd180-9166-4a3e-8ca1-a5959fa5cd48" providerId="ADAL" clId="{A21C6C1C-FE2C-457D-9FD0-86BEDACE6D63}" dt="2024-04-29T08:09:49.039" v="7001" actId="20577"/>
          <ac:spMkLst>
            <pc:docMk/>
            <pc:sldMk cId="3573898986" sldId="267"/>
            <ac:spMk id="10" creationId="{3CF5C5C9-0788-9918-8C50-2D470CADCDA5}"/>
          </ac:spMkLst>
        </pc:spChg>
        <pc:spChg chg="add del mod">
          <ac:chgData name="Gaurang Naik" userId="095fd180-9166-4a3e-8ca1-a5959fa5cd48" providerId="ADAL" clId="{A21C6C1C-FE2C-457D-9FD0-86BEDACE6D63}" dt="2024-04-29T06:08:02.343" v="3474" actId="478"/>
          <ac:spMkLst>
            <pc:docMk/>
            <pc:sldMk cId="3573898986" sldId="267"/>
            <ac:spMk id="11" creationId="{B191DCAC-0392-0B1A-200D-E435903B10F1}"/>
          </ac:spMkLst>
        </pc:spChg>
        <pc:picChg chg="add del mod">
          <ac:chgData name="Gaurang Naik" userId="095fd180-9166-4a3e-8ca1-a5959fa5cd48" providerId="ADAL" clId="{A21C6C1C-FE2C-457D-9FD0-86BEDACE6D63}" dt="2024-04-29T05:59:26.049" v="3470" actId="478"/>
          <ac:picMkLst>
            <pc:docMk/>
            <pc:sldMk cId="3573898986" sldId="267"/>
            <ac:picMk id="8" creationId="{666D41D2-F8BC-6FCD-DFE2-5E9EDCE159E0}"/>
          </ac:picMkLst>
        </pc:picChg>
        <pc:picChg chg="add del mod">
          <ac:chgData name="Gaurang Naik" userId="095fd180-9166-4a3e-8ca1-a5959fa5cd48" providerId="ADAL" clId="{A21C6C1C-FE2C-457D-9FD0-86BEDACE6D63}" dt="2024-04-29T08:05:20.396" v="6600" actId="478"/>
          <ac:picMkLst>
            <pc:docMk/>
            <pc:sldMk cId="3573898986" sldId="267"/>
            <ac:picMk id="13" creationId="{20E6E250-147D-3E90-3ABA-6A232FCC9B05}"/>
          </ac:picMkLst>
        </pc:picChg>
        <pc:picChg chg="add del mod">
          <ac:chgData name="Gaurang Naik" userId="095fd180-9166-4a3e-8ca1-a5959fa5cd48" providerId="ADAL" clId="{A21C6C1C-FE2C-457D-9FD0-86BEDACE6D63}" dt="2024-04-29T08:04:45.636" v="6588" actId="478"/>
          <ac:picMkLst>
            <pc:docMk/>
            <pc:sldMk cId="3573898986" sldId="267"/>
            <ac:picMk id="15" creationId="{2D381124-2D40-85B2-3F4B-6B9B53137EC9}"/>
          </ac:picMkLst>
        </pc:picChg>
        <pc:picChg chg="add del mod">
          <ac:chgData name="Gaurang Naik" userId="095fd180-9166-4a3e-8ca1-a5959fa5cd48" providerId="ADAL" clId="{A21C6C1C-FE2C-457D-9FD0-86BEDACE6D63}" dt="2024-04-29T08:04:44.390" v="6587" actId="21"/>
          <ac:picMkLst>
            <pc:docMk/>
            <pc:sldMk cId="3573898986" sldId="267"/>
            <ac:picMk id="17" creationId="{5F2FBC81-6C2D-5B0E-95DB-256EF8DA6EB8}"/>
          </ac:picMkLst>
        </pc:picChg>
        <pc:picChg chg="add mod">
          <ac:chgData name="Gaurang Naik" userId="095fd180-9166-4a3e-8ca1-a5959fa5cd48" providerId="ADAL" clId="{A21C6C1C-FE2C-457D-9FD0-86BEDACE6D63}" dt="2024-04-29T08:04:45.955" v="6589"/>
          <ac:picMkLst>
            <pc:docMk/>
            <pc:sldMk cId="3573898986" sldId="267"/>
            <ac:picMk id="18" creationId="{5F2FBC81-6C2D-5B0E-95DB-256EF8DA6EB8}"/>
          </ac:picMkLst>
        </pc:picChg>
        <pc:picChg chg="add del mod">
          <ac:chgData name="Gaurang Naik" userId="095fd180-9166-4a3e-8ca1-a5959fa5cd48" providerId="ADAL" clId="{A21C6C1C-FE2C-457D-9FD0-86BEDACE6D63}" dt="2024-04-29T08:05:18.597" v="6599" actId="21"/>
          <ac:picMkLst>
            <pc:docMk/>
            <pc:sldMk cId="3573898986" sldId="267"/>
            <ac:picMk id="20" creationId="{42C62DFF-3873-03E3-8718-5B37EB893A32}"/>
          </ac:picMkLst>
        </pc:picChg>
        <pc:picChg chg="add mod">
          <ac:chgData name="Gaurang Naik" userId="095fd180-9166-4a3e-8ca1-a5959fa5cd48" providerId="ADAL" clId="{A21C6C1C-FE2C-457D-9FD0-86BEDACE6D63}" dt="2024-04-29T08:05:20.703" v="6601"/>
          <ac:picMkLst>
            <pc:docMk/>
            <pc:sldMk cId="3573898986" sldId="267"/>
            <ac:picMk id="21" creationId="{42C62DFF-3873-03E3-8718-5B37EB893A32}"/>
          </ac:picMkLst>
        </pc:picChg>
      </pc:sldChg>
      <pc:sldChg chg="modSp new mod ord">
        <pc:chgData name="Gaurang Naik" userId="095fd180-9166-4a3e-8ca1-a5959fa5cd48" providerId="ADAL" clId="{A21C6C1C-FE2C-457D-9FD0-86BEDACE6D63}" dt="2024-04-29T08:16:54.801" v="7667" actId="20577"/>
        <pc:sldMkLst>
          <pc:docMk/>
          <pc:sldMk cId="668844750" sldId="268"/>
        </pc:sldMkLst>
        <pc:spChg chg="mod">
          <ac:chgData name="Gaurang Naik" userId="095fd180-9166-4a3e-8ca1-a5959fa5cd48" providerId="ADAL" clId="{A21C6C1C-FE2C-457D-9FD0-86BEDACE6D63}" dt="2024-04-29T04:51:23.494" v="3388" actId="20577"/>
          <ac:spMkLst>
            <pc:docMk/>
            <pc:sldMk cId="668844750" sldId="268"/>
            <ac:spMk id="2" creationId="{16EEC65F-0A7B-3972-BE1E-DCEBAAB1D701}"/>
          </ac:spMkLst>
        </pc:spChg>
        <pc:spChg chg="mod">
          <ac:chgData name="Gaurang Naik" userId="095fd180-9166-4a3e-8ca1-a5959fa5cd48" providerId="ADAL" clId="{A21C6C1C-FE2C-457D-9FD0-86BEDACE6D63}" dt="2024-04-29T08:16:54.801" v="7667" actId="20577"/>
          <ac:spMkLst>
            <pc:docMk/>
            <pc:sldMk cId="668844750" sldId="268"/>
            <ac:spMk id="3" creationId="{6F79A6A0-7AB6-A234-39E0-4CB4048C66F8}"/>
          </ac:spMkLst>
        </pc:spChg>
      </pc:sldChg>
      <pc:sldChg chg="add del">
        <pc:chgData name="Gaurang Naik" userId="095fd180-9166-4a3e-8ca1-a5959fa5cd48" providerId="ADAL" clId="{A21C6C1C-FE2C-457D-9FD0-86BEDACE6D63}" dt="2024-04-29T06:16:52.054" v="4457" actId="47"/>
        <pc:sldMkLst>
          <pc:docMk/>
          <pc:sldMk cId="521995447" sldId="269"/>
        </pc:sldMkLst>
      </pc:sldChg>
      <pc:sldChg chg="addSp delSp modSp add mod">
        <pc:chgData name="Gaurang Naik" userId="095fd180-9166-4a3e-8ca1-a5959fa5cd48" providerId="ADAL" clId="{A21C6C1C-FE2C-457D-9FD0-86BEDACE6D63}" dt="2024-04-29T09:16:51.436" v="8181" actId="20577"/>
        <pc:sldMkLst>
          <pc:docMk/>
          <pc:sldMk cId="2772619004" sldId="269"/>
        </pc:sldMkLst>
        <pc:spChg chg="mod">
          <ac:chgData name="Gaurang Naik" userId="095fd180-9166-4a3e-8ca1-a5959fa5cd48" providerId="ADAL" clId="{A21C6C1C-FE2C-457D-9FD0-86BEDACE6D63}" dt="2024-04-29T08:02:55.052" v="6583" actId="20577"/>
          <ac:spMkLst>
            <pc:docMk/>
            <pc:sldMk cId="2772619004" sldId="269"/>
            <ac:spMk id="2" creationId="{C6640DD8-F545-2B5E-AAC7-945A2A89D40D}"/>
          </ac:spMkLst>
        </pc:spChg>
        <pc:spChg chg="mod">
          <ac:chgData name="Gaurang Naik" userId="095fd180-9166-4a3e-8ca1-a5959fa5cd48" providerId="ADAL" clId="{A21C6C1C-FE2C-457D-9FD0-86BEDACE6D63}" dt="2024-04-29T09:16:51.436" v="8181" actId="20577"/>
          <ac:spMkLst>
            <pc:docMk/>
            <pc:sldMk cId="2772619004" sldId="269"/>
            <ac:spMk id="10" creationId="{3CF5C5C9-0788-9918-8C50-2D470CADCDA5}"/>
          </ac:spMkLst>
        </pc:spChg>
        <pc:picChg chg="add del mod">
          <ac:chgData name="Gaurang Naik" userId="095fd180-9166-4a3e-8ca1-a5959fa5cd48" providerId="ADAL" clId="{A21C6C1C-FE2C-457D-9FD0-86BEDACE6D63}" dt="2024-04-29T07:52:42.361" v="5160" actId="478"/>
          <ac:picMkLst>
            <pc:docMk/>
            <pc:sldMk cId="2772619004" sldId="269"/>
            <ac:picMk id="7" creationId="{26AC8E6A-6F13-4CF1-F095-7D2F14956533}"/>
          </ac:picMkLst>
        </pc:picChg>
        <pc:picChg chg="add del mod">
          <ac:chgData name="Gaurang Naik" userId="095fd180-9166-4a3e-8ca1-a5959fa5cd48" providerId="ADAL" clId="{A21C6C1C-FE2C-457D-9FD0-86BEDACE6D63}" dt="2024-04-29T09:13:32.165" v="7709" actId="478"/>
          <ac:picMkLst>
            <pc:docMk/>
            <pc:sldMk cId="2772619004" sldId="269"/>
            <ac:picMk id="9" creationId="{7884309A-ABA4-7360-3FEB-BD841780113F}"/>
          </ac:picMkLst>
        </pc:picChg>
        <pc:picChg chg="add mod">
          <ac:chgData name="Gaurang Naik" userId="095fd180-9166-4a3e-8ca1-a5959fa5cd48" providerId="ADAL" clId="{A21C6C1C-FE2C-457D-9FD0-86BEDACE6D63}" dt="2024-04-29T09:13:39.518" v="7712" actId="1076"/>
          <ac:picMkLst>
            <pc:docMk/>
            <pc:sldMk cId="2772619004" sldId="269"/>
            <ac:picMk id="12" creationId="{4B319A64-C099-213B-160E-91EB6E16DA74}"/>
          </ac:picMkLst>
        </pc:picChg>
        <pc:picChg chg="del">
          <ac:chgData name="Gaurang Naik" userId="095fd180-9166-4a3e-8ca1-a5959fa5cd48" providerId="ADAL" clId="{A21C6C1C-FE2C-457D-9FD0-86BEDACE6D63}" dt="2024-04-29T06:22:22.997" v="5155" actId="478"/>
          <ac:picMkLst>
            <pc:docMk/>
            <pc:sldMk cId="2772619004" sldId="269"/>
            <ac:picMk id="13" creationId="{20E6E250-147D-3E90-3ABA-6A232FCC9B05}"/>
          </ac:picMkLst>
        </pc:picChg>
        <pc:picChg chg="del">
          <ac:chgData name="Gaurang Naik" userId="095fd180-9166-4a3e-8ca1-a5959fa5cd48" providerId="ADAL" clId="{A21C6C1C-FE2C-457D-9FD0-86BEDACE6D63}" dt="2024-04-29T06:22:21.483" v="5154" actId="478"/>
          <ac:picMkLst>
            <pc:docMk/>
            <pc:sldMk cId="2772619004" sldId="269"/>
            <ac:picMk id="15" creationId="{2D381124-2D40-85B2-3F4B-6B9B53137EC9}"/>
          </ac:picMkLst>
        </pc:picChg>
      </pc:sldChg>
      <pc:sldChg chg="modSp new mod">
        <pc:chgData name="Gaurang Naik" userId="095fd180-9166-4a3e-8ca1-a5959fa5cd48" providerId="ADAL" clId="{A21C6C1C-FE2C-457D-9FD0-86BEDACE6D63}" dt="2024-04-29T08:15:18.125" v="7615" actId="20577"/>
        <pc:sldMkLst>
          <pc:docMk/>
          <pc:sldMk cId="2231852714" sldId="270"/>
        </pc:sldMkLst>
        <pc:spChg chg="mod">
          <ac:chgData name="Gaurang Naik" userId="095fd180-9166-4a3e-8ca1-a5959fa5cd48" providerId="ADAL" clId="{A21C6C1C-FE2C-457D-9FD0-86BEDACE6D63}" dt="2024-04-29T08:13:16.608" v="7207" actId="20577"/>
          <ac:spMkLst>
            <pc:docMk/>
            <pc:sldMk cId="2231852714" sldId="270"/>
            <ac:spMk id="2" creationId="{5966D762-ADDE-1B83-BF7F-0A13CE589D62}"/>
          </ac:spMkLst>
        </pc:spChg>
        <pc:spChg chg="mod">
          <ac:chgData name="Gaurang Naik" userId="095fd180-9166-4a3e-8ca1-a5959fa5cd48" providerId="ADAL" clId="{A21C6C1C-FE2C-457D-9FD0-86BEDACE6D63}" dt="2024-04-29T08:15:18.125" v="7615" actId="20577"/>
          <ac:spMkLst>
            <pc:docMk/>
            <pc:sldMk cId="2231852714" sldId="270"/>
            <ac:spMk id="3" creationId="{FA88C749-BB0B-4D67-3BAE-B7AB44CF6468}"/>
          </ac:spMkLst>
        </pc:spChg>
      </pc:sldChg>
      <pc:sldChg chg="modSp add del mod">
        <pc:chgData name="Gaurang Naik" userId="095fd180-9166-4a3e-8ca1-a5959fa5cd48" providerId="ADAL" clId="{A21C6C1C-FE2C-457D-9FD0-86BEDACE6D63}" dt="2024-04-29T06:22:10.251" v="5153" actId="47"/>
        <pc:sldMkLst>
          <pc:docMk/>
          <pc:sldMk cId="2810769960" sldId="270"/>
        </pc:sldMkLst>
        <pc:spChg chg="mod">
          <ac:chgData name="Gaurang Naik" userId="095fd180-9166-4a3e-8ca1-a5959fa5cd48" providerId="ADAL" clId="{A21C6C1C-FE2C-457D-9FD0-86BEDACE6D63}" dt="2024-04-29T06:22:03.164" v="5152" actId="20577"/>
          <ac:spMkLst>
            <pc:docMk/>
            <pc:sldMk cId="2810769960" sldId="270"/>
            <ac:spMk id="10" creationId="{3CF5C5C9-0788-9918-8C50-2D470CADCDA5}"/>
          </ac:spMkLst>
        </pc:spChg>
      </pc:sldChg>
      <pc:sldChg chg="addSp delSp modSp add del mod">
        <pc:chgData name="Gaurang Naik" userId="095fd180-9166-4a3e-8ca1-a5959fa5cd48" providerId="ADAL" clId="{A21C6C1C-FE2C-457D-9FD0-86BEDACE6D63}" dt="2024-04-29T08:08:45.195" v="6964" actId="47"/>
        <pc:sldMkLst>
          <pc:docMk/>
          <pc:sldMk cId="3455210060" sldId="270"/>
        </pc:sldMkLst>
        <pc:spChg chg="mod">
          <ac:chgData name="Gaurang Naik" userId="095fd180-9166-4a3e-8ca1-a5959fa5cd48" providerId="ADAL" clId="{A21C6C1C-FE2C-457D-9FD0-86BEDACE6D63}" dt="2024-04-29T08:08:41" v="6963" actId="20577"/>
          <ac:spMkLst>
            <pc:docMk/>
            <pc:sldMk cId="3455210060" sldId="270"/>
            <ac:spMk id="10" creationId="{3CF5C5C9-0788-9918-8C50-2D470CADCDA5}"/>
          </ac:spMkLst>
        </pc:spChg>
        <pc:picChg chg="add mod">
          <ac:chgData name="Gaurang Naik" userId="095fd180-9166-4a3e-8ca1-a5959fa5cd48" providerId="ADAL" clId="{A21C6C1C-FE2C-457D-9FD0-86BEDACE6D63}" dt="2024-04-29T08:07:57.042" v="6912" actId="1076"/>
          <ac:picMkLst>
            <pc:docMk/>
            <pc:sldMk cId="3455210060" sldId="270"/>
            <ac:picMk id="3" creationId="{4091D1F3-763E-7ED0-FFEA-73C76AC0309B}"/>
          </ac:picMkLst>
        </pc:picChg>
        <pc:picChg chg="del mod">
          <ac:chgData name="Gaurang Naik" userId="095fd180-9166-4a3e-8ca1-a5959fa5cd48" providerId="ADAL" clId="{A21C6C1C-FE2C-457D-9FD0-86BEDACE6D63}" dt="2024-04-29T08:06:45.309" v="6655" actId="478"/>
          <ac:picMkLst>
            <pc:docMk/>
            <pc:sldMk cId="3455210060" sldId="270"/>
            <ac:picMk id="18" creationId="{5F2FBC81-6C2D-5B0E-95DB-256EF8DA6EB8}"/>
          </ac:picMkLst>
        </pc:picChg>
        <pc:picChg chg="del">
          <ac:chgData name="Gaurang Naik" userId="095fd180-9166-4a3e-8ca1-a5959fa5cd48" providerId="ADAL" clId="{A21C6C1C-FE2C-457D-9FD0-86BEDACE6D63}" dt="2024-04-29T08:05:40.548" v="6603" actId="478"/>
          <ac:picMkLst>
            <pc:docMk/>
            <pc:sldMk cId="3455210060" sldId="270"/>
            <ac:picMk id="21" creationId="{42C62DFF-3873-03E3-8718-5B37EB893A32}"/>
          </ac:picMkLst>
        </pc:picChg>
      </pc:sldChg>
    </pc:docChg>
  </pc:docChgLst>
  <pc:docChgLst>
    <pc:chgData name="Gaurang Naik" userId="095fd180-9166-4a3e-8ca1-a5959fa5cd48" providerId="ADAL" clId="{B742C54F-DC67-48C0-BF03-9F82AB4C493B}"/>
    <pc:docChg chg="undo redo custSel addSld delSld modSld modMainMaster">
      <pc:chgData name="Gaurang Naik" userId="095fd180-9166-4a3e-8ca1-a5959fa5cd48" providerId="ADAL" clId="{B742C54F-DC67-48C0-BF03-9F82AB4C493B}" dt="2024-11-09T10:27:28.910" v="1816" actId="20577"/>
      <pc:docMkLst>
        <pc:docMk/>
      </pc:docMkLst>
      <pc:sldChg chg="modSp mod">
        <pc:chgData name="Gaurang Naik" userId="095fd180-9166-4a3e-8ca1-a5959fa5cd48" providerId="ADAL" clId="{B742C54F-DC67-48C0-BF03-9F82AB4C493B}" dt="2024-11-09T10:05:10.626" v="47" actId="20577"/>
        <pc:sldMkLst>
          <pc:docMk/>
          <pc:sldMk cId="0" sldId="256"/>
        </pc:sldMkLst>
        <pc:spChg chg="mod">
          <ac:chgData name="Gaurang Naik" userId="095fd180-9166-4a3e-8ca1-a5959fa5cd48" providerId="ADAL" clId="{B742C54F-DC67-48C0-BF03-9F82AB4C493B}" dt="2024-11-09T10:05:10.626" v="47" actId="20577"/>
          <ac:spMkLst>
            <pc:docMk/>
            <pc:sldMk cId="0" sldId="256"/>
            <ac:spMk id="6" creationId="{00000000-0000-0000-0000-000000000000}"/>
          </ac:spMkLst>
        </pc:spChg>
        <pc:spChg chg="mod">
          <ac:chgData name="Gaurang Naik" userId="095fd180-9166-4a3e-8ca1-a5959fa5cd48" providerId="ADAL" clId="{B742C54F-DC67-48C0-BF03-9F82AB4C493B}" dt="2024-11-09T10:04:57.874" v="31" actId="20577"/>
          <ac:spMkLst>
            <pc:docMk/>
            <pc:sldMk cId="0" sldId="256"/>
            <ac:spMk id="3073" creationId="{00000000-0000-0000-0000-000000000000}"/>
          </ac:spMkLst>
        </pc:spChg>
        <pc:spChg chg="mod">
          <ac:chgData name="Gaurang Naik" userId="095fd180-9166-4a3e-8ca1-a5959fa5cd48" providerId="ADAL" clId="{B742C54F-DC67-48C0-BF03-9F82AB4C493B}" dt="2024-11-09T10:05:05.282" v="39" actId="20577"/>
          <ac:spMkLst>
            <pc:docMk/>
            <pc:sldMk cId="0" sldId="256"/>
            <ac:spMk id="3074" creationId="{00000000-0000-0000-0000-000000000000}"/>
          </ac:spMkLst>
        </pc:spChg>
      </pc:sldChg>
      <pc:sldChg chg="modSp mod">
        <pc:chgData name="Gaurang Naik" userId="095fd180-9166-4a3e-8ca1-a5959fa5cd48" providerId="ADAL" clId="{B742C54F-DC67-48C0-BF03-9F82AB4C493B}" dt="2024-11-09T10:20:39.058" v="1642"/>
        <pc:sldMkLst>
          <pc:docMk/>
          <pc:sldMk cId="3953675205" sldId="257"/>
        </pc:sldMkLst>
        <pc:spChg chg="mod">
          <ac:chgData name="Gaurang Naik" userId="095fd180-9166-4a3e-8ca1-a5959fa5cd48" providerId="ADAL" clId="{B742C54F-DC67-48C0-BF03-9F82AB4C493B}" dt="2024-11-09T10:20:39.058" v="1642"/>
          <ac:spMkLst>
            <pc:docMk/>
            <pc:sldMk cId="3953675205" sldId="257"/>
            <ac:spMk id="6" creationId="{914650C0-BAEC-7178-B847-C532EA2C0EC8}"/>
          </ac:spMkLst>
        </pc:spChg>
      </pc:sldChg>
      <pc:sldChg chg="modSp add mod">
        <pc:chgData name="Gaurang Naik" userId="095fd180-9166-4a3e-8ca1-a5959fa5cd48" providerId="ADAL" clId="{B742C54F-DC67-48C0-BF03-9F82AB4C493B}" dt="2024-11-09T10:27:28.910" v="1816" actId="20577"/>
        <pc:sldMkLst>
          <pc:docMk/>
          <pc:sldMk cId="3684184152" sldId="260"/>
        </pc:sldMkLst>
        <pc:spChg chg="mod">
          <ac:chgData name="Gaurang Naik" userId="095fd180-9166-4a3e-8ca1-a5959fa5cd48" providerId="ADAL" clId="{B742C54F-DC67-48C0-BF03-9F82AB4C493B}" dt="2024-11-09T10:27:28.910" v="1816" actId="20577"/>
          <ac:spMkLst>
            <pc:docMk/>
            <pc:sldMk cId="3684184152" sldId="260"/>
            <ac:spMk id="2" creationId="{7E8A17A2-3A35-DA60-A8F9-7FA3DACF3F29}"/>
          </ac:spMkLst>
        </pc:spChg>
        <pc:spChg chg="mod">
          <ac:chgData name="Gaurang Naik" userId="095fd180-9166-4a3e-8ca1-a5959fa5cd48" providerId="ADAL" clId="{B742C54F-DC67-48C0-BF03-9F82AB4C493B}" dt="2024-11-09T10:13:42.995" v="1367" actId="20577"/>
          <ac:spMkLst>
            <pc:docMk/>
            <pc:sldMk cId="3684184152" sldId="260"/>
            <ac:spMk id="3" creationId="{BF79BD11-FA08-DC2E-7C94-1835485DC7B6}"/>
          </ac:spMkLst>
        </pc:spChg>
      </pc:sldChg>
      <pc:sldChg chg="del">
        <pc:chgData name="Gaurang Naik" userId="095fd180-9166-4a3e-8ca1-a5959fa5cd48" providerId="ADAL" clId="{B742C54F-DC67-48C0-BF03-9F82AB4C493B}" dt="2024-11-09T10:05:22.970" v="48" actId="47"/>
        <pc:sldMkLst>
          <pc:docMk/>
          <pc:sldMk cId="3692591695" sldId="266"/>
        </pc:sldMkLst>
      </pc:sldChg>
      <pc:sldChg chg="del">
        <pc:chgData name="Gaurang Naik" userId="095fd180-9166-4a3e-8ca1-a5959fa5cd48" providerId="ADAL" clId="{B742C54F-DC67-48C0-BF03-9F82AB4C493B}" dt="2024-11-09T10:05:22.970" v="48" actId="47"/>
        <pc:sldMkLst>
          <pc:docMk/>
          <pc:sldMk cId="2774335303" sldId="276"/>
        </pc:sldMkLst>
      </pc:sldChg>
      <pc:sldChg chg="del">
        <pc:chgData name="Gaurang Naik" userId="095fd180-9166-4a3e-8ca1-a5959fa5cd48" providerId="ADAL" clId="{B742C54F-DC67-48C0-BF03-9F82AB4C493B}" dt="2024-11-09T10:08:22.351" v="690" actId="47"/>
        <pc:sldMkLst>
          <pc:docMk/>
          <pc:sldMk cId="62391906" sldId="280"/>
        </pc:sldMkLst>
      </pc:sldChg>
      <pc:sldChg chg="del">
        <pc:chgData name="Gaurang Naik" userId="095fd180-9166-4a3e-8ca1-a5959fa5cd48" providerId="ADAL" clId="{B742C54F-DC67-48C0-BF03-9F82AB4C493B}" dt="2024-11-09T10:05:22.970" v="48" actId="47"/>
        <pc:sldMkLst>
          <pc:docMk/>
          <pc:sldMk cId="3235700566" sldId="281"/>
        </pc:sldMkLst>
      </pc:sldChg>
      <pc:sldChg chg="modSp mod">
        <pc:chgData name="Gaurang Naik" userId="095fd180-9166-4a3e-8ca1-a5959fa5cd48" providerId="ADAL" clId="{B742C54F-DC67-48C0-BF03-9F82AB4C493B}" dt="2024-11-09T10:20:46.889" v="1645"/>
        <pc:sldMkLst>
          <pc:docMk/>
          <pc:sldMk cId="3064544621" sldId="282"/>
        </pc:sldMkLst>
        <pc:spChg chg="mod">
          <ac:chgData name="Gaurang Naik" userId="095fd180-9166-4a3e-8ca1-a5959fa5cd48" providerId="ADAL" clId="{B742C54F-DC67-48C0-BF03-9F82AB4C493B}" dt="2024-11-09T10:20:29.707" v="1641" actId="6549"/>
          <ac:spMkLst>
            <pc:docMk/>
            <pc:sldMk cId="3064544621" sldId="282"/>
            <ac:spMk id="2" creationId="{A9007601-30A1-EABC-6221-B79729ECFE60}"/>
          </ac:spMkLst>
        </pc:spChg>
        <pc:spChg chg="mod">
          <ac:chgData name="Gaurang Naik" userId="095fd180-9166-4a3e-8ca1-a5959fa5cd48" providerId="ADAL" clId="{B742C54F-DC67-48C0-BF03-9F82AB4C493B}" dt="2024-11-09T10:20:18.153" v="1640" actId="20577"/>
          <ac:spMkLst>
            <pc:docMk/>
            <pc:sldMk cId="3064544621" sldId="282"/>
            <ac:spMk id="3" creationId="{C7A25BE2-263F-8A39-B089-49ED00D03928}"/>
          </ac:spMkLst>
        </pc:spChg>
        <pc:spChg chg="mod">
          <ac:chgData name="Gaurang Naik" userId="095fd180-9166-4a3e-8ca1-a5959fa5cd48" providerId="ADAL" clId="{B742C54F-DC67-48C0-BF03-9F82AB4C493B}" dt="2024-11-09T10:20:46.889" v="1645"/>
          <ac:spMkLst>
            <pc:docMk/>
            <pc:sldMk cId="3064544621" sldId="282"/>
            <ac:spMk id="6" creationId="{565A9EBF-A081-2721-C7BE-FF543E7E6FE2}"/>
          </ac:spMkLst>
        </pc:spChg>
      </pc:sldChg>
      <pc:sldChg chg="del">
        <pc:chgData name="Gaurang Naik" userId="095fd180-9166-4a3e-8ca1-a5959fa5cd48" providerId="ADAL" clId="{B742C54F-DC67-48C0-BF03-9F82AB4C493B}" dt="2024-11-09T10:08:28.742" v="692" actId="47"/>
        <pc:sldMkLst>
          <pc:docMk/>
          <pc:sldMk cId="2080053453" sldId="283"/>
        </pc:sldMkLst>
      </pc:sldChg>
      <pc:sldChg chg="del">
        <pc:chgData name="Gaurang Naik" userId="095fd180-9166-4a3e-8ca1-a5959fa5cd48" providerId="ADAL" clId="{B742C54F-DC67-48C0-BF03-9F82AB4C493B}" dt="2024-11-09T10:05:22.970" v="48" actId="47"/>
        <pc:sldMkLst>
          <pc:docMk/>
          <pc:sldMk cId="3347169158" sldId="284"/>
        </pc:sldMkLst>
      </pc:sldChg>
      <pc:sldChg chg="del">
        <pc:chgData name="Gaurang Naik" userId="095fd180-9166-4a3e-8ca1-a5959fa5cd48" providerId="ADAL" clId="{B742C54F-DC67-48C0-BF03-9F82AB4C493B}" dt="2024-11-09T10:05:22.970" v="48" actId="47"/>
        <pc:sldMkLst>
          <pc:docMk/>
          <pc:sldMk cId="4179358430" sldId="285"/>
        </pc:sldMkLst>
      </pc:sldChg>
      <pc:sldChg chg="del">
        <pc:chgData name="Gaurang Naik" userId="095fd180-9166-4a3e-8ca1-a5959fa5cd48" providerId="ADAL" clId="{B742C54F-DC67-48C0-BF03-9F82AB4C493B}" dt="2024-11-09T10:08:29.967" v="693" actId="47"/>
        <pc:sldMkLst>
          <pc:docMk/>
          <pc:sldMk cId="252570786" sldId="286"/>
        </pc:sldMkLst>
      </pc:sldChg>
      <pc:sldChg chg="modSp mod">
        <pc:chgData name="Gaurang Naik" userId="095fd180-9166-4a3e-8ca1-a5959fa5cd48" providerId="ADAL" clId="{B742C54F-DC67-48C0-BF03-9F82AB4C493B}" dt="2024-11-09T10:25:43.581" v="1800" actId="20577"/>
        <pc:sldMkLst>
          <pc:docMk/>
          <pc:sldMk cId="3333162373" sldId="287"/>
        </pc:sldMkLst>
        <pc:spChg chg="mod">
          <ac:chgData name="Gaurang Naik" userId="095fd180-9166-4a3e-8ca1-a5959fa5cd48" providerId="ADAL" clId="{B742C54F-DC67-48C0-BF03-9F82AB4C493B}" dt="2024-11-09T10:25:43.581" v="1800" actId="20577"/>
          <ac:spMkLst>
            <pc:docMk/>
            <pc:sldMk cId="3333162373" sldId="287"/>
            <ac:spMk id="3" creationId="{3CD906C2-0DA1-C10F-0440-6464C9C0E76B}"/>
          </ac:spMkLst>
        </pc:spChg>
        <pc:spChg chg="mod">
          <ac:chgData name="Gaurang Naik" userId="095fd180-9166-4a3e-8ca1-a5959fa5cd48" providerId="ADAL" clId="{B742C54F-DC67-48C0-BF03-9F82AB4C493B}" dt="2024-11-09T10:20:44.689" v="1644"/>
          <ac:spMkLst>
            <pc:docMk/>
            <pc:sldMk cId="3333162373" sldId="287"/>
            <ac:spMk id="6" creationId="{5FC69094-F680-250E-FCFD-0EB85553FD5C}"/>
          </ac:spMkLst>
        </pc:spChg>
      </pc:sldChg>
      <pc:sldChg chg="addSp delSp modSp new mod">
        <pc:chgData name="Gaurang Naik" userId="095fd180-9166-4a3e-8ca1-a5959fa5cd48" providerId="ADAL" clId="{B742C54F-DC67-48C0-BF03-9F82AB4C493B}" dt="2024-11-09T10:25:07.537" v="1693" actId="108"/>
        <pc:sldMkLst>
          <pc:docMk/>
          <pc:sldMk cId="440654328" sldId="288"/>
        </pc:sldMkLst>
        <pc:spChg chg="mod">
          <ac:chgData name="Gaurang Naik" userId="095fd180-9166-4a3e-8ca1-a5959fa5cd48" providerId="ADAL" clId="{B742C54F-DC67-48C0-BF03-9F82AB4C493B}" dt="2024-11-09T10:15:05.714" v="1398" actId="20577"/>
          <ac:spMkLst>
            <pc:docMk/>
            <pc:sldMk cId="440654328" sldId="288"/>
            <ac:spMk id="2" creationId="{32CC0F3B-E496-EEAB-3D8E-5E2214CFB34F}"/>
          </ac:spMkLst>
        </pc:spChg>
        <pc:spChg chg="del">
          <ac:chgData name="Gaurang Naik" userId="095fd180-9166-4a3e-8ca1-a5959fa5cd48" providerId="ADAL" clId="{B742C54F-DC67-48C0-BF03-9F82AB4C493B}" dt="2024-11-09T10:15:17.972" v="1399" actId="478"/>
          <ac:spMkLst>
            <pc:docMk/>
            <pc:sldMk cId="440654328" sldId="288"/>
            <ac:spMk id="3" creationId="{F26BB144-D752-1A65-5394-5BCE53F36E8E}"/>
          </ac:spMkLst>
        </pc:spChg>
        <pc:spChg chg="mod">
          <ac:chgData name="Gaurang Naik" userId="095fd180-9166-4a3e-8ca1-a5959fa5cd48" providerId="ADAL" clId="{B742C54F-DC67-48C0-BF03-9F82AB4C493B}" dt="2024-11-09T10:20:42.546" v="1643"/>
          <ac:spMkLst>
            <pc:docMk/>
            <pc:sldMk cId="440654328" sldId="288"/>
            <ac:spMk id="6" creationId="{40052330-004C-D482-2B49-EBDA961D8086}"/>
          </ac:spMkLst>
        </pc:spChg>
        <pc:spChg chg="add mod">
          <ac:chgData name="Gaurang Naik" userId="095fd180-9166-4a3e-8ca1-a5959fa5cd48" providerId="ADAL" clId="{B742C54F-DC67-48C0-BF03-9F82AB4C493B}" dt="2024-11-09T10:25:07.537" v="1693" actId="108"/>
          <ac:spMkLst>
            <pc:docMk/>
            <pc:sldMk cId="440654328" sldId="288"/>
            <ac:spMk id="7" creationId="{DE0AC350-16D1-1418-B1D3-A709AF134E83}"/>
          </ac:spMkLst>
        </pc:spChg>
        <pc:spChg chg="mod">
          <ac:chgData name="Gaurang Naik" userId="095fd180-9166-4a3e-8ca1-a5959fa5cd48" providerId="ADAL" clId="{B742C54F-DC67-48C0-BF03-9F82AB4C493B}" dt="2024-11-09T10:16:23.172" v="1408" actId="6549"/>
          <ac:spMkLst>
            <pc:docMk/>
            <pc:sldMk cId="440654328" sldId="288"/>
            <ac:spMk id="11" creationId="{A50304A3-953D-14CE-6C3A-2F7FFA011751}"/>
          </ac:spMkLst>
        </pc:spChg>
        <pc:grpChg chg="add mod">
          <ac:chgData name="Gaurang Naik" userId="095fd180-9166-4a3e-8ca1-a5959fa5cd48" providerId="ADAL" clId="{B742C54F-DC67-48C0-BF03-9F82AB4C493B}" dt="2024-11-09T10:16:31.038" v="1410" actId="1076"/>
          <ac:grpSpMkLst>
            <pc:docMk/>
            <pc:sldMk cId="440654328" sldId="288"/>
            <ac:grpSpMk id="9" creationId="{BEAC442C-58FB-1FAB-E3E8-4381D5B9DB87}"/>
          </ac:grpSpMkLst>
        </pc:grpChg>
        <pc:picChg chg="add mod">
          <ac:chgData name="Gaurang Naik" userId="095fd180-9166-4a3e-8ca1-a5959fa5cd48" providerId="ADAL" clId="{B742C54F-DC67-48C0-BF03-9F82AB4C493B}" dt="2024-11-09T10:24:51.598" v="1692" actId="1076"/>
          <ac:picMkLst>
            <pc:docMk/>
            <pc:sldMk cId="440654328" sldId="288"/>
            <ac:picMk id="8" creationId="{0378A668-DB12-94E9-DC63-D777CE28EE2B}"/>
          </ac:picMkLst>
        </pc:picChg>
        <pc:picChg chg="mod">
          <ac:chgData name="Gaurang Naik" userId="095fd180-9166-4a3e-8ca1-a5959fa5cd48" providerId="ADAL" clId="{B742C54F-DC67-48C0-BF03-9F82AB4C493B}" dt="2024-11-09T10:16:11.947" v="1404"/>
          <ac:picMkLst>
            <pc:docMk/>
            <pc:sldMk cId="440654328" sldId="288"/>
            <ac:picMk id="10" creationId="{8AF805BF-3C2A-616A-63FF-E29610481878}"/>
          </ac:picMkLst>
        </pc:picChg>
      </pc:sldChg>
      <pc:sldChg chg="del">
        <pc:chgData name="Gaurang Naik" userId="095fd180-9166-4a3e-8ca1-a5959fa5cd48" providerId="ADAL" clId="{B742C54F-DC67-48C0-BF03-9F82AB4C493B}" dt="2024-11-09T10:05:22.970" v="48" actId="47"/>
        <pc:sldMkLst>
          <pc:docMk/>
          <pc:sldMk cId="909362693" sldId="288"/>
        </pc:sldMkLst>
      </pc:sldChg>
      <pc:sldChg chg="del">
        <pc:chgData name="Gaurang Naik" userId="095fd180-9166-4a3e-8ca1-a5959fa5cd48" providerId="ADAL" clId="{B742C54F-DC67-48C0-BF03-9F82AB4C493B}" dt="2024-11-09T10:08:28.742" v="692" actId="47"/>
        <pc:sldMkLst>
          <pc:docMk/>
          <pc:sldMk cId="3401201313" sldId="289"/>
        </pc:sldMkLst>
      </pc:sldChg>
      <pc:sldChg chg="del">
        <pc:chgData name="Gaurang Naik" userId="095fd180-9166-4a3e-8ca1-a5959fa5cd48" providerId="ADAL" clId="{B742C54F-DC67-48C0-BF03-9F82AB4C493B}" dt="2024-11-09T10:05:22.970" v="48" actId="47"/>
        <pc:sldMkLst>
          <pc:docMk/>
          <pc:sldMk cId="584115322" sldId="290"/>
        </pc:sldMkLst>
      </pc:sldChg>
      <pc:sldChg chg="del">
        <pc:chgData name="Gaurang Naik" userId="095fd180-9166-4a3e-8ca1-a5959fa5cd48" providerId="ADAL" clId="{B742C54F-DC67-48C0-BF03-9F82AB4C493B}" dt="2024-11-09T10:05:22.970" v="48" actId="47"/>
        <pc:sldMkLst>
          <pc:docMk/>
          <pc:sldMk cId="3738373171" sldId="291"/>
        </pc:sldMkLst>
      </pc:sldChg>
      <pc:sldChg chg="del">
        <pc:chgData name="Gaurang Naik" userId="095fd180-9166-4a3e-8ca1-a5959fa5cd48" providerId="ADAL" clId="{B742C54F-DC67-48C0-BF03-9F82AB4C493B}" dt="2024-11-09T10:08:28.742" v="692" actId="47"/>
        <pc:sldMkLst>
          <pc:docMk/>
          <pc:sldMk cId="1043037890" sldId="292"/>
        </pc:sldMkLst>
      </pc:sldChg>
      <pc:sldChg chg="del">
        <pc:chgData name="Gaurang Naik" userId="095fd180-9166-4a3e-8ca1-a5959fa5cd48" providerId="ADAL" clId="{B742C54F-DC67-48C0-BF03-9F82AB4C493B}" dt="2024-11-09T10:08:23.342" v="691" actId="47"/>
        <pc:sldMkLst>
          <pc:docMk/>
          <pc:sldMk cId="909912673" sldId="293"/>
        </pc:sldMkLst>
      </pc:sldChg>
      <pc:sldMasterChg chg="modSp mod">
        <pc:chgData name="Gaurang Naik" userId="095fd180-9166-4a3e-8ca1-a5959fa5cd48" providerId="ADAL" clId="{B742C54F-DC67-48C0-BF03-9F82AB4C493B}" dt="2024-11-09T10:21:10.330" v="1651" actId="20577"/>
        <pc:sldMasterMkLst>
          <pc:docMk/>
          <pc:sldMasterMk cId="0" sldId="2147483648"/>
        </pc:sldMasterMkLst>
        <pc:spChg chg="mod">
          <ac:chgData name="Gaurang Naik" userId="095fd180-9166-4a3e-8ca1-a5959fa5cd48" providerId="ADAL" clId="{B742C54F-DC67-48C0-BF03-9F82AB4C493B}" dt="2024-11-09T10:21:10.330" v="1651" actId="20577"/>
          <ac:spMkLst>
            <pc:docMk/>
            <pc:sldMasterMk cId="0" sldId="2147483648"/>
            <ac:spMk id="10" creationId="{00000000-0000-0000-0000-000000000000}"/>
          </ac:spMkLst>
        </pc:spChg>
      </pc:sldMasterChg>
    </pc:docChg>
  </pc:docChgLst>
  <pc:docChgLst>
    <pc:chgData name="Gaurang Naik" userId="095fd180-9166-4a3e-8ca1-a5959fa5cd48" providerId="ADAL" clId="{E9D078E9-B869-42DC-946D-F482BAA44B5B}"/>
    <pc:docChg chg="undo custSel addSld delSld modSld modMainMaster">
      <pc:chgData name="Gaurang Naik" userId="095fd180-9166-4a3e-8ca1-a5959fa5cd48" providerId="ADAL" clId="{E9D078E9-B869-42DC-946D-F482BAA44B5B}" dt="2024-07-13T00:39:30.783" v="3571" actId="20577"/>
      <pc:docMkLst>
        <pc:docMk/>
      </pc:docMkLst>
      <pc:sldChg chg="modSp mod">
        <pc:chgData name="Gaurang Naik" userId="095fd180-9166-4a3e-8ca1-a5959fa5cd48" providerId="ADAL" clId="{E9D078E9-B869-42DC-946D-F482BAA44B5B}" dt="2024-07-13T00:39:30.783" v="3571" actId="20577"/>
        <pc:sldMkLst>
          <pc:docMk/>
          <pc:sldMk cId="0" sldId="256"/>
        </pc:sldMkLst>
        <pc:spChg chg="mod">
          <ac:chgData name="Gaurang Naik" userId="095fd180-9166-4a3e-8ca1-a5959fa5cd48" providerId="ADAL" clId="{E9D078E9-B869-42DC-946D-F482BAA44B5B}" dt="2024-07-12T23:09:03.046" v="30" actId="20577"/>
          <ac:spMkLst>
            <pc:docMk/>
            <pc:sldMk cId="0" sldId="256"/>
            <ac:spMk id="3073" creationId="{00000000-0000-0000-0000-000000000000}"/>
          </ac:spMkLst>
        </pc:spChg>
        <pc:spChg chg="mod">
          <ac:chgData name="Gaurang Naik" userId="095fd180-9166-4a3e-8ca1-a5959fa5cd48" providerId="ADAL" clId="{E9D078E9-B869-42DC-946D-F482BAA44B5B}" dt="2024-07-13T00:39:30.783" v="3571" actId="20577"/>
          <ac:spMkLst>
            <pc:docMk/>
            <pc:sldMk cId="0" sldId="256"/>
            <ac:spMk id="3074" creationId="{00000000-0000-0000-0000-000000000000}"/>
          </ac:spMkLst>
        </pc:spChg>
      </pc:sldChg>
      <pc:sldChg chg="modSp add mod">
        <pc:chgData name="Gaurang Naik" userId="095fd180-9166-4a3e-8ca1-a5959fa5cd48" providerId="ADAL" clId="{E9D078E9-B869-42DC-946D-F482BAA44B5B}" dt="2024-07-12T23:11:38.315" v="89"/>
        <pc:sldMkLst>
          <pc:docMk/>
          <pc:sldMk cId="3953675205" sldId="257"/>
        </pc:sldMkLst>
        <pc:spChg chg="mod">
          <ac:chgData name="Gaurang Naik" userId="095fd180-9166-4a3e-8ca1-a5959fa5cd48" providerId="ADAL" clId="{E9D078E9-B869-42DC-946D-F482BAA44B5B}" dt="2024-07-12T23:11:38.315" v="89"/>
          <ac:spMkLst>
            <pc:docMk/>
            <pc:sldMk cId="3953675205" sldId="257"/>
            <ac:spMk id="3" creationId="{12B4A541-14CF-2BF1-0605-3B77F3D44E5D}"/>
          </ac:spMkLst>
        </pc:spChg>
      </pc:sldChg>
      <pc:sldChg chg="delSp modSp mod">
        <pc:chgData name="Gaurang Naik" userId="095fd180-9166-4a3e-8ca1-a5959fa5cd48" providerId="ADAL" clId="{E9D078E9-B869-42DC-946D-F482BAA44B5B}" dt="2024-07-13T00:24:21.276" v="2862" actId="6549"/>
        <pc:sldMkLst>
          <pc:docMk/>
          <pc:sldMk cId="2251968476" sldId="264"/>
        </pc:sldMkLst>
        <pc:spChg chg="mod">
          <ac:chgData name="Gaurang Naik" userId="095fd180-9166-4a3e-8ca1-a5959fa5cd48" providerId="ADAL" clId="{E9D078E9-B869-42DC-946D-F482BAA44B5B}" dt="2024-07-13T00:24:21.276" v="2862" actId="6549"/>
          <ac:spMkLst>
            <pc:docMk/>
            <pc:sldMk cId="2251968476" sldId="264"/>
            <ac:spMk id="3" creationId="{1E613DA8-0F82-5E95-82B9-295710E50A40}"/>
          </ac:spMkLst>
        </pc:spChg>
        <pc:spChg chg="del">
          <ac:chgData name="Gaurang Naik" userId="095fd180-9166-4a3e-8ca1-a5959fa5cd48" providerId="ADAL" clId="{E9D078E9-B869-42DC-946D-F482BAA44B5B}" dt="2024-07-12T23:20:12.792" v="377" actId="478"/>
          <ac:spMkLst>
            <pc:docMk/>
            <pc:sldMk cId="2251968476" sldId="264"/>
            <ac:spMk id="10" creationId="{32FCFB58-A97C-F21F-CB18-FA7B3F6A1456}"/>
          </ac:spMkLst>
        </pc:spChg>
        <pc:spChg chg="del">
          <ac:chgData name="Gaurang Naik" userId="095fd180-9166-4a3e-8ca1-a5959fa5cd48" providerId="ADAL" clId="{E9D078E9-B869-42DC-946D-F482BAA44B5B}" dt="2024-07-12T23:20:12.792" v="377" actId="478"/>
          <ac:spMkLst>
            <pc:docMk/>
            <pc:sldMk cId="2251968476" sldId="264"/>
            <ac:spMk id="12" creationId="{ABEDC8B3-D0DE-0B6D-9D3A-353A645A7013}"/>
          </ac:spMkLst>
        </pc:spChg>
        <pc:picChg chg="del">
          <ac:chgData name="Gaurang Naik" userId="095fd180-9166-4a3e-8ca1-a5959fa5cd48" providerId="ADAL" clId="{E9D078E9-B869-42DC-946D-F482BAA44B5B}" dt="2024-07-12T23:20:12.792" v="377" actId="478"/>
          <ac:picMkLst>
            <pc:docMk/>
            <pc:sldMk cId="2251968476" sldId="264"/>
            <ac:picMk id="8" creationId="{FCAB7F7D-ECBD-DBE1-F4A7-A3371A829FC0}"/>
          </ac:picMkLst>
        </pc:picChg>
      </pc:sldChg>
      <pc:sldChg chg="del">
        <pc:chgData name="Gaurang Naik" userId="095fd180-9166-4a3e-8ca1-a5959fa5cd48" providerId="ADAL" clId="{E9D078E9-B869-42DC-946D-F482BAA44B5B}" dt="2024-07-12T23:19:33.649" v="375" actId="47"/>
        <pc:sldMkLst>
          <pc:docMk/>
          <pc:sldMk cId="3332055689" sldId="265"/>
        </pc:sldMkLst>
      </pc:sldChg>
      <pc:sldChg chg="modSp mod">
        <pc:chgData name="Gaurang Naik" userId="095fd180-9166-4a3e-8ca1-a5959fa5cd48" providerId="ADAL" clId="{E9D078E9-B869-42DC-946D-F482BAA44B5B}" dt="2024-07-13T00:28:42.326" v="2937" actId="6549"/>
        <pc:sldMkLst>
          <pc:docMk/>
          <pc:sldMk cId="3692591695" sldId="266"/>
        </pc:sldMkLst>
        <pc:spChg chg="mod">
          <ac:chgData name="Gaurang Naik" userId="095fd180-9166-4a3e-8ca1-a5959fa5cd48" providerId="ADAL" clId="{E9D078E9-B869-42DC-946D-F482BAA44B5B}" dt="2024-07-13T00:28:42.326" v="2937" actId="6549"/>
          <ac:spMkLst>
            <pc:docMk/>
            <pc:sldMk cId="3692591695" sldId="266"/>
            <ac:spMk id="3" creationId="{2A9B9453-1B2E-5A28-4428-B6C9527C90A3}"/>
          </ac:spMkLst>
        </pc:spChg>
      </pc:sldChg>
      <pc:sldChg chg="del">
        <pc:chgData name="Gaurang Naik" userId="095fd180-9166-4a3e-8ca1-a5959fa5cd48" providerId="ADAL" clId="{E9D078E9-B869-42DC-946D-F482BAA44B5B}" dt="2024-07-12T23:19:40.216" v="376" actId="47"/>
        <pc:sldMkLst>
          <pc:docMk/>
          <pc:sldMk cId="2796665951" sldId="267"/>
        </pc:sldMkLst>
      </pc:sldChg>
      <pc:sldChg chg="del">
        <pc:chgData name="Gaurang Naik" userId="095fd180-9166-4a3e-8ca1-a5959fa5cd48" providerId="ADAL" clId="{E9D078E9-B869-42DC-946D-F482BAA44B5B}" dt="2024-07-12T23:16:41.024" v="320" actId="47"/>
        <pc:sldMkLst>
          <pc:docMk/>
          <pc:sldMk cId="3526663798" sldId="268"/>
        </pc:sldMkLst>
      </pc:sldChg>
      <pc:sldChg chg="modSp del mod">
        <pc:chgData name="Gaurang Naik" userId="095fd180-9166-4a3e-8ca1-a5959fa5cd48" providerId="ADAL" clId="{E9D078E9-B869-42DC-946D-F482BAA44B5B}" dt="2024-07-12T23:12:21.157" v="90" actId="47"/>
        <pc:sldMkLst>
          <pc:docMk/>
          <pc:sldMk cId="3744477043" sldId="269"/>
        </pc:sldMkLst>
        <pc:spChg chg="mod">
          <ac:chgData name="Gaurang Naik" userId="095fd180-9166-4a3e-8ca1-a5959fa5cd48" providerId="ADAL" clId="{E9D078E9-B869-42DC-946D-F482BAA44B5B}" dt="2024-07-12T23:09:36.288" v="36" actId="6549"/>
          <ac:spMkLst>
            <pc:docMk/>
            <pc:sldMk cId="3744477043" sldId="269"/>
            <ac:spMk id="3" creationId="{91BD2B1D-C811-C961-A819-72A23B6D0101}"/>
          </ac:spMkLst>
        </pc:spChg>
      </pc:sldChg>
      <pc:sldChg chg="del">
        <pc:chgData name="Gaurang Naik" userId="095fd180-9166-4a3e-8ca1-a5959fa5cd48" providerId="ADAL" clId="{E9D078E9-B869-42DC-946D-F482BAA44B5B}" dt="2024-07-12T23:13:06.359" v="126" actId="47"/>
        <pc:sldMkLst>
          <pc:docMk/>
          <pc:sldMk cId="4014047776" sldId="271"/>
        </pc:sldMkLst>
      </pc:sldChg>
      <pc:sldChg chg="del">
        <pc:chgData name="Gaurang Naik" userId="095fd180-9166-4a3e-8ca1-a5959fa5cd48" providerId="ADAL" clId="{E9D078E9-B869-42DC-946D-F482BAA44B5B}" dt="2024-07-12T23:16:41.922" v="322" actId="47"/>
        <pc:sldMkLst>
          <pc:docMk/>
          <pc:sldMk cId="42489866" sldId="272"/>
        </pc:sldMkLst>
      </pc:sldChg>
      <pc:sldChg chg="del">
        <pc:chgData name="Gaurang Naik" userId="095fd180-9166-4a3e-8ca1-a5959fa5cd48" providerId="ADAL" clId="{E9D078E9-B869-42DC-946D-F482BAA44B5B}" dt="2024-07-12T23:16:41.495" v="321" actId="47"/>
        <pc:sldMkLst>
          <pc:docMk/>
          <pc:sldMk cId="1107653181" sldId="273"/>
        </pc:sldMkLst>
      </pc:sldChg>
      <pc:sldChg chg="del">
        <pc:chgData name="Gaurang Naik" userId="095fd180-9166-4a3e-8ca1-a5959fa5cd48" providerId="ADAL" clId="{E9D078E9-B869-42DC-946D-F482BAA44B5B}" dt="2024-07-12T23:16:43.761" v="324" actId="47"/>
        <pc:sldMkLst>
          <pc:docMk/>
          <pc:sldMk cId="694325585" sldId="274"/>
        </pc:sldMkLst>
      </pc:sldChg>
      <pc:sldChg chg="modSp del mod">
        <pc:chgData name="Gaurang Naik" userId="095fd180-9166-4a3e-8ca1-a5959fa5cd48" providerId="ADAL" clId="{E9D078E9-B869-42DC-946D-F482BAA44B5B}" dt="2024-07-12T23:54:14.581" v="2745" actId="47"/>
        <pc:sldMkLst>
          <pc:docMk/>
          <pc:sldMk cId="3639153354" sldId="275"/>
        </pc:sldMkLst>
        <pc:spChg chg="mod">
          <ac:chgData name="Gaurang Naik" userId="095fd180-9166-4a3e-8ca1-a5959fa5cd48" providerId="ADAL" clId="{E9D078E9-B869-42DC-946D-F482BAA44B5B}" dt="2024-07-12T23:16:47.443" v="325" actId="6549"/>
          <ac:spMkLst>
            <pc:docMk/>
            <pc:sldMk cId="3639153354" sldId="275"/>
            <ac:spMk id="3" creationId="{8C13868A-F53B-6A56-0766-5958832B24A6}"/>
          </ac:spMkLst>
        </pc:spChg>
      </pc:sldChg>
      <pc:sldChg chg="delSp modSp mod">
        <pc:chgData name="Gaurang Naik" userId="095fd180-9166-4a3e-8ca1-a5959fa5cd48" providerId="ADAL" clId="{E9D078E9-B869-42DC-946D-F482BAA44B5B}" dt="2024-07-13T00:27:56.201" v="2928" actId="20577"/>
        <pc:sldMkLst>
          <pc:docMk/>
          <pc:sldMk cId="2774335303" sldId="276"/>
        </pc:sldMkLst>
        <pc:spChg chg="mod">
          <ac:chgData name="Gaurang Naik" userId="095fd180-9166-4a3e-8ca1-a5959fa5cd48" providerId="ADAL" clId="{E9D078E9-B869-42DC-946D-F482BAA44B5B}" dt="2024-07-13T00:27:56.201" v="2928" actId="20577"/>
          <ac:spMkLst>
            <pc:docMk/>
            <pc:sldMk cId="2774335303" sldId="276"/>
            <ac:spMk id="3" creationId="{41668C5D-C2D4-11D6-48EA-C81959D1D7D5}"/>
          </ac:spMkLst>
        </pc:spChg>
        <pc:picChg chg="del">
          <ac:chgData name="Gaurang Naik" userId="095fd180-9166-4a3e-8ca1-a5959fa5cd48" providerId="ADAL" clId="{E9D078E9-B869-42DC-946D-F482BAA44B5B}" dt="2024-07-12T23:28:05.302" v="1312" actId="478"/>
          <ac:picMkLst>
            <pc:docMk/>
            <pc:sldMk cId="2774335303" sldId="276"/>
            <ac:picMk id="8" creationId="{EA14F1D3-DCC8-6A25-5A5D-E15C17F0A9A5}"/>
          </ac:picMkLst>
        </pc:picChg>
      </pc:sldChg>
      <pc:sldChg chg="del">
        <pc:chgData name="Gaurang Naik" userId="095fd180-9166-4a3e-8ca1-a5959fa5cd48" providerId="ADAL" clId="{E9D078E9-B869-42DC-946D-F482BAA44B5B}" dt="2024-07-12T23:19:31.969" v="374" actId="47"/>
        <pc:sldMkLst>
          <pc:docMk/>
          <pc:sldMk cId="2350463825" sldId="277"/>
        </pc:sldMkLst>
      </pc:sldChg>
      <pc:sldChg chg="del">
        <pc:chgData name="Gaurang Naik" userId="095fd180-9166-4a3e-8ca1-a5959fa5cd48" providerId="ADAL" clId="{E9D078E9-B869-42DC-946D-F482BAA44B5B}" dt="2024-07-12T23:16:40.160" v="319" actId="47"/>
        <pc:sldMkLst>
          <pc:docMk/>
          <pc:sldMk cId="1378477556" sldId="278"/>
        </pc:sldMkLst>
      </pc:sldChg>
      <pc:sldChg chg="del">
        <pc:chgData name="Gaurang Naik" userId="095fd180-9166-4a3e-8ca1-a5959fa5cd48" providerId="ADAL" clId="{E9D078E9-B869-42DC-946D-F482BAA44B5B}" dt="2024-07-12T23:16:42.544" v="323" actId="47"/>
        <pc:sldMkLst>
          <pc:docMk/>
          <pc:sldMk cId="795942750" sldId="279"/>
        </pc:sldMkLst>
      </pc:sldChg>
      <pc:sldChg chg="modSp mod">
        <pc:chgData name="Gaurang Naik" userId="095fd180-9166-4a3e-8ca1-a5959fa5cd48" providerId="ADAL" clId="{E9D078E9-B869-42DC-946D-F482BAA44B5B}" dt="2024-07-12T23:16:53.323" v="328" actId="20577"/>
        <pc:sldMkLst>
          <pc:docMk/>
          <pc:sldMk cId="62391906" sldId="280"/>
        </pc:sldMkLst>
        <pc:spChg chg="mod">
          <ac:chgData name="Gaurang Naik" userId="095fd180-9166-4a3e-8ca1-a5959fa5cd48" providerId="ADAL" clId="{E9D078E9-B869-42DC-946D-F482BAA44B5B}" dt="2024-07-12T23:16:53.323" v="328" actId="20577"/>
          <ac:spMkLst>
            <pc:docMk/>
            <pc:sldMk cId="62391906" sldId="280"/>
            <ac:spMk id="3" creationId="{E02F1D2D-E1AA-9FC5-FAE7-007FFB649700}"/>
          </ac:spMkLst>
        </pc:spChg>
      </pc:sldChg>
      <pc:sldChg chg="modSp add mod">
        <pc:chgData name="Gaurang Naik" userId="095fd180-9166-4a3e-8ca1-a5959fa5cd48" providerId="ADAL" clId="{E9D078E9-B869-42DC-946D-F482BAA44B5B}" dt="2024-07-13T00:10:58.646" v="2805" actId="20577"/>
        <pc:sldMkLst>
          <pc:docMk/>
          <pc:sldMk cId="3235700566" sldId="281"/>
        </pc:sldMkLst>
        <pc:spChg chg="mod">
          <ac:chgData name="Gaurang Naik" userId="095fd180-9166-4a3e-8ca1-a5959fa5cd48" providerId="ADAL" clId="{E9D078E9-B869-42DC-946D-F482BAA44B5B}" dt="2024-07-12T23:12:30.621" v="103" actId="20577"/>
          <ac:spMkLst>
            <pc:docMk/>
            <pc:sldMk cId="3235700566" sldId="281"/>
            <ac:spMk id="2" creationId="{AB498FA7-1DD6-51C1-36FA-696437588165}"/>
          </ac:spMkLst>
        </pc:spChg>
        <pc:spChg chg="mod">
          <ac:chgData name="Gaurang Naik" userId="095fd180-9166-4a3e-8ca1-a5959fa5cd48" providerId="ADAL" clId="{E9D078E9-B869-42DC-946D-F482BAA44B5B}" dt="2024-07-13T00:10:58.646" v="2805" actId="20577"/>
          <ac:spMkLst>
            <pc:docMk/>
            <pc:sldMk cId="3235700566" sldId="281"/>
            <ac:spMk id="3" creationId="{91BD2B1D-C811-C961-A819-72A23B6D0101}"/>
          </ac:spMkLst>
        </pc:spChg>
      </pc:sldChg>
      <pc:sldChg chg="modSp new mod">
        <pc:chgData name="Gaurang Naik" userId="095fd180-9166-4a3e-8ca1-a5959fa5cd48" providerId="ADAL" clId="{E9D078E9-B869-42DC-946D-F482BAA44B5B}" dt="2024-07-12T23:18:08.944" v="351" actId="20577"/>
        <pc:sldMkLst>
          <pc:docMk/>
          <pc:sldMk cId="3064544621" sldId="282"/>
        </pc:sldMkLst>
        <pc:spChg chg="mod">
          <ac:chgData name="Gaurang Naik" userId="095fd180-9166-4a3e-8ca1-a5959fa5cd48" providerId="ADAL" clId="{E9D078E9-B869-42DC-946D-F482BAA44B5B}" dt="2024-07-12T23:17:01.527" v="330"/>
          <ac:spMkLst>
            <pc:docMk/>
            <pc:sldMk cId="3064544621" sldId="282"/>
            <ac:spMk id="2" creationId="{A9007601-30A1-EABC-6221-B79729ECFE60}"/>
          </ac:spMkLst>
        </pc:spChg>
        <pc:spChg chg="mod">
          <ac:chgData name="Gaurang Naik" userId="095fd180-9166-4a3e-8ca1-a5959fa5cd48" providerId="ADAL" clId="{E9D078E9-B869-42DC-946D-F482BAA44B5B}" dt="2024-07-12T23:18:08.944" v="351" actId="20577"/>
          <ac:spMkLst>
            <pc:docMk/>
            <pc:sldMk cId="3064544621" sldId="282"/>
            <ac:spMk id="3" creationId="{C7A25BE2-263F-8A39-B089-49ED00D03928}"/>
          </ac:spMkLst>
        </pc:spChg>
      </pc:sldChg>
      <pc:sldChg chg="new del">
        <pc:chgData name="Gaurang Naik" userId="095fd180-9166-4a3e-8ca1-a5959fa5cd48" providerId="ADAL" clId="{E9D078E9-B869-42DC-946D-F482BAA44B5B}" dt="2024-07-12T23:18:20.250" v="353" actId="680"/>
        <pc:sldMkLst>
          <pc:docMk/>
          <pc:sldMk cId="1209020933" sldId="283"/>
        </pc:sldMkLst>
      </pc:sldChg>
      <pc:sldChg chg="modSp add mod">
        <pc:chgData name="Gaurang Naik" userId="095fd180-9166-4a3e-8ca1-a5959fa5cd48" providerId="ADAL" clId="{E9D078E9-B869-42DC-946D-F482BAA44B5B}" dt="2024-07-12T23:19:27.445" v="373" actId="20577"/>
        <pc:sldMkLst>
          <pc:docMk/>
          <pc:sldMk cId="2080053453" sldId="283"/>
        </pc:sldMkLst>
        <pc:spChg chg="mod">
          <ac:chgData name="Gaurang Naik" userId="095fd180-9166-4a3e-8ca1-a5959fa5cd48" providerId="ADAL" clId="{E9D078E9-B869-42DC-946D-F482BAA44B5B}" dt="2024-07-12T23:19:27.445" v="373" actId="20577"/>
          <ac:spMkLst>
            <pc:docMk/>
            <pc:sldMk cId="2080053453" sldId="283"/>
            <ac:spMk id="3" creationId="{C7A25BE2-263F-8A39-B089-49ED00D03928}"/>
          </ac:spMkLst>
        </pc:spChg>
      </pc:sldChg>
      <pc:sldChg chg="addSp modSp new mod">
        <pc:chgData name="Gaurang Naik" userId="095fd180-9166-4a3e-8ca1-a5959fa5cd48" providerId="ADAL" clId="{E9D078E9-B869-42DC-946D-F482BAA44B5B}" dt="2024-07-13T00:33:31.668" v="3088" actId="6549"/>
        <pc:sldMkLst>
          <pc:docMk/>
          <pc:sldMk cId="3347169158" sldId="284"/>
        </pc:sldMkLst>
        <pc:spChg chg="mod">
          <ac:chgData name="Gaurang Naik" userId="095fd180-9166-4a3e-8ca1-a5959fa5cd48" providerId="ADAL" clId="{E9D078E9-B869-42DC-946D-F482BAA44B5B}" dt="2024-07-12T23:37:09.680" v="1949" actId="20577"/>
          <ac:spMkLst>
            <pc:docMk/>
            <pc:sldMk cId="3347169158" sldId="284"/>
            <ac:spMk id="2" creationId="{C9D2B9F3-C055-0794-CBAE-F02DE0A14A07}"/>
          </ac:spMkLst>
        </pc:spChg>
        <pc:spChg chg="mod">
          <ac:chgData name="Gaurang Naik" userId="095fd180-9166-4a3e-8ca1-a5959fa5cd48" providerId="ADAL" clId="{E9D078E9-B869-42DC-946D-F482BAA44B5B}" dt="2024-07-13T00:33:31.668" v="3088" actId="6549"/>
          <ac:spMkLst>
            <pc:docMk/>
            <pc:sldMk cId="3347169158" sldId="284"/>
            <ac:spMk id="3" creationId="{7FE2302F-597B-1102-7D55-C0DD605BE4B5}"/>
          </ac:spMkLst>
        </pc:spChg>
        <pc:picChg chg="add mod">
          <ac:chgData name="Gaurang Naik" userId="095fd180-9166-4a3e-8ca1-a5959fa5cd48" providerId="ADAL" clId="{E9D078E9-B869-42DC-946D-F482BAA44B5B}" dt="2024-07-12T23:40:19.501" v="2094"/>
          <ac:picMkLst>
            <pc:docMk/>
            <pc:sldMk cId="3347169158" sldId="284"/>
            <ac:picMk id="7" creationId="{D406C6EE-2761-08F8-30A3-FAC892E9BB8D}"/>
          </ac:picMkLst>
        </pc:picChg>
      </pc:sldChg>
      <pc:sldChg chg="delSp modSp add mod">
        <pc:chgData name="Gaurang Naik" userId="095fd180-9166-4a3e-8ca1-a5959fa5cd48" providerId="ADAL" clId="{E9D078E9-B869-42DC-946D-F482BAA44B5B}" dt="2024-07-13T00:34:55.386" v="3100" actId="6549"/>
        <pc:sldMkLst>
          <pc:docMk/>
          <pc:sldMk cId="4179358430" sldId="285"/>
        </pc:sldMkLst>
        <pc:spChg chg="mod">
          <ac:chgData name="Gaurang Naik" userId="095fd180-9166-4a3e-8ca1-a5959fa5cd48" providerId="ADAL" clId="{E9D078E9-B869-42DC-946D-F482BAA44B5B}" dt="2024-07-13T00:34:55.386" v="3100" actId="6549"/>
          <ac:spMkLst>
            <pc:docMk/>
            <pc:sldMk cId="4179358430" sldId="285"/>
            <ac:spMk id="3" creationId="{7FE2302F-597B-1102-7D55-C0DD605BE4B5}"/>
          </ac:spMkLst>
        </pc:spChg>
        <pc:picChg chg="del">
          <ac:chgData name="Gaurang Naik" userId="095fd180-9166-4a3e-8ca1-a5959fa5cd48" providerId="ADAL" clId="{E9D078E9-B869-42DC-946D-F482BAA44B5B}" dt="2024-07-12T23:43:19.556" v="2300" actId="478"/>
          <ac:picMkLst>
            <pc:docMk/>
            <pc:sldMk cId="4179358430" sldId="285"/>
            <ac:picMk id="7" creationId="{D406C6EE-2761-08F8-30A3-FAC892E9BB8D}"/>
          </ac:picMkLst>
        </pc:picChg>
      </pc:sldChg>
      <pc:sldChg chg="modSp new mod">
        <pc:chgData name="Gaurang Naik" userId="095fd180-9166-4a3e-8ca1-a5959fa5cd48" providerId="ADAL" clId="{E9D078E9-B869-42DC-946D-F482BAA44B5B}" dt="2024-07-13T00:26:50.747" v="2916" actId="20577"/>
        <pc:sldMkLst>
          <pc:docMk/>
          <pc:sldMk cId="252570786" sldId="286"/>
        </pc:sldMkLst>
        <pc:spChg chg="mod">
          <ac:chgData name="Gaurang Naik" userId="095fd180-9166-4a3e-8ca1-a5959fa5cd48" providerId="ADAL" clId="{E9D078E9-B869-42DC-946D-F482BAA44B5B}" dt="2024-07-13T00:26:01.234" v="2873" actId="20577"/>
          <ac:spMkLst>
            <pc:docMk/>
            <pc:sldMk cId="252570786" sldId="286"/>
            <ac:spMk id="2" creationId="{60E0A07B-2A4E-0FA1-4EF6-1B67F4476DB2}"/>
          </ac:spMkLst>
        </pc:spChg>
        <pc:spChg chg="mod">
          <ac:chgData name="Gaurang Naik" userId="095fd180-9166-4a3e-8ca1-a5959fa5cd48" providerId="ADAL" clId="{E9D078E9-B869-42DC-946D-F482BAA44B5B}" dt="2024-07-13T00:26:50.747" v="2916" actId="20577"/>
          <ac:spMkLst>
            <pc:docMk/>
            <pc:sldMk cId="252570786" sldId="286"/>
            <ac:spMk id="3" creationId="{CA342C3E-4962-6DC6-9EB9-E057F08792A4}"/>
          </ac:spMkLst>
        </pc:spChg>
      </pc:sldChg>
      <pc:sldChg chg="modSp new mod">
        <pc:chgData name="Gaurang Naik" userId="095fd180-9166-4a3e-8ca1-a5959fa5cd48" providerId="ADAL" clId="{E9D078E9-B869-42DC-946D-F482BAA44B5B}" dt="2024-07-13T00:39:10.155" v="3569" actId="20577"/>
        <pc:sldMkLst>
          <pc:docMk/>
          <pc:sldMk cId="3333162373" sldId="287"/>
        </pc:sldMkLst>
        <pc:spChg chg="mod">
          <ac:chgData name="Gaurang Naik" userId="095fd180-9166-4a3e-8ca1-a5959fa5cd48" providerId="ADAL" clId="{E9D078E9-B869-42DC-946D-F482BAA44B5B}" dt="2024-07-13T00:39:10.155" v="3569" actId="20577"/>
          <ac:spMkLst>
            <pc:docMk/>
            <pc:sldMk cId="3333162373" sldId="287"/>
            <ac:spMk id="2" creationId="{47F37D84-6A2A-09D8-7EDF-D3572A6D1EDB}"/>
          </ac:spMkLst>
        </pc:spChg>
        <pc:spChg chg="mod">
          <ac:chgData name="Gaurang Naik" userId="095fd180-9166-4a3e-8ca1-a5959fa5cd48" providerId="ADAL" clId="{E9D078E9-B869-42DC-946D-F482BAA44B5B}" dt="2024-07-13T00:39:02.862" v="3562" actId="20577"/>
          <ac:spMkLst>
            <pc:docMk/>
            <pc:sldMk cId="3333162373" sldId="287"/>
            <ac:spMk id="3" creationId="{3CD906C2-0DA1-C10F-0440-6464C9C0E76B}"/>
          </ac:spMkLst>
        </pc:spChg>
      </pc:sldChg>
      <pc:sldMasterChg chg="modSp mod">
        <pc:chgData name="Gaurang Naik" userId="095fd180-9166-4a3e-8ca1-a5959fa5cd48" providerId="ADAL" clId="{E9D078E9-B869-42DC-946D-F482BAA44B5B}" dt="2024-07-12T23:09:20.959" v="34" actId="20577"/>
        <pc:sldMasterMkLst>
          <pc:docMk/>
          <pc:sldMasterMk cId="0" sldId="2147483648"/>
        </pc:sldMasterMkLst>
        <pc:spChg chg="mod">
          <ac:chgData name="Gaurang Naik" userId="095fd180-9166-4a3e-8ca1-a5959fa5cd48" providerId="ADAL" clId="{E9D078E9-B869-42DC-946D-F482BAA44B5B}" dt="2024-07-12T23:09:20.959" v="34" actId="20577"/>
          <ac:spMkLst>
            <pc:docMk/>
            <pc:sldMasterMk cId="0" sldId="2147483648"/>
            <ac:spMk id="10" creationId="{00000000-0000-0000-0000-000000000000}"/>
          </ac:spMkLst>
        </pc:spChg>
      </pc:sldMasterChg>
    </pc:docChg>
  </pc:docChgLst>
  <pc:docChgLst>
    <pc:chgData name="Gaurang Naik" userId="095fd180-9166-4a3e-8ca1-a5959fa5cd48" providerId="ADAL" clId="{F9C4F127-B4A4-4206-87CF-325C92035542}"/>
    <pc:docChg chg="undo custSel addSld delSld modSld sldOrd modMainMaster">
      <pc:chgData name="Gaurang Naik" userId="095fd180-9166-4a3e-8ca1-a5959fa5cd48" providerId="ADAL" clId="{F9C4F127-B4A4-4206-87CF-325C92035542}" dt="2024-07-03T04:30:04.763" v="13881" actId="20577"/>
      <pc:docMkLst>
        <pc:docMk/>
      </pc:docMkLst>
      <pc:sldChg chg="modSp mod">
        <pc:chgData name="Gaurang Naik" userId="095fd180-9166-4a3e-8ca1-a5959fa5cd48" providerId="ADAL" clId="{F9C4F127-B4A4-4206-87CF-325C92035542}" dt="2024-07-03T04:30:04.763" v="13881" actId="20577"/>
        <pc:sldMkLst>
          <pc:docMk/>
          <pc:sldMk cId="0" sldId="256"/>
        </pc:sldMkLst>
        <pc:spChg chg="mod">
          <ac:chgData name="Gaurang Naik" userId="095fd180-9166-4a3e-8ca1-a5959fa5cd48" providerId="ADAL" clId="{F9C4F127-B4A4-4206-87CF-325C92035542}" dt="2024-07-02T16:57:09.122" v="27" actId="20577"/>
          <ac:spMkLst>
            <pc:docMk/>
            <pc:sldMk cId="0" sldId="256"/>
            <ac:spMk id="6" creationId="{00000000-0000-0000-0000-000000000000}"/>
          </ac:spMkLst>
        </pc:spChg>
        <pc:spChg chg="mod">
          <ac:chgData name="Gaurang Naik" userId="095fd180-9166-4a3e-8ca1-a5959fa5cd48" providerId="ADAL" clId="{F9C4F127-B4A4-4206-87CF-325C92035542}" dt="2024-07-02T16:57:05.907" v="23" actId="20577"/>
          <ac:spMkLst>
            <pc:docMk/>
            <pc:sldMk cId="0" sldId="256"/>
            <ac:spMk id="3073" creationId="{00000000-0000-0000-0000-000000000000}"/>
          </ac:spMkLst>
        </pc:spChg>
        <pc:spChg chg="mod">
          <ac:chgData name="Gaurang Naik" userId="095fd180-9166-4a3e-8ca1-a5959fa5cd48" providerId="ADAL" clId="{F9C4F127-B4A4-4206-87CF-325C92035542}" dt="2024-07-03T04:30:04.763" v="13881" actId="20577"/>
          <ac:spMkLst>
            <pc:docMk/>
            <pc:sldMk cId="0" sldId="256"/>
            <ac:spMk id="3074" creationId="{00000000-0000-0000-0000-000000000000}"/>
          </ac:spMkLst>
        </pc:spChg>
      </pc:sldChg>
      <pc:sldChg chg="del">
        <pc:chgData name="Gaurang Naik" userId="095fd180-9166-4a3e-8ca1-a5959fa5cd48" providerId="ADAL" clId="{F9C4F127-B4A4-4206-87CF-325C92035542}" dt="2024-07-02T16:57:16.319" v="35" actId="47"/>
        <pc:sldMkLst>
          <pc:docMk/>
          <pc:sldMk cId="2881232996" sldId="262"/>
        </pc:sldMkLst>
      </pc:sldChg>
      <pc:sldChg chg="modSp del mod">
        <pc:chgData name="Gaurang Naik" userId="095fd180-9166-4a3e-8ca1-a5959fa5cd48" providerId="ADAL" clId="{F9C4F127-B4A4-4206-87CF-325C92035542}" dt="2024-07-02T20:42:26.312" v="10109" actId="47"/>
        <pc:sldMkLst>
          <pc:docMk/>
          <pc:sldMk cId="980403050" sldId="263"/>
        </pc:sldMkLst>
        <pc:spChg chg="mod">
          <ac:chgData name="Gaurang Naik" userId="095fd180-9166-4a3e-8ca1-a5959fa5cd48" providerId="ADAL" clId="{F9C4F127-B4A4-4206-87CF-325C92035542}" dt="2024-07-02T16:57:32.112" v="37" actId="6549"/>
          <ac:spMkLst>
            <pc:docMk/>
            <pc:sldMk cId="980403050" sldId="263"/>
            <ac:spMk id="3" creationId="{EE7ABCBF-2A0B-4133-1C19-4104BBF44B93}"/>
          </ac:spMkLst>
        </pc:spChg>
        <pc:spChg chg="mod">
          <ac:chgData name="Gaurang Naik" userId="095fd180-9166-4a3e-8ca1-a5959fa5cd48" providerId="ADAL" clId="{F9C4F127-B4A4-4206-87CF-325C92035542}" dt="2024-07-02T16:57:27.243" v="36"/>
          <ac:spMkLst>
            <pc:docMk/>
            <pc:sldMk cId="980403050" sldId="263"/>
            <ac:spMk id="6" creationId="{E209676E-A29F-8831-D27A-FB9C14E80705}"/>
          </ac:spMkLst>
        </pc:spChg>
      </pc:sldChg>
      <pc:sldChg chg="addSp delSp modSp new mod">
        <pc:chgData name="Gaurang Naik" userId="095fd180-9166-4a3e-8ca1-a5959fa5cd48" providerId="ADAL" clId="{F9C4F127-B4A4-4206-87CF-325C92035542}" dt="2024-07-02T20:21:58.111" v="6600" actId="1076"/>
        <pc:sldMkLst>
          <pc:docMk/>
          <pc:sldMk cId="2251968476" sldId="264"/>
        </pc:sldMkLst>
        <pc:spChg chg="mod">
          <ac:chgData name="Gaurang Naik" userId="095fd180-9166-4a3e-8ca1-a5959fa5cd48" providerId="ADAL" clId="{F9C4F127-B4A4-4206-87CF-325C92035542}" dt="2024-07-02T16:59:51.541" v="131" actId="20577"/>
          <ac:spMkLst>
            <pc:docMk/>
            <pc:sldMk cId="2251968476" sldId="264"/>
            <ac:spMk id="2" creationId="{DCEF0F24-1D5C-04DF-67C3-7C3BE5D74326}"/>
          </ac:spMkLst>
        </pc:spChg>
        <pc:spChg chg="mod">
          <ac:chgData name="Gaurang Naik" userId="095fd180-9166-4a3e-8ca1-a5959fa5cd48" providerId="ADAL" clId="{F9C4F127-B4A4-4206-87CF-325C92035542}" dt="2024-07-02T20:19:03.856" v="6590" actId="14100"/>
          <ac:spMkLst>
            <pc:docMk/>
            <pc:sldMk cId="2251968476" sldId="264"/>
            <ac:spMk id="3" creationId="{1E613DA8-0F82-5E95-82B9-295710E50A40}"/>
          </ac:spMkLst>
        </pc:spChg>
        <pc:spChg chg="add del mod">
          <ac:chgData name="Gaurang Naik" userId="095fd180-9166-4a3e-8ca1-a5959fa5cd48" providerId="ADAL" clId="{F9C4F127-B4A4-4206-87CF-325C92035542}" dt="2024-07-02T20:18:05.942" v="6570" actId="21"/>
          <ac:spMkLst>
            <pc:docMk/>
            <pc:sldMk cId="2251968476" sldId="264"/>
            <ac:spMk id="9" creationId="{32FCFB58-A97C-F21F-CB18-FA7B3F6A1456}"/>
          </ac:spMkLst>
        </pc:spChg>
        <pc:spChg chg="add mod">
          <ac:chgData name="Gaurang Naik" userId="095fd180-9166-4a3e-8ca1-a5959fa5cd48" providerId="ADAL" clId="{F9C4F127-B4A4-4206-87CF-325C92035542}" dt="2024-07-02T20:21:39.584" v="6596" actId="12"/>
          <ac:spMkLst>
            <pc:docMk/>
            <pc:sldMk cId="2251968476" sldId="264"/>
            <ac:spMk id="10" creationId="{32FCFB58-A97C-F21F-CB18-FA7B3F6A1456}"/>
          </ac:spMkLst>
        </pc:spChg>
        <pc:spChg chg="add del mod">
          <ac:chgData name="Gaurang Naik" userId="095fd180-9166-4a3e-8ca1-a5959fa5cd48" providerId="ADAL" clId="{F9C4F127-B4A4-4206-87CF-325C92035542}" dt="2024-07-02T20:18:40.308" v="6582" actId="21"/>
          <ac:spMkLst>
            <pc:docMk/>
            <pc:sldMk cId="2251968476" sldId="264"/>
            <ac:spMk id="11" creationId="{ABEDC8B3-D0DE-0B6D-9D3A-353A645A7013}"/>
          </ac:spMkLst>
        </pc:spChg>
        <pc:spChg chg="add mod">
          <ac:chgData name="Gaurang Naik" userId="095fd180-9166-4a3e-8ca1-a5959fa5cd48" providerId="ADAL" clId="{F9C4F127-B4A4-4206-87CF-325C92035542}" dt="2024-07-02T20:21:58.111" v="6600" actId="1076"/>
          <ac:spMkLst>
            <pc:docMk/>
            <pc:sldMk cId="2251968476" sldId="264"/>
            <ac:spMk id="12" creationId="{ABEDC8B3-D0DE-0B6D-9D3A-353A645A7013}"/>
          </ac:spMkLst>
        </pc:spChg>
        <pc:picChg chg="add mod">
          <ac:chgData name="Gaurang Naik" userId="095fd180-9166-4a3e-8ca1-a5959fa5cd48" providerId="ADAL" clId="{F9C4F127-B4A4-4206-87CF-325C92035542}" dt="2024-07-02T20:19:22.994" v="6595" actId="1076"/>
          <ac:picMkLst>
            <pc:docMk/>
            <pc:sldMk cId="2251968476" sldId="264"/>
            <ac:picMk id="8" creationId="{FCAB7F7D-ECBD-DBE1-F4A7-A3371A829FC0}"/>
          </ac:picMkLst>
        </pc:picChg>
      </pc:sldChg>
      <pc:sldChg chg="del">
        <pc:chgData name="Gaurang Naik" userId="095fd180-9166-4a3e-8ca1-a5959fa5cd48" providerId="ADAL" clId="{F9C4F127-B4A4-4206-87CF-325C92035542}" dt="2024-07-02T16:57:14.068" v="28" actId="47"/>
        <pc:sldMkLst>
          <pc:docMk/>
          <pc:sldMk cId="2702819264" sldId="264"/>
        </pc:sldMkLst>
      </pc:sldChg>
      <pc:sldChg chg="modSp new mod ord">
        <pc:chgData name="Gaurang Naik" userId="095fd180-9166-4a3e-8ca1-a5959fa5cd48" providerId="ADAL" clId="{F9C4F127-B4A4-4206-87CF-325C92035542}" dt="2024-07-02T20:50:16.812" v="11516" actId="20577"/>
        <pc:sldMkLst>
          <pc:docMk/>
          <pc:sldMk cId="3332055689" sldId="265"/>
        </pc:sldMkLst>
        <pc:spChg chg="mod">
          <ac:chgData name="Gaurang Naik" userId="095fd180-9166-4a3e-8ca1-a5959fa5cd48" providerId="ADAL" clId="{F9C4F127-B4A4-4206-87CF-325C92035542}" dt="2024-07-02T17:00:00.281" v="173" actId="20577"/>
          <ac:spMkLst>
            <pc:docMk/>
            <pc:sldMk cId="3332055689" sldId="265"/>
            <ac:spMk id="2" creationId="{BEDEE418-E272-DCC1-E77A-F1AEB3355D25}"/>
          </ac:spMkLst>
        </pc:spChg>
        <pc:spChg chg="mod">
          <ac:chgData name="Gaurang Naik" userId="095fd180-9166-4a3e-8ca1-a5959fa5cd48" providerId="ADAL" clId="{F9C4F127-B4A4-4206-87CF-325C92035542}" dt="2024-07-02T20:50:16.812" v="11516" actId="20577"/>
          <ac:spMkLst>
            <pc:docMk/>
            <pc:sldMk cId="3332055689" sldId="265"/>
            <ac:spMk id="3" creationId="{3F98E003-B14A-AE1E-B7F0-CAA839C8EBB7}"/>
          </ac:spMkLst>
        </pc:spChg>
      </pc:sldChg>
      <pc:sldChg chg="del">
        <pc:chgData name="Gaurang Naik" userId="095fd180-9166-4a3e-8ca1-a5959fa5cd48" providerId="ADAL" clId="{F9C4F127-B4A4-4206-87CF-325C92035542}" dt="2024-07-02T16:57:14.267" v="29" actId="47"/>
        <pc:sldMkLst>
          <pc:docMk/>
          <pc:sldMk cId="3721172276" sldId="265"/>
        </pc:sldMkLst>
      </pc:sldChg>
      <pc:sldChg chg="del">
        <pc:chgData name="Gaurang Naik" userId="095fd180-9166-4a3e-8ca1-a5959fa5cd48" providerId="ADAL" clId="{F9C4F127-B4A4-4206-87CF-325C92035542}" dt="2024-07-02T16:57:14.459" v="30" actId="47"/>
        <pc:sldMkLst>
          <pc:docMk/>
          <pc:sldMk cId="3172678031" sldId="266"/>
        </pc:sldMkLst>
      </pc:sldChg>
      <pc:sldChg chg="modSp new mod">
        <pc:chgData name="Gaurang Naik" userId="095fd180-9166-4a3e-8ca1-a5959fa5cd48" providerId="ADAL" clId="{F9C4F127-B4A4-4206-87CF-325C92035542}" dt="2024-07-03T04:15:32.507" v="13834" actId="20577"/>
        <pc:sldMkLst>
          <pc:docMk/>
          <pc:sldMk cId="3692591695" sldId="266"/>
        </pc:sldMkLst>
        <pc:spChg chg="mod">
          <ac:chgData name="Gaurang Naik" userId="095fd180-9166-4a3e-8ca1-a5959fa5cd48" providerId="ADAL" clId="{F9C4F127-B4A4-4206-87CF-325C92035542}" dt="2024-07-02T17:02:58.035" v="214" actId="20577"/>
          <ac:spMkLst>
            <pc:docMk/>
            <pc:sldMk cId="3692591695" sldId="266"/>
            <ac:spMk id="2" creationId="{305CFC6D-AC73-C5A5-160B-7AAC052B99DC}"/>
          </ac:spMkLst>
        </pc:spChg>
        <pc:spChg chg="mod">
          <ac:chgData name="Gaurang Naik" userId="095fd180-9166-4a3e-8ca1-a5959fa5cd48" providerId="ADAL" clId="{F9C4F127-B4A4-4206-87CF-325C92035542}" dt="2024-07-03T04:15:32.507" v="13834" actId="20577"/>
          <ac:spMkLst>
            <pc:docMk/>
            <pc:sldMk cId="3692591695" sldId="266"/>
            <ac:spMk id="3" creationId="{2A9B9453-1B2E-5A28-4428-B6C9527C90A3}"/>
          </ac:spMkLst>
        </pc:spChg>
      </pc:sldChg>
      <pc:sldChg chg="modSp new mod ord">
        <pc:chgData name="Gaurang Naik" userId="095fd180-9166-4a3e-8ca1-a5959fa5cd48" providerId="ADAL" clId="{F9C4F127-B4A4-4206-87CF-325C92035542}" dt="2024-07-03T04:14:22.577" v="13722" actId="20577"/>
        <pc:sldMkLst>
          <pc:docMk/>
          <pc:sldMk cId="2796665951" sldId="267"/>
        </pc:sldMkLst>
        <pc:spChg chg="mod">
          <ac:chgData name="Gaurang Naik" userId="095fd180-9166-4a3e-8ca1-a5959fa5cd48" providerId="ADAL" clId="{F9C4F127-B4A4-4206-87CF-325C92035542}" dt="2024-07-02T20:32:11.096" v="8076" actId="20577"/>
          <ac:spMkLst>
            <pc:docMk/>
            <pc:sldMk cId="2796665951" sldId="267"/>
            <ac:spMk id="2" creationId="{C19E7CA0-D605-93AC-2800-7BE569A62FFF}"/>
          </ac:spMkLst>
        </pc:spChg>
        <pc:spChg chg="mod">
          <ac:chgData name="Gaurang Naik" userId="095fd180-9166-4a3e-8ca1-a5959fa5cd48" providerId="ADAL" clId="{F9C4F127-B4A4-4206-87CF-325C92035542}" dt="2024-07-03T04:14:22.577" v="13722" actId="20577"/>
          <ac:spMkLst>
            <pc:docMk/>
            <pc:sldMk cId="2796665951" sldId="267"/>
            <ac:spMk id="3" creationId="{8DFB1EB6-2F84-BD37-A1F4-B8E350C68802}"/>
          </ac:spMkLst>
        </pc:spChg>
      </pc:sldChg>
      <pc:sldChg chg="del">
        <pc:chgData name="Gaurang Naik" userId="095fd180-9166-4a3e-8ca1-a5959fa5cd48" providerId="ADAL" clId="{F9C4F127-B4A4-4206-87CF-325C92035542}" dt="2024-07-02T16:57:14.867" v="32" actId="47"/>
        <pc:sldMkLst>
          <pc:docMk/>
          <pc:sldMk cId="3573898986" sldId="267"/>
        </pc:sldMkLst>
      </pc:sldChg>
      <pc:sldChg chg="del">
        <pc:chgData name="Gaurang Naik" userId="095fd180-9166-4a3e-8ca1-a5959fa5cd48" providerId="ADAL" clId="{F9C4F127-B4A4-4206-87CF-325C92035542}" dt="2024-07-02T16:57:14.662" v="31" actId="47"/>
        <pc:sldMkLst>
          <pc:docMk/>
          <pc:sldMk cId="668844750" sldId="268"/>
        </pc:sldMkLst>
      </pc:sldChg>
      <pc:sldChg chg="modSp new mod">
        <pc:chgData name="Gaurang Naik" userId="095fd180-9166-4a3e-8ca1-a5959fa5cd48" providerId="ADAL" clId="{F9C4F127-B4A4-4206-87CF-325C92035542}" dt="2024-07-03T04:09:26.845" v="13270" actId="13926"/>
        <pc:sldMkLst>
          <pc:docMk/>
          <pc:sldMk cId="3526663798" sldId="268"/>
        </pc:sldMkLst>
        <pc:spChg chg="mod">
          <ac:chgData name="Gaurang Naik" userId="095fd180-9166-4a3e-8ca1-a5959fa5cd48" providerId="ADAL" clId="{F9C4F127-B4A4-4206-87CF-325C92035542}" dt="2024-07-02T17:03:29.892" v="268" actId="20577"/>
          <ac:spMkLst>
            <pc:docMk/>
            <pc:sldMk cId="3526663798" sldId="268"/>
            <ac:spMk id="2" creationId="{865DC944-2B0B-8E77-4478-F0A8E4E6F795}"/>
          </ac:spMkLst>
        </pc:spChg>
        <pc:spChg chg="mod">
          <ac:chgData name="Gaurang Naik" userId="095fd180-9166-4a3e-8ca1-a5959fa5cd48" providerId="ADAL" clId="{F9C4F127-B4A4-4206-87CF-325C92035542}" dt="2024-07-03T04:09:26.845" v="13270" actId="13926"/>
          <ac:spMkLst>
            <pc:docMk/>
            <pc:sldMk cId="3526663798" sldId="268"/>
            <ac:spMk id="3" creationId="{E02F1D2D-E1AA-9FC5-FAE7-007FFB649700}"/>
          </ac:spMkLst>
        </pc:spChg>
      </pc:sldChg>
      <pc:sldChg chg="modSp new del mod">
        <pc:chgData name="Gaurang Naik" userId="095fd180-9166-4a3e-8ca1-a5959fa5cd48" providerId="ADAL" clId="{F9C4F127-B4A4-4206-87CF-325C92035542}" dt="2024-07-02T17:04:04.216" v="272" actId="2696"/>
        <pc:sldMkLst>
          <pc:docMk/>
          <pc:sldMk cId="461371286" sldId="269"/>
        </pc:sldMkLst>
        <pc:spChg chg="mod">
          <ac:chgData name="Gaurang Naik" userId="095fd180-9166-4a3e-8ca1-a5959fa5cd48" providerId="ADAL" clId="{F9C4F127-B4A4-4206-87CF-325C92035542}" dt="2024-07-02T17:04:00.723" v="271" actId="20577"/>
          <ac:spMkLst>
            <pc:docMk/>
            <pc:sldMk cId="461371286" sldId="269"/>
            <ac:spMk id="2" creationId="{31AD24DB-06C8-A97B-D36C-575D9E6391B9}"/>
          </ac:spMkLst>
        </pc:spChg>
      </pc:sldChg>
      <pc:sldChg chg="del">
        <pc:chgData name="Gaurang Naik" userId="095fd180-9166-4a3e-8ca1-a5959fa5cd48" providerId="ADAL" clId="{F9C4F127-B4A4-4206-87CF-325C92035542}" dt="2024-07-02T16:57:15.035" v="33" actId="47"/>
        <pc:sldMkLst>
          <pc:docMk/>
          <pc:sldMk cId="2772619004" sldId="269"/>
        </pc:sldMkLst>
      </pc:sldChg>
      <pc:sldChg chg="modSp new mod ord">
        <pc:chgData name="Gaurang Naik" userId="095fd180-9166-4a3e-8ca1-a5959fa5cd48" providerId="ADAL" clId="{F9C4F127-B4A4-4206-87CF-325C92035542}" dt="2024-07-03T04:19:37.549" v="13839" actId="13926"/>
        <pc:sldMkLst>
          <pc:docMk/>
          <pc:sldMk cId="3744477043" sldId="269"/>
        </pc:sldMkLst>
        <pc:spChg chg="mod">
          <ac:chgData name="Gaurang Naik" userId="095fd180-9166-4a3e-8ca1-a5959fa5cd48" providerId="ADAL" clId="{F9C4F127-B4A4-4206-87CF-325C92035542}" dt="2024-07-02T17:04:19.950" v="331" actId="20577"/>
          <ac:spMkLst>
            <pc:docMk/>
            <pc:sldMk cId="3744477043" sldId="269"/>
            <ac:spMk id="2" creationId="{AB498FA7-1DD6-51C1-36FA-696437588165}"/>
          </ac:spMkLst>
        </pc:spChg>
        <pc:spChg chg="mod">
          <ac:chgData name="Gaurang Naik" userId="095fd180-9166-4a3e-8ca1-a5959fa5cd48" providerId="ADAL" clId="{F9C4F127-B4A4-4206-87CF-325C92035542}" dt="2024-07-03T04:19:37.549" v="13839" actId="13926"/>
          <ac:spMkLst>
            <pc:docMk/>
            <pc:sldMk cId="3744477043" sldId="269"/>
            <ac:spMk id="3" creationId="{91BD2B1D-C811-C961-A819-72A23B6D0101}"/>
          </ac:spMkLst>
        </pc:spChg>
      </pc:sldChg>
      <pc:sldChg chg="modSp new del mod">
        <pc:chgData name="Gaurang Naik" userId="095fd180-9166-4a3e-8ca1-a5959fa5cd48" providerId="ADAL" clId="{F9C4F127-B4A4-4206-87CF-325C92035542}" dt="2024-07-03T04:11:53.873" v="13426" actId="47"/>
        <pc:sldMkLst>
          <pc:docMk/>
          <pc:sldMk cId="1850257864" sldId="270"/>
        </pc:sldMkLst>
        <pc:spChg chg="mod">
          <ac:chgData name="Gaurang Naik" userId="095fd180-9166-4a3e-8ca1-a5959fa5cd48" providerId="ADAL" clId="{F9C4F127-B4A4-4206-87CF-325C92035542}" dt="2024-07-02T17:10:08.247" v="376" actId="20577"/>
          <ac:spMkLst>
            <pc:docMk/>
            <pc:sldMk cId="1850257864" sldId="270"/>
            <ac:spMk id="2" creationId="{2D4B72D9-1BD9-9B8B-F8FE-CC072AF9A6D8}"/>
          </ac:spMkLst>
        </pc:spChg>
        <pc:spChg chg="mod">
          <ac:chgData name="Gaurang Naik" userId="095fd180-9166-4a3e-8ca1-a5959fa5cd48" providerId="ADAL" clId="{F9C4F127-B4A4-4206-87CF-325C92035542}" dt="2024-07-02T20:35:37.264" v="8692" actId="20577"/>
          <ac:spMkLst>
            <pc:docMk/>
            <pc:sldMk cId="1850257864" sldId="270"/>
            <ac:spMk id="3" creationId="{6DEB14B2-64B5-4BFA-3C58-6C84302ED5B8}"/>
          </ac:spMkLst>
        </pc:spChg>
      </pc:sldChg>
      <pc:sldChg chg="del">
        <pc:chgData name="Gaurang Naik" userId="095fd180-9166-4a3e-8ca1-a5959fa5cd48" providerId="ADAL" clId="{F9C4F127-B4A4-4206-87CF-325C92035542}" dt="2024-07-02T16:57:15.262" v="34" actId="47"/>
        <pc:sldMkLst>
          <pc:docMk/>
          <pc:sldMk cId="2231852714" sldId="270"/>
        </pc:sldMkLst>
      </pc:sldChg>
      <pc:sldChg chg="modSp add mod ord">
        <pc:chgData name="Gaurang Naik" userId="095fd180-9166-4a3e-8ca1-a5959fa5cd48" providerId="ADAL" clId="{F9C4F127-B4A4-4206-87CF-325C92035542}" dt="2024-07-03T04:20:28.182" v="13879" actId="207"/>
        <pc:sldMkLst>
          <pc:docMk/>
          <pc:sldMk cId="4014047776" sldId="271"/>
        </pc:sldMkLst>
        <pc:spChg chg="mod">
          <ac:chgData name="Gaurang Naik" userId="095fd180-9166-4a3e-8ca1-a5959fa5cd48" providerId="ADAL" clId="{F9C4F127-B4A4-4206-87CF-325C92035542}" dt="2024-07-03T04:20:28.182" v="13879" actId="207"/>
          <ac:spMkLst>
            <pc:docMk/>
            <pc:sldMk cId="4014047776" sldId="271"/>
            <ac:spMk id="3" creationId="{E02F1D2D-E1AA-9FC5-FAE7-007FFB649700}"/>
          </ac:spMkLst>
        </pc:spChg>
      </pc:sldChg>
      <pc:sldChg chg="modSp add mod addCm delCm modCm">
        <pc:chgData name="Gaurang Naik" userId="095fd180-9166-4a3e-8ca1-a5959fa5cd48" providerId="ADAL" clId="{F9C4F127-B4A4-4206-87CF-325C92035542}" dt="2024-07-03T04:09:36.531" v="13273"/>
        <pc:sldMkLst>
          <pc:docMk/>
          <pc:sldMk cId="42489866" sldId="272"/>
        </pc:sldMkLst>
        <pc:spChg chg="mod">
          <ac:chgData name="Gaurang Naik" userId="095fd180-9166-4a3e-8ca1-a5959fa5cd48" providerId="ADAL" clId="{F9C4F127-B4A4-4206-87CF-325C92035542}" dt="2024-07-03T04:09:33.585" v="13272" actId="13926"/>
          <ac:spMkLst>
            <pc:docMk/>
            <pc:sldMk cId="42489866" sldId="272"/>
            <ac:spMk id="3" creationId="{E02F1D2D-E1AA-9FC5-FAE7-007FFB649700}"/>
          </ac:spMkLst>
        </pc:spChg>
        <pc:extLst>
          <p:ext xmlns:p="http://schemas.openxmlformats.org/presentationml/2006/main" uri="{D6D511B9-2390-475A-947B-AFAB55BFBCF1}">
            <pc226:cmChg xmlns:pc226="http://schemas.microsoft.com/office/powerpoint/2022/06/main/command" chg="add del mod">
              <pc226:chgData name="Gaurang Naik" userId="095fd180-9166-4a3e-8ca1-a5959fa5cd48" providerId="ADAL" clId="{F9C4F127-B4A4-4206-87CF-325C92035542}" dt="2024-07-03T04:09:36.531" v="13273"/>
              <pc2:cmMkLst xmlns:pc2="http://schemas.microsoft.com/office/powerpoint/2019/9/main/command">
                <pc:docMk/>
                <pc:sldMk cId="42489866" sldId="272"/>
                <pc2:cmMk id="{17442D08-3535-492F-8CEE-543944C4A8C1}"/>
              </pc2:cmMkLst>
            </pc226:cmChg>
          </p:ext>
        </pc:extLst>
      </pc:sldChg>
      <pc:sldChg chg="modSp new mod">
        <pc:chgData name="Gaurang Naik" userId="095fd180-9166-4a3e-8ca1-a5959fa5cd48" providerId="ADAL" clId="{F9C4F127-B4A4-4206-87CF-325C92035542}" dt="2024-07-03T04:09:30.105" v="13271" actId="13926"/>
        <pc:sldMkLst>
          <pc:docMk/>
          <pc:sldMk cId="1107653181" sldId="273"/>
        </pc:sldMkLst>
        <pc:spChg chg="mod">
          <ac:chgData name="Gaurang Naik" userId="095fd180-9166-4a3e-8ca1-a5959fa5cd48" providerId="ADAL" clId="{F9C4F127-B4A4-4206-87CF-325C92035542}" dt="2024-07-02T17:38:05.833" v="3256"/>
          <ac:spMkLst>
            <pc:docMk/>
            <pc:sldMk cId="1107653181" sldId="273"/>
            <ac:spMk id="2" creationId="{61C40A76-BBEA-F57C-0EB1-8459AC1D2D78}"/>
          </ac:spMkLst>
        </pc:spChg>
        <pc:spChg chg="mod">
          <ac:chgData name="Gaurang Naik" userId="095fd180-9166-4a3e-8ca1-a5959fa5cd48" providerId="ADAL" clId="{F9C4F127-B4A4-4206-87CF-325C92035542}" dt="2024-07-03T04:09:30.105" v="13271" actId="13926"/>
          <ac:spMkLst>
            <pc:docMk/>
            <pc:sldMk cId="1107653181" sldId="273"/>
            <ac:spMk id="3" creationId="{85F18A80-F4BE-552F-89E3-FEC25A3A7696}"/>
          </ac:spMkLst>
        </pc:spChg>
      </pc:sldChg>
      <pc:sldChg chg="modSp add mod">
        <pc:chgData name="Gaurang Naik" userId="095fd180-9166-4a3e-8ca1-a5959fa5cd48" providerId="ADAL" clId="{F9C4F127-B4A4-4206-87CF-325C92035542}" dt="2024-07-03T04:09:43.148" v="13275" actId="13926"/>
        <pc:sldMkLst>
          <pc:docMk/>
          <pc:sldMk cId="694325585" sldId="274"/>
        </pc:sldMkLst>
        <pc:spChg chg="mod">
          <ac:chgData name="Gaurang Naik" userId="095fd180-9166-4a3e-8ca1-a5959fa5cd48" providerId="ADAL" clId="{F9C4F127-B4A4-4206-87CF-325C92035542}" dt="2024-07-03T04:09:43.148" v="13275" actId="13926"/>
          <ac:spMkLst>
            <pc:docMk/>
            <pc:sldMk cId="694325585" sldId="274"/>
            <ac:spMk id="3" creationId="{E02F1D2D-E1AA-9FC5-FAE7-007FFB649700}"/>
          </ac:spMkLst>
        </pc:spChg>
      </pc:sldChg>
      <pc:sldChg chg="modSp add del mod">
        <pc:chgData name="Gaurang Naik" userId="095fd180-9166-4a3e-8ca1-a5959fa5cd48" providerId="ADAL" clId="{F9C4F127-B4A4-4206-87CF-325C92035542}" dt="2024-07-02T17:56:38.783" v="4260" actId="47"/>
        <pc:sldMkLst>
          <pc:docMk/>
          <pc:sldMk cId="2395210213" sldId="274"/>
        </pc:sldMkLst>
        <pc:spChg chg="mod">
          <ac:chgData name="Gaurang Naik" userId="095fd180-9166-4a3e-8ca1-a5959fa5cd48" providerId="ADAL" clId="{F9C4F127-B4A4-4206-87CF-325C92035542}" dt="2024-07-02T17:56:32.186" v="4257" actId="21"/>
          <ac:spMkLst>
            <pc:docMk/>
            <pc:sldMk cId="2395210213" sldId="274"/>
            <ac:spMk id="3" creationId="{E02F1D2D-E1AA-9FC5-FAE7-007FFB649700}"/>
          </ac:spMkLst>
        </pc:spChg>
      </pc:sldChg>
      <pc:sldChg chg="modSp new mod">
        <pc:chgData name="Gaurang Naik" userId="095fd180-9166-4a3e-8ca1-a5959fa5cd48" providerId="ADAL" clId="{F9C4F127-B4A4-4206-87CF-325C92035542}" dt="2024-07-02T20:10:35.257" v="5876" actId="20577"/>
        <pc:sldMkLst>
          <pc:docMk/>
          <pc:sldMk cId="3639153354" sldId="275"/>
        </pc:sldMkLst>
        <pc:spChg chg="mod">
          <ac:chgData name="Gaurang Naik" userId="095fd180-9166-4a3e-8ca1-a5959fa5cd48" providerId="ADAL" clId="{F9C4F127-B4A4-4206-87CF-325C92035542}" dt="2024-07-02T20:07:13.804" v="5572" actId="20577"/>
          <ac:spMkLst>
            <pc:docMk/>
            <pc:sldMk cId="3639153354" sldId="275"/>
            <ac:spMk id="2" creationId="{CF918AF9-D80B-E389-AA6F-FD1B3A2C4EB4}"/>
          </ac:spMkLst>
        </pc:spChg>
        <pc:spChg chg="mod">
          <ac:chgData name="Gaurang Naik" userId="095fd180-9166-4a3e-8ca1-a5959fa5cd48" providerId="ADAL" clId="{F9C4F127-B4A4-4206-87CF-325C92035542}" dt="2024-07-02T20:10:35.257" v="5876" actId="20577"/>
          <ac:spMkLst>
            <pc:docMk/>
            <pc:sldMk cId="3639153354" sldId="275"/>
            <ac:spMk id="3" creationId="{8C13868A-F53B-6A56-0766-5958832B24A6}"/>
          </ac:spMkLst>
        </pc:spChg>
      </pc:sldChg>
      <pc:sldChg chg="addSp modSp new mod addCm delCm modCm">
        <pc:chgData name="Gaurang Naik" userId="095fd180-9166-4a3e-8ca1-a5959fa5cd48" providerId="ADAL" clId="{F9C4F127-B4A4-4206-87CF-325C92035542}" dt="2024-07-03T04:11:36.029" v="13425" actId="14100"/>
        <pc:sldMkLst>
          <pc:docMk/>
          <pc:sldMk cId="2774335303" sldId="276"/>
        </pc:sldMkLst>
        <pc:spChg chg="mod">
          <ac:chgData name="Gaurang Naik" userId="095fd180-9166-4a3e-8ca1-a5959fa5cd48" providerId="ADAL" clId="{F9C4F127-B4A4-4206-87CF-325C92035542}" dt="2024-07-02T20:22:15.691" v="6618" actId="20577"/>
          <ac:spMkLst>
            <pc:docMk/>
            <pc:sldMk cId="2774335303" sldId="276"/>
            <ac:spMk id="2" creationId="{8D965D82-7882-E462-A8C2-187642B780DA}"/>
          </ac:spMkLst>
        </pc:spChg>
        <pc:spChg chg="mod">
          <ac:chgData name="Gaurang Naik" userId="095fd180-9166-4a3e-8ca1-a5959fa5cd48" providerId="ADAL" clId="{F9C4F127-B4A4-4206-87CF-325C92035542}" dt="2024-07-03T04:11:26.315" v="13423" actId="14100"/>
          <ac:spMkLst>
            <pc:docMk/>
            <pc:sldMk cId="2774335303" sldId="276"/>
            <ac:spMk id="3" creationId="{41668C5D-C2D4-11D6-48EA-C81959D1D7D5}"/>
          </ac:spMkLst>
        </pc:spChg>
        <pc:picChg chg="add mod">
          <ac:chgData name="Gaurang Naik" userId="095fd180-9166-4a3e-8ca1-a5959fa5cd48" providerId="ADAL" clId="{F9C4F127-B4A4-4206-87CF-325C92035542}" dt="2024-07-03T04:11:36.029" v="13425" actId="14100"/>
          <ac:picMkLst>
            <pc:docMk/>
            <pc:sldMk cId="2774335303" sldId="276"/>
            <ac:picMk id="8" creationId="{EA14F1D3-DCC8-6A25-5A5D-E15C17F0A9A5}"/>
          </ac:picMkLst>
        </pc:picChg>
        <pc:extLst>
          <p:ext xmlns:p="http://schemas.openxmlformats.org/presentationml/2006/main" uri="{D6D511B9-2390-475A-947B-AFAB55BFBCF1}">
            <pc226:cmChg xmlns:pc226="http://schemas.microsoft.com/office/powerpoint/2022/06/main/command" chg="add del mod">
              <pc226:chgData name="Gaurang Naik" userId="095fd180-9166-4a3e-8ca1-a5959fa5cd48" providerId="ADAL" clId="{F9C4F127-B4A4-4206-87CF-325C92035542}" dt="2024-07-03T04:10:02.170" v="13277"/>
              <pc2:cmMkLst xmlns:pc2="http://schemas.microsoft.com/office/powerpoint/2019/9/main/command">
                <pc:docMk/>
                <pc:sldMk cId="2774335303" sldId="276"/>
                <pc2:cmMk id="{F1EBD50B-8271-4F29-ABD6-EA394E8E9B13}"/>
              </pc2:cmMkLst>
            </pc226:cmChg>
          </p:ext>
        </pc:extLst>
      </pc:sldChg>
      <pc:sldChg chg="modSp new mod">
        <pc:chgData name="Gaurang Naik" userId="095fd180-9166-4a3e-8ca1-a5959fa5cd48" providerId="ADAL" clId="{F9C4F127-B4A4-4206-87CF-325C92035542}" dt="2024-07-03T04:18:50.788" v="13835" actId="6549"/>
        <pc:sldMkLst>
          <pc:docMk/>
          <pc:sldMk cId="2350463825" sldId="277"/>
        </pc:sldMkLst>
        <pc:spChg chg="mod">
          <ac:chgData name="Gaurang Naik" userId="095fd180-9166-4a3e-8ca1-a5959fa5cd48" providerId="ADAL" clId="{F9C4F127-B4A4-4206-87CF-325C92035542}" dt="2024-07-02T20:42:47.811" v="10156" actId="20577"/>
          <ac:spMkLst>
            <pc:docMk/>
            <pc:sldMk cId="2350463825" sldId="277"/>
            <ac:spMk id="2" creationId="{001296D6-ED80-24AA-85D4-C679E2D2E622}"/>
          </ac:spMkLst>
        </pc:spChg>
        <pc:spChg chg="mod">
          <ac:chgData name="Gaurang Naik" userId="095fd180-9166-4a3e-8ca1-a5959fa5cd48" providerId="ADAL" clId="{F9C4F127-B4A4-4206-87CF-325C92035542}" dt="2024-07-03T04:18:50.788" v="13835" actId="6549"/>
          <ac:spMkLst>
            <pc:docMk/>
            <pc:sldMk cId="2350463825" sldId="277"/>
            <ac:spMk id="3" creationId="{8C41BC9A-6162-CBE0-F3C0-DEB4A0DB7A1B}"/>
          </ac:spMkLst>
        </pc:spChg>
      </pc:sldChg>
      <pc:sldChg chg="modSp add mod">
        <pc:chgData name="Gaurang Naik" userId="095fd180-9166-4a3e-8ca1-a5959fa5cd48" providerId="ADAL" clId="{F9C4F127-B4A4-4206-87CF-325C92035542}" dt="2024-07-03T04:09:08.721" v="13269" actId="20577"/>
        <pc:sldMkLst>
          <pc:docMk/>
          <pc:sldMk cId="1378477556" sldId="278"/>
        </pc:sldMkLst>
        <pc:spChg chg="mod">
          <ac:chgData name="Gaurang Naik" userId="095fd180-9166-4a3e-8ca1-a5959fa5cd48" providerId="ADAL" clId="{F9C4F127-B4A4-4206-87CF-325C92035542}" dt="2024-07-03T04:09:08.721" v="13269" actId="20577"/>
          <ac:spMkLst>
            <pc:docMk/>
            <pc:sldMk cId="1378477556" sldId="278"/>
            <ac:spMk id="3" creationId="{E02F1D2D-E1AA-9FC5-FAE7-007FFB649700}"/>
          </ac:spMkLst>
        </pc:spChg>
      </pc:sldChg>
      <pc:sldChg chg="modSp add mod">
        <pc:chgData name="Gaurang Naik" userId="095fd180-9166-4a3e-8ca1-a5959fa5cd48" providerId="ADAL" clId="{F9C4F127-B4A4-4206-87CF-325C92035542}" dt="2024-07-03T04:09:40.161" v="13274" actId="13926"/>
        <pc:sldMkLst>
          <pc:docMk/>
          <pc:sldMk cId="795942750" sldId="279"/>
        </pc:sldMkLst>
        <pc:spChg chg="mod">
          <ac:chgData name="Gaurang Naik" userId="095fd180-9166-4a3e-8ca1-a5959fa5cd48" providerId="ADAL" clId="{F9C4F127-B4A4-4206-87CF-325C92035542}" dt="2024-07-03T04:09:40.161" v="13274" actId="13926"/>
          <ac:spMkLst>
            <pc:docMk/>
            <pc:sldMk cId="795942750" sldId="279"/>
            <ac:spMk id="3" creationId="{E02F1D2D-E1AA-9FC5-FAE7-007FFB649700}"/>
          </ac:spMkLst>
        </pc:spChg>
      </pc:sldChg>
      <pc:sldChg chg="add">
        <pc:chgData name="Gaurang Naik" userId="095fd180-9166-4a3e-8ca1-a5959fa5cd48" providerId="ADAL" clId="{F9C4F127-B4A4-4206-87CF-325C92035542}" dt="2024-07-03T04:19:24.130" v="13836"/>
        <pc:sldMkLst>
          <pc:docMk/>
          <pc:sldMk cId="62391906" sldId="280"/>
        </pc:sldMkLst>
      </pc:sldChg>
      <pc:sldMasterChg chg="modSp mod modSldLayout">
        <pc:chgData name="Gaurang Naik" userId="095fd180-9166-4a3e-8ca1-a5959fa5cd48" providerId="ADAL" clId="{F9C4F127-B4A4-4206-87CF-325C92035542}" dt="2024-07-02T16:58:11.615" v="49" actId="20577"/>
        <pc:sldMasterMkLst>
          <pc:docMk/>
          <pc:sldMasterMk cId="0" sldId="2147483648"/>
        </pc:sldMasterMkLst>
        <pc:spChg chg="mod">
          <ac:chgData name="Gaurang Naik" userId="095fd180-9166-4a3e-8ca1-a5959fa5cd48" providerId="ADAL" clId="{F9C4F127-B4A4-4206-87CF-325C92035542}" dt="2024-07-02T16:58:05.058" v="41" actId="20577"/>
          <ac:spMkLst>
            <pc:docMk/>
            <pc:sldMasterMk cId="0" sldId="2147483648"/>
            <ac:spMk id="1027" creationId="{00000000-0000-0000-0000-000000000000}"/>
          </ac:spMkLst>
        </pc:spChg>
        <pc:sldLayoutChg chg="modSp mod">
          <pc:chgData name="Gaurang Naik" userId="095fd180-9166-4a3e-8ca1-a5959fa5cd48" providerId="ADAL" clId="{F9C4F127-B4A4-4206-87CF-325C92035542}" dt="2024-07-02T16:58:08.280" v="45" actId="20577"/>
          <pc:sldLayoutMkLst>
            <pc:docMk/>
            <pc:sldMasterMk cId="0" sldId="2147483648"/>
            <pc:sldLayoutMk cId="0" sldId="2147483649"/>
          </pc:sldLayoutMkLst>
          <pc:spChg chg="mod">
            <ac:chgData name="Gaurang Naik" userId="095fd180-9166-4a3e-8ca1-a5959fa5cd48" providerId="ADAL" clId="{F9C4F127-B4A4-4206-87CF-325C92035542}" dt="2024-07-02T16:58:08.280" v="45" actId="20577"/>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F9C4F127-B4A4-4206-87CF-325C92035542}" dt="2024-07-02T16:58:11.615" v="49" actId="20577"/>
          <pc:sldLayoutMkLst>
            <pc:docMk/>
            <pc:sldMasterMk cId="0" sldId="2147483648"/>
            <pc:sldLayoutMk cId="0" sldId="2147483650"/>
          </pc:sldLayoutMkLst>
          <pc:spChg chg="mod">
            <ac:chgData name="Gaurang Naik" userId="095fd180-9166-4a3e-8ca1-a5959fa5cd48" providerId="ADAL" clId="{F9C4F127-B4A4-4206-87CF-325C92035542}" dt="2024-07-02T16:58:11.615" v="49" actId="20577"/>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AFC72D38-5B48-43E7-BFEC-62BCF5EBC8AA}"/>
    <pc:docChg chg="undo custSel addSld delSld modSld">
      <pc:chgData name="Gaurang Naik" userId="095fd180-9166-4a3e-8ca1-a5959fa5cd48" providerId="ADAL" clId="{AFC72D38-5B48-43E7-BFEC-62BCF5EBC8AA}" dt="2024-09-10T20:33:58.048" v="64" actId="12"/>
      <pc:docMkLst>
        <pc:docMk/>
      </pc:docMkLst>
      <pc:sldChg chg="modSp mod">
        <pc:chgData name="Gaurang Naik" userId="095fd180-9166-4a3e-8ca1-a5959fa5cd48" providerId="ADAL" clId="{AFC72D38-5B48-43E7-BFEC-62BCF5EBC8AA}" dt="2024-09-10T20:31:36.470" v="48" actId="20577"/>
        <pc:sldMkLst>
          <pc:docMk/>
          <pc:sldMk cId="3235700566" sldId="281"/>
        </pc:sldMkLst>
        <pc:spChg chg="mod">
          <ac:chgData name="Gaurang Naik" userId="095fd180-9166-4a3e-8ca1-a5959fa5cd48" providerId="ADAL" clId="{AFC72D38-5B48-43E7-BFEC-62BCF5EBC8AA}" dt="2024-09-10T20:31:36.470" v="48" actId="20577"/>
          <ac:spMkLst>
            <pc:docMk/>
            <pc:sldMk cId="3235700566" sldId="281"/>
            <ac:spMk id="3" creationId="{91BD2B1D-C811-C961-A819-72A23B6D0101}"/>
          </ac:spMkLst>
        </pc:spChg>
      </pc:sldChg>
      <pc:sldChg chg="modSp mod">
        <pc:chgData name="Gaurang Naik" userId="095fd180-9166-4a3e-8ca1-a5959fa5cd48" providerId="ADAL" clId="{AFC72D38-5B48-43E7-BFEC-62BCF5EBC8AA}" dt="2024-09-10T20:32:09.516" v="54" actId="11"/>
        <pc:sldMkLst>
          <pc:docMk/>
          <pc:sldMk cId="3064544621" sldId="282"/>
        </pc:sldMkLst>
        <pc:spChg chg="mod">
          <ac:chgData name="Gaurang Naik" userId="095fd180-9166-4a3e-8ca1-a5959fa5cd48" providerId="ADAL" clId="{AFC72D38-5B48-43E7-BFEC-62BCF5EBC8AA}" dt="2024-09-10T20:32:09.516" v="54" actId="11"/>
          <ac:spMkLst>
            <pc:docMk/>
            <pc:sldMk cId="3064544621" sldId="282"/>
            <ac:spMk id="3" creationId="{C7A25BE2-263F-8A39-B089-49ED00D03928}"/>
          </ac:spMkLst>
        </pc:spChg>
      </pc:sldChg>
      <pc:sldChg chg="modSp mod">
        <pc:chgData name="Gaurang Naik" userId="095fd180-9166-4a3e-8ca1-a5959fa5cd48" providerId="ADAL" clId="{AFC72D38-5B48-43E7-BFEC-62BCF5EBC8AA}" dt="2024-09-10T20:32:43.519" v="57" actId="11"/>
        <pc:sldMkLst>
          <pc:docMk/>
          <pc:sldMk cId="2080053453" sldId="283"/>
        </pc:sldMkLst>
        <pc:spChg chg="mod">
          <ac:chgData name="Gaurang Naik" userId="095fd180-9166-4a3e-8ca1-a5959fa5cd48" providerId="ADAL" clId="{AFC72D38-5B48-43E7-BFEC-62BCF5EBC8AA}" dt="2024-09-10T20:32:43.519" v="57" actId="11"/>
          <ac:spMkLst>
            <pc:docMk/>
            <pc:sldMk cId="2080053453" sldId="283"/>
            <ac:spMk id="3" creationId="{C7A25BE2-263F-8A39-B089-49ED00D03928}"/>
          </ac:spMkLst>
        </pc:spChg>
      </pc:sldChg>
      <pc:sldChg chg="modSp mod">
        <pc:chgData name="Gaurang Naik" userId="095fd180-9166-4a3e-8ca1-a5959fa5cd48" providerId="ADAL" clId="{AFC72D38-5B48-43E7-BFEC-62BCF5EBC8AA}" dt="2024-09-10T20:31:36.959" v="49" actId="20577"/>
        <pc:sldMkLst>
          <pc:docMk/>
          <pc:sldMk cId="3333162373" sldId="287"/>
        </pc:sldMkLst>
        <pc:spChg chg="mod">
          <ac:chgData name="Gaurang Naik" userId="095fd180-9166-4a3e-8ca1-a5959fa5cd48" providerId="ADAL" clId="{AFC72D38-5B48-43E7-BFEC-62BCF5EBC8AA}" dt="2024-09-10T20:31:36.959" v="49" actId="20577"/>
          <ac:spMkLst>
            <pc:docMk/>
            <pc:sldMk cId="3333162373" sldId="287"/>
            <ac:spMk id="3" creationId="{3CD906C2-0DA1-C10F-0440-6464C9C0E76B}"/>
          </ac:spMkLst>
        </pc:spChg>
      </pc:sldChg>
      <pc:sldChg chg="modSp mod">
        <pc:chgData name="Gaurang Naik" userId="095fd180-9166-4a3e-8ca1-a5959fa5cd48" providerId="ADAL" clId="{AFC72D38-5B48-43E7-BFEC-62BCF5EBC8AA}" dt="2024-09-10T20:32:25.461" v="55" actId="11"/>
        <pc:sldMkLst>
          <pc:docMk/>
          <pc:sldMk cId="3401201313" sldId="289"/>
        </pc:sldMkLst>
        <pc:spChg chg="mod">
          <ac:chgData name="Gaurang Naik" userId="095fd180-9166-4a3e-8ca1-a5959fa5cd48" providerId="ADAL" clId="{AFC72D38-5B48-43E7-BFEC-62BCF5EBC8AA}" dt="2024-09-10T20:32:25.461" v="55" actId="11"/>
          <ac:spMkLst>
            <pc:docMk/>
            <pc:sldMk cId="3401201313" sldId="289"/>
            <ac:spMk id="3" creationId="{C7A25BE2-263F-8A39-B089-49ED00D03928}"/>
          </ac:spMkLst>
        </pc:spChg>
      </pc:sldChg>
      <pc:sldChg chg="modSp mod">
        <pc:chgData name="Gaurang Naik" userId="095fd180-9166-4a3e-8ca1-a5959fa5cd48" providerId="ADAL" clId="{AFC72D38-5B48-43E7-BFEC-62BCF5EBC8AA}" dt="2024-09-10T20:32:34.465" v="56" actId="11"/>
        <pc:sldMkLst>
          <pc:docMk/>
          <pc:sldMk cId="1043037890" sldId="292"/>
        </pc:sldMkLst>
        <pc:spChg chg="mod">
          <ac:chgData name="Gaurang Naik" userId="095fd180-9166-4a3e-8ca1-a5959fa5cd48" providerId="ADAL" clId="{AFC72D38-5B48-43E7-BFEC-62BCF5EBC8AA}" dt="2024-09-10T20:32:34.465" v="56" actId="11"/>
          <ac:spMkLst>
            <pc:docMk/>
            <pc:sldMk cId="1043037890" sldId="292"/>
            <ac:spMk id="3" creationId="{C7A25BE2-263F-8A39-B089-49ED00D03928}"/>
          </ac:spMkLst>
        </pc:spChg>
      </pc:sldChg>
      <pc:sldChg chg="modSp add mod">
        <pc:chgData name="Gaurang Naik" userId="095fd180-9166-4a3e-8ca1-a5959fa5cd48" providerId="ADAL" clId="{AFC72D38-5B48-43E7-BFEC-62BCF5EBC8AA}" dt="2024-09-10T20:33:58.048" v="64" actId="12"/>
        <pc:sldMkLst>
          <pc:docMk/>
          <pc:sldMk cId="909912673" sldId="293"/>
        </pc:sldMkLst>
        <pc:spChg chg="mod">
          <ac:chgData name="Gaurang Naik" userId="095fd180-9166-4a3e-8ca1-a5959fa5cd48" providerId="ADAL" clId="{AFC72D38-5B48-43E7-BFEC-62BCF5EBC8AA}" dt="2024-09-10T20:33:58.048" v="64" actId="12"/>
          <ac:spMkLst>
            <pc:docMk/>
            <pc:sldMk cId="909912673" sldId="293"/>
            <ac:spMk id="3" creationId="{E02F1D2D-E1AA-9FC5-FAE7-007FFB649700}"/>
          </ac:spMkLst>
        </pc:spChg>
      </pc:sldChg>
      <pc:sldChg chg="new del">
        <pc:chgData name="Gaurang Naik" userId="095fd180-9166-4a3e-8ca1-a5959fa5cd48" providerId="ADAL" clId="{AFC72D38-5B48-43E7-BFEC-62BCF5EBC8AA}" dt="2024-09-10T20:31:48.478" v="51" actId="47"/>
        <pc:sldMkLst>
          <pc:docMk/>
          <pc:sldMk cId="3443189932" sldId="293"/>
        </pc:sldMkLst>
      </pc:sldChg>
    </pc:docChg>
  </pc:docChgLst>
  <pc:docChgLst>
    <pc:chgData name="Gaurang Naik" userId="095fd180-9166-4a3e-8ca1-a5959fa5cd48" providerId="ADAL" clId="{564846E5-0993-4694-9249-55A8946AC141}"/>
    <pc:docChg chg="delSld modSld">
      <pc:chgData name="Gaurang Naik" userId="095fd180-9166-4a3e-8ca1-a5959fa5cd48" providerId="ADAL" clId="{564846E5-0993-4694-9249-55A8946AC141}" dt="2024-07-14T21:38:53.039" v="5" actId="6549"/>
      <pc:docMkLst>
        <pc:docMk/>
      </pc:docMkLst>
      <pc:sldChg chg="del">
        <pc:chgData name="Gaurang Naik" userId="095fd180-9166-4a3e-8ca1-a5959fa5cd48" providerId="ADAL" clId="{564846E5-0993-4694-9249-55A8946AC141}" dt="2024-07-14T21:38:15.314" v="0" actId="47"/>
        <pc:sldMkLst>
          <pc:docMk/>
          <pc:sldMk cId="2251968476" sldId="264"/>
        </pc:sldMkLst>
      </pc:sldChg>
      <pc:sldChg chg="modSp mod">
        <pc:chgData name="Gaurang Naik" userId="095fd180-9166-4a3e-8ca1-a5959fa5cd48" providerId="ADAL" clId="{564846E5-0993-4694-9249-55A8946AC141}" dt="2024-07-14T21:38:27.997" v="2" actId="6549"/>
        <pc:sldMkLst>
          <pc:docMk/>
          <pc:sldMk cId="3692591695" sldId="266"/>
        </pc:sldMkLst>
        <pc:spChg chg="mod">
          <ac:chgData name="Gaurang Naik" userId="095fd180-9166-4a3e-8ca1-a5959fa5cd48" providerId="ADAL" clId="{564846E5-0993-4694-9249-55A8946AC141}" dt="2024-07-14T21:38:27.997" v="2" actId="6549"/>
          <ac:spMkLst>
            <pc:docMk/>
            <pc:sldMk cId="3692591695" sldId="266"/>
            <ac:spMk id="3" creationId="{2A9B9453-1B2E-5A28-4428-B6C9527C90A3}"/>
          </ac:spMkLst>
        </pc:spChg>
      </pc:sldChg>
      <pc:sldChg chg="modSp mod">
        <pc:chgData name="Gaurang Naik" userId="095fd180-9166-4a3e-8ca1-a5959fa5cd48" providerId="ADAL" clId="{564846E5-0993-4694-9249-55A8946AC141}" dt="2024-07-14T21:38:19.784" v="1" actId="207"/>
        <pc:sldMkLst>
          <pc:docMk/>
          <pc:sldMk cId="2774335303" sldId="276"/>
        </pc:sldMkLst>
        <pc:spChg chg="mod">
          <ac:chgData name="Gaurang Naik" userId="095fd180-9166-4a3e-8ca1-a5959fa5cd48" providerId="ADAL" clId="{564846E5-0993-4694-9249-55A8946AC141}" dt="2024-07-14T21:38:19.784" v="1" actId="207"/>
          <ac:spMkLst>
            <pc:docMk/>
            <pc:sldMk cId="2774335303" sldId="276"/>
            <ac:spMk id="3" creationId="{41668C5D-C2D4-11D6-48EA-C81959D1D7D5}"/>
          </ac:spMkLst>
        </pc:spChg>
      </pc:sldChg>
      <pc:sldChg chg="modSp mod">
        <pc:chgData name="Gaurang Naik" userId="095fd180-9166-4a3e-8ca1-a5959fa5cd48" providerId="ADAL" clId="{564846E5-0993-4694-9249-55A8946AC141}" dt="2024-07-14T21:38:53.039" v="5" actId="6549"/>
        <pc:sldMkLst>
          <pc:docMk/>
          <pc:sldMk cId="3235700566" sldId="281"/>
        </pc:sldMkLst>
        <pc:spChg chg="mod">
          <ac:chgData name="Gaurang Naik" userId="095fd180-9166-4a3e-8ca1-a5959fa5cd48" providerId="ADAL" clId="{564846E5-0993-4694-9249-55A8946AC141}" dt="2024-07-14T21:38:53.039" v="5" actId="6549"/>
          <ac:spMkLst>
            <pc:docMk/>
            <pc:sldMk cId="3235700566" sldId="281"/>
            <ac:spMk id="3" creationId="{91BD2B1D-C811-C961-A819-72A23B6D0101}"/>
          </ac:spMkLst>
        </pc:spChg>
      </pc:sldChg>
      <pc:sldChg chg="modSp mod">
        <pc:chgData name="Gaurang Naik" userId="095fd180-9166-4a3e-8ca1-a5959fa5cd48" providerId="ADAL" clId="{564846E5-0993-4694-9249-55A8946AC141}" dt="2024-07-14T21:38:34.727" v="3" actId="207"/>
        <pc:sldMkLst>
          <pc:docMk/>
          <pc:sldMk cId="4179358430" sldId="285"/>
        </pc:sldMkLst>
        <pc:spChg chg="mod">
          <ac:chgData name="Gaurang Naik" userId="095fd180-9166-4a3e-8ca1-a5959fa5cd48" providerId="ADAL" clId="{564846E5-0993-4694-9249-55A8946AC141}" dt="2024-07-14T21:38:34.727" v="3" actId="207"/>
          <ac:spMkLst>
            <pc:docMk/>
            <pc:sldMk cId="4179358430" sldId="285"/>
            <ac:spMk id="3" creationId="{7FE2302F-597B-1102-7D55-C0DD605BE4B5}"/>
          </ac:spMkLst>
        </pc:spChg>
      </pc:sldChg>
      <pc:sldChg chg="modSp mod">
        <pc:chgData name="Gaurang Naik" userId="095fd180-9166-4a3e-8ca1-a5959fa5cd48" providerId="ADAL" clId="{564846E5-0993-4694-9249-55A8946AC141}" dt="2024-07-14T21:38:45.632" v="4" actId="6549"/>
        <pc:sldMkLst>
          <pc:docMk/>
          <pc:sldMk cId="3333162373" sldId="287"/>
        </pc:sldMkLst>
        <pc:spChg chg="mod">
          <ac:chgData name="Gaurang Naik" userId="095fd180-9166-4a3e-8ca1-a5959fa5cd48" providerId="ADAL" clId="{564846E5-0993-4694-9249-55A8946AC141}" dt="2024-07-14T21:38:45.632" v="4" actId="6549"/>
          <ac:spMkLst>
            <pc:docMk/>
            <pc:sldMk cId="3333162373" sldId="287"/>
            <ac:spMk id="3" creationId="{3CD906C2-0DA1-C10F-0440-6464C9C0E76B}"/>
          </ac:spMkLst>
        </pc:spChg>
      </pc:sldChg>
    </pc:docChg>
  </pc:docChgLst>
  <pc:docChgLst>
    <pc:chgData name="Gaurang Naik" userId="095fd180-9166-4a3e-8ca1-a5959fa5cd48" providerId="ADAL" clId="{0EFC4B78-8A6D-4CAA-AC36-2DF92BC20D9B}"/>
    <pc:docChg chg="modSld">
      <pc:chgData name="Gaurang Naik" userId="095fd180-9166-4a3e-8ca1-a5959fa5cd48" providerId="ADAL" clId="{0EFC4B78-8A6D-4CAA-AC36-2DF92BC20D9B}" dt="2024-09-10T03:10:33.501" v="108" actId="20577"/>
      <pc:docMkLst>
        <pc:docMk/>
      </pc:docMkLst>
      <pc:sldChg chg="modSp mod">
        <pc:chgData name="Gaurang Naik" userId="095fd180-9166-4a3e-8ca1-a5959fa5cd48" providerId="ADAL" clId="{0EFC4B78-8A6D-4CAA-AC36-2DF92BC20D9B}" dt="2024-09-10T03:09:53.607" v="104" actId="6549"/>
        <pc:sldMkLst>
          <pc:docMk/>
          <pc:sldMk cId="3692591695" sldId="266"/>
        </pc:sldMkLst>
        <pc:spChg chg="mod">
          <ac:chgData name="Gaurang Naik" userId="095fd180-9166-4a3e-8ca1-a5959fa5cd48" providerId="ADAL" clId="{0EFC4B78-8A6D-4CAA-AC36-2DF92BC20D9B}" dt="2024-09-10T03:09:53.607" v="104" actId="6549"/>
          <ac:spMkLst>
            <pc:docMk/>
            <pc:sldMk cId="3692591695" sldId="266"/>
            <ac:spMk id="3" creationId="{2A9B9453-1B2E-5A28-4428-B6C9527C90A3}"/>
          </ac:spMkLst>
        </pc:spChg>
      </pc:sldChg>
      <pc:sldChg chg="modSp mod">
        <pc:chgData name="Gaurang Naik" userId="095fd180-9166-4a3e-8ca1-a5959fa5cd48" providerId="ADAL" clId="{0EFC4B78-8A6D-4CAA-AC36-2DF92BC20D9B}" dt="2024-09-10T03:10:33.501" v="108" actId="20577"/>
        <pc:sldMkLst>
          <pc:docMk/>
          <pc:sldMk cId="3738373171" sldId="291"/>
        </pc:sldMkLst>
        <pc:spChg chg="mod">
          <ac:chgData name="Gaurang Naik" userId="095fd180-9166-4a3e-8ca1-a5959fa5cd48" providerId="ADAL" clId="{0EFC4B78-8A6D-4CAA-AC36-2DF92BC20D9B}" dt="2024-09-10T03:10:33.501" v="108" actId="20577"/>
          <ac:spMkLst>
            <pc:docMk/>
            <pc:sldMk cId="3738373171" sldId="291"/>
            <ac:spMk id="3" creationId="{5344E926-CCE4-8AFF-2589-18C8F96C0A50}"/>
          </ac:spMkLst>
        </pc:spChg>
      </pc:sldChg>
    </pc:docChg>
  </pc:docChgLst>
  <pc:docChgLst>
    <pc:chgData name="Gaurang Naik" userId="095fd180-9166-4a3e-8ca1-a5959fa5cd48" providerId="ADAL" clId="{AF36D468-F31B-4D76-BDE4-4A293546E61B}"/>
    <pc:docChg chg="undo custSel addSld delSld modSld">
      <pc:chgData name="Gaurang Naik" userId="095fd180-9166-4a3e-8ca1-a5959fa5cd48" providerId="ADAL" clId="{AF36D468-F31B-4D76-BDE4-4A293546E61B}" dt="2024-04-18T20:21:44.466" v="6285" actId="6549"/>
      <pc:docMkLst>
        <pc:docMk/>
      </pc:docMkLst>
      <pc:sldChg chg="modSp mod">
        <pc:chgData name="Gaurang Naik" userId="095fd180-9166-4a3e-8ca1-a5959fa5cd48" providerId="ADAL" clId="{AF36D468-F31B-4D76-BDE4-4A293546E61B}" dt="2024-04-18T17:56:35.944" v="6173" actId="20577"/>
        <pc:sldMkLst>
          <pc:docMk/>
          <pc:sldMk cId="0" sldId="256"/>
        </pc:sldMkLst>
        <pc:spChg chg="mod">
          <ac:chgData name="Gaurang Naik" userId="095fd180-9166-4a3e-8ca1-a5959fa5cd48" providerId="ADAL" clId="{AF36D468-F31B-4D76-BDE4-4A293546E61B}" dt="2024-04-18T17:56:35.944" v="6173" actId="20577"/>
          <ac:spMkLst>
            <pc:docMk/>
            <pc:sldMk cId="0" sldId="256"/>
            <ac:spMk id="6" creationId="{00000000-0000-0000-0000-000000000000}"/>
          </ac:spMkLst>
        </pc:spChg>
        <pc:spChg chg="mod">
          <ac:chgData name="Gaurang Naik" userId="095fd180-9166-4a3e-8ca1-a5959fa5cd48" providerId="ADAL" clId="{AF36D468-F31B-4D76-BDE4-4A293546E61B}" dt="2024-04-18T17:56:25.820" v="6163" actId="6549"/>
          <ac:spMkLst>
            <pc:docMk/>
            <pc:sldMk cId="0" sldId="256"/>
            <ac:spMk id="3073" creationId="{00000000-0000-0000-0000-000000000000}"/>
          </ac:spMkLst>
        </pc:spChg>
        <pc:spChg chg="mod">
          <ac:chgData name="Gaurang Naik" userId="095fd180-9166-4a3e-8ca1-a5959fa5cd48" providerId="ADAL" clId="{AF36D468-F31B-4D76-BDE4-4A293546E61B}" dt="2024-04-18T17:56:28.466" v="6164" actId="20577"/>
          <ac:spMkLst>
            <pc:docMk/>
            <pc:sldMk cId="0" sldId="256"/>
            <ac:spMk id="3074" creationId="{00000000-0000-0000-0000-000000000000}"/>
          </ac:spMkLst>
        </pc:spChg>
      </pc:sldChg>
      <pc:sldChg chg="addSp delSp modSp del mod">
        <pc:chgData name="Gaurang Naik" userId="095fd180-9166-4a3e-8ca1-a5959fa5cd48" providerId="ADAL" clId="{AF36D468-F31B-4D76-BDE4-4A293546E61B}" dt="2024-04-18T17:23:08.828" v="2031" actId="47"/>
        <pc:sldMkLst>
          <pc:docMk/>
          <pc:sldMk cId="3953675205" sldId="257"/>
        </pc:sldMkLst>
        <pc:spChg chg="del mod">
          <ac:chgData name="Gaurang Naik" userId="095fd180-9166-4a3e-8ca1-a5959fa5cd48" providerId="ADAL" clId="{AF36D468-F31B-4D76-BDE4-4A293546E61B}" dt="2024-04-18T17:07:44.935" v="381" actId="478"/>
          <ac:spMkLst>
            <pc:docMk/>
            <pc:sldMk cId="3953675205" sldId="257"/>
            <ac:spMk id="3" creationId="{12B4A541-14CF-2BF1-0605-3B77F3D44E5D}"/>
          </ac:spMkLst>
        </pc:spChg>
        <pc:spChg chg="add mod">
          <ac:chgData name="Gaurang Naik" userId="095fd180-9166-4a3e-8ca1-a5959fa5cd48" providerId="ADAL" clId="{AF36D468-F31B-4D76-BDE4-4A293546E61B}" dt="2024-04-18T17:07:44.935" v="381" actId="478"/>
          <ac:spMkLst>
            <pc:docMk/>
            <pc:sldMk cId="3953675205" sldId="257"/>
            <ac:spMk id="8" creationId="{788699C3-0FB3-74F9-0971-7FEF85841608}"/>
          </ac:spMkLst>
        </pc:spChg>
      </pc:sldChg>
      <pc:sldChg chg="modSp del mod">
        <pc:chgData name="Gaurang Naik" userId="095fd180-9166-4a3e-8ca1-a5959fa5cd48" providerId="ADAL" clId="{AF36D468-F31B-4D76-BDE4-4A293546E61B}" dt="2024-04-18T17:07:29.937" v="372" actId="47"/>
        <pc:sldMkLst>
          <pc:docMk/>
          <pc:sldMk cId="138999569" sldId="258"/>
        </pc:sldMkLst>
        <pc:spChg chg="mod">
          <ac:chgData name="Gaurang Naik" userId="095fd180-9166-4a3e-8ca1-a5959fa5cd48" providerId="ADAL" clId="{AF36D468-F31B-4D76-BDE4-4A293546E61B}" dt="2024-04-16T20:30:34" v="366" actId="20577"/>
          <ac:spMkLst>
            <pc:docMk/>
            <pc:sldMk cId="138999569" sldId="258"/>
            <ac:spMk id="3" creationId="{52A136F6-A467-54B0-6D33-B71EBFE69D0B}"/>
          </ac:spMkLst>
        </pc:spChg>
      </pc:sldChg>
      <pc:sldChg chg="modSp new mod modNotesTx">
        <pc:chgData name="Gaurang Naik" userId="095fd180-9166-4a3e-8ca1-a5959fa5cd48" providerId="ADAL" clId="{AF36D468-F31B-4D76-BDE4-4A293546E61B}" dt="2024-04-18T20:21:44.466" v="6285" actId="6549"/>
        <pc:sldMkLst>
          <pc:docMk/>
          <pc:sldMk cId="3099754219" sldId="258"/>
        </pc:sldMkLst>
        <pc:spChg chg="mod">
          <ac:chgData name="Gaurang Naik" userId="095fd180-9166-4a3e-8ca1-a5959fa5cd48" providerId="ADAL" clId="{AF36D468-F31B-4D76-BDE4-4A293546E61B}" dt="2024-04-18T17:10:40.613" v="530" actId="20577"/>
          <ac:spMkLst>
            <pc:docMk/>
            <pc:sldMk cId="3099754219" sldId="258"/>
            <ac:spMk id="2" creationId="{5BA5424D-DB1F-611C-EA16-FBA608B76A3A}"/>
          </ac:spMkLst>
        </pc:spChg>
        <pc:spChg chg="mod">
          <ac:chgData name="Gaurang Naik" userId="095fd180-9166-4a3e-8ca1-a5959fa5cd48" providerId="ADAL" clId="{AF36D468-F31B-4D76-BDE4-4A293546E61B}" dt="2024-04-18T20:08:40.518" v="6281" actId="20577"/>
          <ac:spMkLst>
            <pc:docMk/>
            <pc:sldMk cId="3099754219" sldId="258"/>
            <ac:spMk id="3" creationId="{4AB267DA-5F17-C653-61F4-3CACCF660408}"/>
          </ac:spMkLst>
        </pc:spChg>
        <pc:spChg chg="mod">
          <ac:chgData name="Gaurang Naik" userId="095fd180-9166-4a3e-8ca1-a5959fa5cd48" providerId="ADAL" clId="{AF36D468-F31B-4D76-BDE4-4A293546E61B}" dt="2024-04-18T17:56:38.424" v="6174"/>
          <ac:spMkLst>
            <pc:docMk/>
            <pc:sldMk cId="3099754219" sldId="258"/>
            <ac:spMk id="6" creationId="{A82E03FE-1FBF-EDFF-2B77-B43E881704A0}"/>
          </ac:spMkLst>
        </pc:spChg>
      </pc:sldChg>
      <pc:sldChg chg="del">
        <pc:chgData name="Gaurang Naik" userId="095fd180-9166-4a3e-8ca1-a5959fa5cd48" providerId="ADAL" clId="{AF36D468-F31B-4D76-BDE4-4A293546E61B}" dt="2024-04-18T17:07:35.222" v="378" actId="47"/>
        <pc:sldMkLst>
          <pc:docMk/>
          <pc:sldMk cId="552702686" sldId="259"/>
        </pc:sldMkLst>
      </pc:sldChg>
      <pc:sldChg chg="modSp new mod">
        <pc:chgData name="Gaurang Naik" userId="095fd180-9166-4a3e-8ca1-a5959fa5cd48" providerId="ADAL" clId="{AF36D468-F31B-4D76-BDE4-4A293546E61B}" dt="2024-04-18T17:56:41.233" v="6176"/>
        <pc:sldMkLst>
          <pc:docMk/>
          <pc:sldMk cId="2432406853" sldId="259"/>
        </pc:sldMkLst>
        <pc:spChg chg="mod">
          <ac:chgData name="Gaurang Naik" userId="095fd180-9166-4a3e-8ca1-a5959fa5cd48" providerId="ADAL" clId="{AF36D468-F31B-4D76-BDE4-4A293546E61B}" dt="2024-04-18T17:10:33.630" v="514" actId="20577"/>
          <ac:spMkLst>
            <pc:docMk/>
            <pc:sldMk cId="2432406853" sldId="259"/>
            <ac:spMk id="2" creationId="{E33C58E3-C2A3-95BB-7FE8-3B1173501BE1}"/>
          </ac:spMkLst>
        </pc:spChg>
        <pc:spChg chg="mod">
          <ac:chgData name="Gaurang Naik" userId="095fd180-9166-4a3e-8ca1-a5959fa5cd48" providerId="ADAL" clId="{AF36D468-F31B-4D76-BDE4-4A293546E61B}" dt="2024-04-18T17:50:38.373" v="5271" actId="207"/>
          <ac:spMkLst>
            <pc:docMk/>
            <pc:sldMk cId="2432406853" sldId="259"/>
            <ac:spMk id="3" creationId="{DFA7CDEF-40B3-AB4A-46F2-4FF36506E597}"/>
          </ac:spMkLst>
        </pc:spChg>
        <pc:spChg chg="mod">
          <ac:chgData name="Gaurang Naik" userId="095fd180-9166-4a3e-8ca1-a5959fa5cd48" providerId="ADAL" clId="{AF36D468-F31B-4D76-BDE4-4A293546E61B}" dt="2024-04-18T17:56:41.233" v="6176"/>
          <ac:spMkLst>
            <pc:docMk/>
            <pc:sldMk cId="2432406853" sldId="259"/>
            <ac:spMk id="6" creationId="{E3AECCF4-D90E-94FD-989D-3DA961609055}"/>
          </ac:spMkLst>
        </pc:spChg>
      </pc:sldChg>
      <pc:sldChg chg="add del">
        <pc:chgData name="Gaurang Naik" userId="095fd180-9166-4a3e-8ca1-a5959fa5cd48" providerId="ADAL" clId="{AF36D468-F31B-4D76-BDE4-4A293546E61B}" dt="2024-04-18T17:07:30.312" v="373" actId="47"/>
        <pc:sldMkLst>
          <pc:docMk/>
          <pc:sldMk cId="1501695487" sldId="260"/>
        </pc:sldMkLst>
      </pc:sldChg>
      <pc:sldChg chg="modSp new mod">
        <pc:chgData name="Gaurang Naik" userId="095fd180-9166-4a3e-8ca1-a5959fa5cd48" providerId="ADAL" clId="{AF36D468-F31B-4D76-BDE4-4A293546E61B}" dt="2024-04-18T17:56:43.700" v="6177"/>
        <pc:sldMkLst>
          <pc:docMk/>
          <pc:sldMk cId="3000642028" sldId="260"/>
        </pc:sldMkLst>
        <pc:spChg chg="mod">
          <ac:chgData name="Gaurang Naik" userId="095fd180-9166-4a3e-8ca1-a5959fa5cd48" providerId="ADAL" clId="{AF36D468-F31B-4D76-BDE4-4A293546E61B}" dt="2024-04-18T17:36:20.893" v="3380"/>
          <ac:spMkLst>
            <pc:docMk/>
            <pc:sldMk cId="3000642028" sldId="260"/>
            <ac:spMk id="2" creationId="{56D38A1B-0868-A6D6-E9D7-C6FF260EB569}"/>
          </ac:spMkLst>
        </pc:spChg>
        <pc:spChg chg="mod">
          <ac:chgData name="Gaurang Naik" userId="095fd180-9166-4a3e-8ca1-a5959fa5cd48" providerId="ADAL" clId="{AF36D468-F31B-4D76-BDE4-4A293546E61B}" dt="2024-04-18T17:41:30.974" v="4056" actId="20577"/>
          <ac:spMkLst>
            <pc:docMk/>
            <pc:sldMk cId="3000642028" sldId="260"/>
            <ac:spMk id="3" creationId="{4C92F1E6-5312-D974-24D7-58A32D670315}"/>
          </ac:spMkLst>
        </pc:spChg>
        <pc:spChg chg="mod">
          <ac:chgData name="Gaurang Naik" userId="095fd180-9166-4a3e-8ca1-a5959fa5cd48" providerId="ADAL" clId="{AF36D468-F31B-4D76-BDE4-4A293546E61B}" dt="2024-04-18T17:56:43.700" v="6177"/>
          <ac:spMkLst>
            <pc:docMk/>
            <pc:sldMk cId="3000642028" sldId="260"/>
            <ac:spMk id="6" creationId="{20483DCD-2B57-700B-440B-D283857CBCCB}"/>
          </ac:spMkLst>
        </pc:spChg>
      </pc:sldChg>
      <pc:sldChg chg="add del">
        <pc:chgData name="Gaurang Naik" userId="095fd180-9166-4a3e-8ca1-a5959fa5cd48" providerId="ADAL" clId="{AF36D468-F31B-4D76-BDE4-4A293546E61B}" dt="2024-04-18T17:07:30.660" v="374" actId="47"/>
        <pc:sldMkLst>
          <pc:docMk/>
          <pc:sldMk cId="183755289" sldId="261"/>
        </pc:sldMkLst>
      </pc:sldChg>
      <pc:sldChg chg="modSp new mod">
        <pc:chgData name="Gaurang Naik" userId="095fd180-9166-4a3e-8ca1-a5959fa5cd48" providerId="ADAL" clId="{AF36D468-F31B-4D76-BDE4-4A293546E61B}" dt="2024-04-18T17:56:46.157" v="6178"/>
        <pc:sldMkLst>
          <pc:docMk/>
          <pc:sldMk cId="3393203010" sldId="261"/>
        </pc:sldMkLst>
        <pc:spChg chg="mod">
          <ac:chgData name="Gaurang Naik" userId="095fd180-9166-4a3e-8ca1-a5959fa5cd48" providerId="ADAL" clId="{AF36D468-F31B-4D76-BDE4-4A293546E61B}" dt="2024-04-18T17:41:58.226" v="4114" actId="20577"/>
          <ac:spMkLst>
            <pc:docMk/>
            <pc:sldMk cId="3393203010" sldId="261"/>
            <ac:spMk id="2" creationId="{F16BAE74-F4B1-5A35-4ED7-AA9DA6E92D46}"/>
          </ac:spMkLst>
        </pc:spChg>
        <pc:spChg chg="mod">
          <ac:chgData name="Gaurang Naik" userId="095fd180-9166-4a3e-8ca1-a5959fa5cd48" providerId="ADAL" clId="{AF36D468-F31B-4D76-BDE4-4A293546E61B}" dt="2024-04-18T17:56:00.766" v="6129" actId="20577"/>
          <ac:spMkLst>
            <pc:docMk/>
            <pc:sldMk cId="3393203010" sldId="261"/>
            <ac:spMk id="3" creationId="{1B23D42C-4740-A075-E9CF-49C78ABD8427}"/>
          </ac:spMkLst>
        </pc:spChg>
        <pc:spChg chg="mod">
          <ac:chgData name="Gaurang Naik" userId="095fd180-9166-4a3e-8ca1-a5959fa5cd48" providerId="ADAL" clId="{AF36D468-F31B-4D76-BDE4-4A293546E61B}" dt="2024-04-18T17:56:46.157" v="6178"/>
          <ac:spMkLst>
            <pc:docMk/>
            <pc:sldMk cId="3393203010" sldId="261"/>
            <ac:spMk id="6" creationId="{55D33CDA-3845-60B6-CA23-4794E8A79832}"/>
          </ac:spMkLst>
        </pc:spChg>
      </pc:sldChg>
      <pc:sldChg chg="modSp new mod">
        <pc:chgData name="Gaurang Naik" userId="095fd180-9166-4a3e-8ca1-a5959fa5cd48" providerId="ADAL" clId="{AF36D468-F31B-4D76-BDE4-4A293546E61B}" dt="2024-04-18T17:56:48.839" v="6179"/>
        <pc:sldMkLst>
          <pc:docMk/>
          <pc:sldMk cId="2881232996" sldId="262"/>
        </pc:sldMkLst>
        <pc:spChg chg="mod">
          <ac:chgData name="Gaurang Naik" userId="095fd180-9166-4a3e-8ca1-a5959fa5cd48" providerId="ADAL" clId="{AF36D468-F31B-4D76-BDE4-4A293546E61B}" dt="2024-04-18T17:42:38.195" v="4195" actId="20577"/>
          <ac:spMkLst>
            <pc:docMk/>
            <pc:sldMk cId="2881232996" sldId="262"/>
            <ac:spMk id="2" creationId="{800A819B-14B8-0E5D-5BED-B1DF6721E5E1}"/>
          </ac:spMkLst>
        </pc:spChg>
        <pc:spChg chg="mod">
          <ac:chgData name="Gaurang Naik" userId="095fd180-9166-4a3e-8ca1-a5959fa5cd48" providerId="ADAL" clId="{AF36D468-F31B-4D76-BDE4-4A293546E61B}" dt="2024-04-18T17:49:37.260" v="5186" actId="20577"/>
          <ac:spMkLst>
            <pc:docMk/>
            <pc:sldMk cId="2881232996" sldId="262"/>
            <ac:spMk id="3" creationId="{E62A36DF-E0EE-8F75-FC73-D5AB0EB9B922}"/>
          </ac:spMkLst>
        </pc:spChg>
        <pc:spChg chg="mod">
          <ac:chgData name="Gaurang Naik" userId="095fd180-9166-4a3e-8ca1-a5959fa5cd48" providerId="ADAL" clId="{AF36D468-F31B-4D76-BDE4-4A293546E61B}" dt="2024-04-18T17:56:48.839" v="6179"/>
          <ac:spMkLst>
            <pc:docMk/>
            <pc:sldMk cId="2881232996" sldId="262"/>
            <ac:spMk id="6" creationId="{A0F921DC-6FF9-0F85-97DC-705758D91B76}"/>
          </ac:spMkLst>
        </pc:spChg>
      </pc:sldChg>
      <pc:sldChg chg="del">
        <pc:chgData name="Gaurang Naik" userId="095fd180-9166-4a3e-8ca1-a5959fa5cd48" providerId="ADAL" clId="{AF36D468-F31B-4D76-BDE4-4A293546E61B}" dt="2024-04-18T17:07:31.014" v="375" actId="47"/>
        <pc:sldMkLst>
          <pc:docMk/>
          <pc:sldMk cId="2168055995" sldId="263"/>
        </pc:sldMkLst>
      </pc:sldChg>
      <pc:sldChg chg="del">
        <pc:chgData name="Gaurang Naik" userId="095fd180-9166-4a3e-8ca1-a5959fa5cd48" providerId="ADAL" clId="{AF36D468-F31B-4D76-BDE4-4A293546E61B}" dt="2024-04-18T17:07:31.421" v="376" actId="47"/>
        <pc:sldMkLst>
          <pc:docMk/>
          <pc:sldMk cId="1825361568" sldId="264"/>
        </pc:sldMkLst>
      </pc:sldChg>
      <pc:sldChg chg="del">
        <pc:chgData name="Gaurang Naik" userId="095fd180-9166-4a3e-8ca1-a5959fa5cd48" providerId="ADAL" clId="{AF36D468-F31B-4D76-BDE4-4A293546E61B}" dt="2024-04-18T17:07:32.441" v="377" actId="47"/>
        <pc:sldMkLst>
          <pc:docMk/>
          <pc:sldMk cId="1188534391" sldId="265"/>
        </pc:sldMkLst>
      </pc:sldChg>
    </pc:docChg>
  </pc:docChgLst>
  <pc:docChgLst>
    <pc:chgData name="Gaurang Naik" userId="095fd180-9166-4a3e-8ca1-a5959fa5cd48" providerId="ADAL" clId="{F35E04E9-3577-4AB9-8EF1-9F134A70B302}"/>
    <pc:docChg chg="undo redo custSel addSld delSld modSld modMainMaster">
      <pc:chgData name="Gaurang Naik" userId="095fd180-9166-4a3e-8ca1-a5959fa5cd48" providerId="ADAL" clId="{F35E04E9-3577-4AB9-8EF1-9F134A70B302}" dt="2024-03-06T00:15:41.311" v="8105" actId="20577"/>
      <pc:docMkLst>
        <pc:docMk/>
      </pc:docMkLst>
      <pc:sldChg chg="modSp mod">
        <pc:chgData name="Gaurang Naik" userId="095fd180-9166-4a3e-8ca1-a5959fa5cd48" providerId="ADAL" clId="{F35E04E9-3577-4AB9-8EF1-9F134A70B302}" dt="2024-03-05T21:10:20.862" v="8071" actId="20577"/>
        <pc:sldMkLst>
          <pc:docMk/>
          <pc:sldMk cId="0" sldId="256"/>
        </pc:sldMkLst>
        <pc:spChg chg="mod">
          <ac:chgData name="Gaurang Naik" userId="095fd180-9166-4a3e-8ca1-a5959fa5cd48" providerId="ADAL" clId="{F35E04E9-3577-4AB9-8EF1-9F134A70B302}" dt="2024-02-27T20:42:51.043" v="71" actId="20577"/>
          <ac:spMkLst>
            <pc:docMk/>
            <pc:sldMk cId="0" sldId="256"/>
            <ac:spMk id="6" creationId="{00000000-0000-0000-0000-000000000000}"/>
          </ac:spMkLst>
        </pc:spChg>
        <pc:spChg chg="mod">
          <ac:chgData name="Gaurang Naik" userId="095fd180-9166-4a3e-8ca1-a5959fa5cd48" providerId="ADAL" clId="{F35E04E9-3577-4AB9-8EF1-9F134A70B302}" dt="2024-03-05T21:10:20.862" v="8071" actId="20577"/>
          <ac:spMkLst>
            <pc:docMk/>
            <pc:sldMk cId="0" sldId="256"/>
            <ac:spMk id="3073" creationId="{00000000-0000-0000-0000-000000000000}"/>
          </ac:spMkLst>
        </pc:spChg>
        <pc:spChg chg="mod">
          <ac:chgData name="Gaurang Naik" userId="095fd180-9166-4a3e-8ca1-a5959fa5cd48" providerId="ADAL" clId="{F35E04E9-3577-4AB9-8EF1-9F134A70B302}" dt="2024-02-28T01:01:03.024" v="7901" actId="20577"/>
          <ac:spMkLst>
            <pc:docMk/>
            <pc:sldMk cId="0" sldId="256"/>
            <ac:spMk id="3074" creationId="{00000000-0000-0000-0000-000000000000}"/>
          </ac:spMkLst>
        </pc:spChg>
      </pc:sldChg>
      <pc:sldChg chg="new del">
        <pc:chgData name="Gaurang Naik" userId="095fd180-9166-4a3e-8ca1-a5959fa5cd48" providerId="ADAL" clId="{F35E04E9-3577-4AB9-8EF1-9F134A70B302}" dt="2024-02-27T20:42:39.152" v="38" actId="47"/>
        <pc:sldMkLst>
          <pc:docMk/>
          <pc:sldMk cId="3566595413" sldId="257"/>
        </pc:sldMkLst>
      </pc:sldChg>
      <pc:sldChg chg="modSp new mod">
        <pc:chgData name="Gaurang Naik" userId="095fd180-9166-4a3e-8ca1-a5959fa5cd48" providerId="ADAL" clId="{F35E04E9-3577-4AB9-8EF1-9F134A70B302}" dt="2024-02-28T01:06:21.171" v="7963" actId="6549"/>
        <pc:sldMkLst>
          <pc:docMk/>
          <pc:sldMk cId="3953675205" sldId="257"/>
        </pc:sldMkLst>
        <pc:spChg chg="mod">
          <ac:chgData name="Gaurang Naik" userId="095fd180-9166-4a3e-8ca1-a5959fa5cd48" providerId="ADAL" clId="{F35E04E9-3577-4AB9-8EF1-9F134A70B302}" dt="2024-02-27T20:43:44.324" v="94" actId="20577"/>
          <ac:spMkLst>
            <pc:docMk/>
            <pc:sldMk cId="3953675205" sldId="257"/>
            <ac:spMk id="2" creationId="{AB6C523A-CC1C-4C33-FB82-5FFDC5CAB610}"/>
          </ac:spMkLst>
        </pc:spChg>
        <pc:spChg chg="mod">
          <ac:chgData name="Gaurang Naik" userId="095fd180-9166-4a3e-8ca1-a5959fa5cd48" providerId="ADAL" clId="{F35E04E9-3577-4AB9-8EF1-9F134A70B302}" dt="2024-02-28T01:06:21.171" v="7963" actId="6549"/>
          <ac:spMkLst>
            <pc:docMk/>
            <pc:sldMk cId="3953675205" sldId="257"/>
            <ac:spMk id="3" creationId="{12B4A541-14CF-2BF1-0605-3B77F3D44E5D}"/>
          </ac:spMkLst>
        </pc:spChg>
      </pc:sldChg>
      <pc:sldChg chg="modSp new mod">
        <pc:chgData name="Gaurang Naik" userId="095fd180-9166-4a3e-8ca1-a5959fa5cd48" providerId="ADAL" clId="{F35E04E9-3577-4AB9-8EF1-9F134A70B302}" dt="2024-02-27T21:20:09.724" v="3290" actId="14100"/>
        <pc:sldMkLst>
          <pc:docMk/>
          <pc:sldMk cId="138999569" sldId="258"/>
        </pc:sldMkLst>
        <pc:spChg chg="mod">
          <ac:chgData name="Gaurang Naik" userId="095fd180-9166-4a3e-8ca1-a5959fa5cd48" providerId="ADAL" clId="{F35E04E9-3577-4AB9-8EF1-9F134A70B302}" dt="2024-02-27T20:51:10.069" v="930" actId="20577"/>
          <ac:spMkLst>
            <pc:docMk/>
            <pc:sldMk cId="138999569" sldId="258"/>
            <ac:spMk id="2" creationId="{1BF1754E-3CF7-AE9B-6733-10E45961BE65}"/>
          </ac:spMkLst>
        </pc:spChg>
        <pc:spChg chg="mod">
          <ac:chgData name="Gaurang Naik" userId="095fd180-9166-4a3e-8ca1-a5959fa5cd48" providerId="ADAL" clId="{F35E04E9-3577-4AB9-8EF1-9F134A70B302}" dt="2024-02-27T21:20:09.724" v="3290" actId="14100"/>
          <ac:spMkLst>
            <pc:docMk/>
            <pc:sldMk cId="138999569" sldId="258"/>
            <ac:spMk id="3" creationId="{52A136F6-A467-54B0-6D33-B71EBFE69D0B}"/>
          </ac:spMkLst>
        </pc:spChg>
      </pc:sldChg>
      <pc:sldChg chg="del">
        <pc:chgData name="Gaurang Naik" userId="095fd180-9166-4a3e-8ca1-a5959fa5cd48" providerId="ADAL" clId="{F35E04E9-3577-4AB9-8EF1-9F134A70B302}" dt="2024-02-27T20:42:33.530" v="28" actId="47"/>
        <pc:sldMkLst>
          <pc:docMk/>
          <pc:sldMk cId="2970317778" sldId="258"/>
        </pc:sldMkLst>
      </pc:sldChg>
      <pc:sldChg chg="modSp new mod">
        <pc:chgData name="Gaurang Naik" userId="095fd180-9166-4a3e-8ca1-a5959fa5cd48" providerId="ADAL" clId="{F35E04E9-3577-4AB9-8EF1-9F134A70B302}" dt="2024-02-28T01:05:31.243" v="7952" actId="20577"/>
        <pc:sldMkLst>
          <pc:docMk/>
          <pc:sldMk cId="552702686" sldId="259"/>
        </pc:sldMkLst>
        <pc:spChg chg="mod">
          <ac:chgData name="Gaurang Naik" userId="095fd180-9166-4a3e-8ca1-a5959fa5cd48" providerId="ADAL" clId="{F35E04E9-3577-4AB9-8EF1-9F134A70B302}" dt="2024-02-27T20:53:12.702" v="1158" actId="20577"/>
          <ac:spMkLst>
            <pc:docMk/>
            <pc:sldMk cId="552702686" sldId="259"/>
            <ac:spMk id="2" creationId="{E7F5C7FD-E4FB-4652-2647-4DFFDFFBFFB2}"/>
          </ac:spMkLst>
        </pc:spChg>
        <pc:spChg chg="mod">
          <ac:chgData name="Gaurang Naik" userId="095fd180-9166-4a3e-8ca1-a5959fa5cd48" providerId="ADAL" clId="{F35E04E9-3577-4AB9-8EF1-9F134A70B302}" dt="2024-02-28T01:05:31.243" v="7952" actId="20577"/>
          <ac:spMkLst>
            <pc:docMk/>
            <pc:sldMk cId="552702686" sldId="259"/>
            <ac:spMk id="3" creationId="{BF1AF6F6-1980-EF19-30A3-258A3B850749}"/>
          </ac:spMkLst>
        </pc:spChg>
      </pc:sldChg>
      <pc:sldChg chg="del">
        <pc:chgData name="Gaurang Naik" userId="095fd180-9166-4a3e-8ca1-a5959fa5cd48" providerId="ADAL" clId="{F35E04E9-3577-4AB9-8EF1-9F134A70B302}" dt="2024-02-27T20:42:33.832" v="29" actId="47"/>
        <pc:sldMkLst>
          <pc:docMk/>
          <pc:sldMk cId="2174103903" sldId="259"/>
        </pc:sldMkLst>
      </pc:sldChg>
      <pc:sldChg chg="del">
        <pc:chgData name="Gaurang Naik" userId="095fd180-9166-4a3e-8ca1-a5959fa5cd48" providerId="ADAL" clId="{F35E04E9-3577-4AB9-8EF1-9F134A70B302}" dt="2024-02-27T20:42:34.262" v="31" actId="47"/>
        <pc:sldMkLst>
          <pc:docMk/>
          <pc:sldMk cId="598105294" sldId="260"/>
        </pc:sldMkLst>
      </pc:sldChg>
      <pc:sldChg chg="addSp modSp new mod">
        <pc:chgData name="Gaurang Naik" userId="095fd180-9166-4a3e-8ca1-a5959fa5cd48" providerId="ADAL" clId="{F35E04E9-3577-4AB9-8EF1-9F134A70B302}" dt="2024-03-05T21:08:07.851" v="8053" actId="20577"/>
        <pc:sldMkLst>
          <pc:docMk/>
          <pc:sldMk cId="1501695487" sldId="260"/>
        </pc:sldMkLst>
        <pc:spChg chg="mod">
          <ac:chgData name="Gaurang Naik" userId="095fd180-9166-4a3e-8ca1-a5959fa5cd48" providerId="ADAL" clId="{F35E04E9-3577-4AB9-8EF1-9F134A70B302}" dt="2024-02-27T21:36:51.695" v="4932" actId="20577"/>
          <ac:spMkLst>
            <pc:docMk/>
            <pc:sldMk cId="1501695487" sldId="260"/>
            <ac:spMk id="2" creationId="{2A2E0B6E-8C5D-3151-EE5E-95F7C51B8114}"/>
          </ac:spMkLst>
        </pc:spChg>
        <pc:spChg chg="mod">
          <ac:chgData name="Gaurang Naik" userId="095fd180-9166-4a3e-8ca1-a5959fa5cd48" providerId="ADAL" clId="{F35E04E9-3577-4AB9-8EF1-9F134A70B302}" dt="2024-02-27T21:18:09.285" v="3175" actId="6549"/>
          <ac:spMkLst>
            <pc:docMk/>
            <pc:sldMk cId="1501695487" sldId="260"/>
            <ac:spMk id="3" creationId="{085CD5E5-1D0D-8A4D-81C4-17A0AD32D52B}"/>
          </ac:spMkLst>
        </pc:spChg>
        <pc:spChg chg="add mod">
          <ac:chgData name="Gaurang Naik" userId="095fd180-9166-4a3e-8ca1-a5959fa5cd48" providerId="ADAL" clId="{F35E04E9-3577-4AB9-8EF1-9F134A70B302}" dt="2024-02-27T21:37:48.622" v="4970" actId="5793"/>
          <ac:spMkLst>
            <pc:docMk/>
            <pc:sldMk cId="1501695487" sldId="260"/>
            <ac:spMk id="7" creationId="{F82B6A1D-C461-47D0-52E9-41E9FAC4893C}"/>
          </ac:spMkLst>
        </pc:spChg>
        <pc:graphicFrameChg chg="add mod modGraphic">
          <ac:chgData name="Gaurang Naik" userId="095fd180-9166-4a3e-8ca1-a5959fa5cd48" providerId="ADAL" clId="{F35E04E9-3577-4AB9-8EF1-9F134A70B302}" dt="2024-03-05T21:08:07.851" v="8053" actId="20577"/>
          <ac:graphicFrameMkLst>
            <pc:docMk/>
            <pc:sldMk cId="1501695487" sldId="260"/>
            <ac:graphicFrameMk id="8" creationId="{82FCFC23-6450-4213-3E05-6DDC1FA37244}"/>
          </ac:graphicFrameMkLst>
        </pc:graphicFrameChg>
      </pc:sldChg>
      <pc:sldChg chg="modSp new mod">
        <pc:chgData name="Gaurang Naik" userId="095fd180-9166-4a3e-8ca1-a5959fa5cd48" providerId="ADAL" clId="{F35E04E9-3577-4AB9-8EF1-9F134A70B302}" dt="2024-03-05T21:12:08.925" v="8081" actId="20577"/>
        <pc:sldMkLst>
          <pc:docMk/>
          <pc:sldMk cId="183755289" sldId="261"/>
        </pc:sldMkLst>
        <pc:spChg chg="mod">
          <ac:chgData name="Gaurang Naik" userId="095fd180-9166-4a3e-8ca1-a5959fa5cd48" providerId="ADAL" clId="{F35E04E9-3577-4AB9-8EF1-9F134A70B302}" dt="2024-03-05T21:12:04.992" v="8076" actId="20577"/>
          <ac:spMkLst>
            <pc:docMk/>
            <pc:sldMk cId="183755289" sldId="261"/>
            <ac:spMk id="2" creationId="{0BE558A3-5CAD-ECCF-C88B-7AC0A7CC3FEE}"/>
          </ac:spMkLst>
        </pc:spChg>
        <pc:spChg chg="mod">
          <ac:chgData name="Gaurang Naik" userId="095fd180-9166-4a3e-8ca1-a5959fa5cd48" providerId="ADAL" clId="{F35E04E9-3577-4AB9-8EF1-9F134A70B302}" dt="2024-03-05T21:12:08.925" v="8081" actId="20577"/>
          <ac:spMkLst>
            <pc:docMk/>
            <pc:sldMk cId="183755289" sldId="261"/>
            <ac:spMk id="3" creationId="{BDBC0D41-1518-ADC3-1958-541AAB8C8C29}"/>
          </ac:spMkLst>
        </pc:spChg>
      </pc:sldChg>
      <pc:sldChg chg="modSp new del mod">
        <pc:chgData name="Gaurang Naik" userId="095fd180-9166-4a3e-8ca1-a5959fa5cd48" providerId="ADAL" clId="{F35E04E9-3577-4AB9-8EF1-9F134A70B302}" dt="2024-02-27T21:49:30.011" v="6093" actId="47"/>
        <pc:sldMkLst>
          <pc:docMk/>
          <pc:sldMk cId="405435887" sldId="262"/>
        </pc:sldMkLst>
        <pc:spChg chg="mod">
          <ac:chgData name="Gaurang Naik" userId="095fd180-9166-4a3e-8ca1-a5959fa5cd48" providerId="ADAL" clId="{F35E04E9-3577-4AB9-8EF1-9F134A70B302}" dt="2024-02-27T21:49:27.401" v="6092" actId="20577"/>
          <ac:spMkLst>
            <pc:docMk/>
            <pc:sldMk cId="405435887" sldId="262"/>
            <ac:spMk id="2" creationId="{35511137-32B9-576B-24D4-47EF86A9AF6B}"/>
          </ac:spMkLst>
        </pc:spChg>
        <pc:spChg chg="mod">
          <ac:chgData name="Gaurang Naik" userId="095fd180-9166-4a3e-8ca1-a5959fa5cd48" providerId="ADAL" clId="{F35E04E9-3577-4AB9-8EF1-9F134A70B302}" dt="2024-02-27T21:49:02.705" v="6050" actId="20577"/>
          <ac:spMkLst>
            <pc:docMk/>
            <pc:sldMk cId="405435887" sldId="262"/>
            <ac:spMk id="3" creationId="{32EAFDDF-3674-C746-B726-104C46082885}"/>
          </ac:spMkLst>
        </pc:spChg>
      </pc:sldChg>
      <pc:sldChg chg="modSp add mod">
        <pc:chgData name="Gaurang Naik" userId="095fd180-9166-4a3e-8ca1-a5959fa5cd48" providerId="ADAL" clId="{F35E04E9-3577-4AB9-8EF1-9F134A70B302}" dt="2024-02-27T21:54:42.998" v="6779" actId="20577"/>
        <pc:sldMkLst>
          <pc:docMk/>
          <pc:sldMk cId="2168055995" sldId="263"/>
        </pc:sldMkLst>
        <pc:spChg chg="mod">
          <ac:chgData name="Gaurang Naik" userId="095fd180-9166-4a3e-8ca1-a5959fa5cd48" providerId="ADAL" clId="{F35E04E9-3577-4AB9-8EF1-9F134A70B302}" dt="2024-02-27T21:54:42.998" v="6779" actId="20577"/>
          <ac:spMkLst>
            <pc:docMk/>
            <pc:sldMk cId="2168055995" sldId="263"/>
            <ac:spMk id="3" creationId="{32EAFDDF-3674-C746-B726-104C46082885}"/>
          </ac:spMkLst>
        </pc:spChg>
      </pc:sldChg>
      <pc:sldChg chg="del">
        <pc:chgData name="Gaurang Naik" userId="095fd180-9166-4a3e-8ca1-a5959fa5cd48" providerId="ADAL" clId="{F35E04E9-3577-4AB9-8EF1-9F134A70B302}" dt="2024-02-27T20:42:34.794" v="34" actId="47"/>
        <pc:sldMkLst>
          <pc:docMk/>
          <pc:sldMk cId="4247393781" sldId="263"/>
        </pc:sldMkLst>
      </pc:sldChg>
      <pc:sldChg chg="modSp new mod">
        <pc:chgData name="Gaurang Naik" userId="095fd180-9166-4a3e-8ca1-a5959fa5cd48" providerId="ADAL" clId="{F35E04E9-3577-4AB9-8EF1-9F134A70B302}" dt="2024-02-27T21:57:54.338" v="7443" actId="20577"/>
        <pc:sldMkLst>
          <pc:docMk/>
          <pc:sldMk cId="1825361568" sldId="264"/>
        </pc:sldMkLst>
        <pc:spChg chg="mod">
          <ac:chgData name="Gaurang Naik" userId="095fd180-9166-4a3e-8ca1-a5959fa5cd48" providerId="ADAL" clId="{F35E04E9-3577-4AB9-8EF1-9F134A70B302}" dt="2024-02-27T21:54:48.956" v="6791" actId="20577"/>
          <ac:spMkLst>
            <pc:docMk/>
            <pc:sldMk cId="1825361568" sldId="264"/>
            <ac:spMk id="2" creationId="{C82B998D-48BF-73C4-5DFC-335DB7E308E6}"/>
          </ac:spMkLst>
        </pc:spChg>
        <pc:spChg chg="mod">
          <ac:chgData name="Gaurang Naik" userId="095fd180-9166-4a3e-8ca1-a5959fa5cd48" providerId="ADAL" clId="{F35E04E9-3577-4AB9-8EF1-9F134A70B302}" dt="2024-02-27T21:57:54.338" v="7443" actId="20577"/>
          <ac:spMkLst>
            <pc:docMk/>
            <pc:sldMk cId="1825361568" sldId="264"/>
            <ac:spMk id="3" creationId="{29B15AEA-6CDE-B1A7-C6E4-2470568CD634}"/>
          </ac:spMkLst>
        </pc:spChg>
      </pc:sldChg>
      <pc:sldChg chg="modSp new mod">
        <pc:chgData name="Gaurang Naik" userId="095fd180-9166-4a3e-8ca1-a5959fa5cd48" providerId="ADAL" clId="{F35E04E9-3577-4AB9-8EF1-9F134A70B302}" dt="2024-03-06T00:15:41.311" v="8105" actId="20577"/>
        <pc:sldMkLst>
          <pc:docMk/>
          <pc:sldMk cId="1188534391" sldId="265"/>
        </pc:sldMkLst>
        <pc:spChg chg="mod">
          <ac:chgData name="Gaurang Naik" userId="095fd180-9166-4a3e-8ca1-a5959fa5cd48" providerId="ADAL" clId="{F35E04E9-3577-4AB9-8EF1-9F134A70B302}" dt="2024-02-28T00:58:41.390" v="7723" actId="20577"/>
          <ac:spMkLst>
            <pc:docMk/>
            <pc:sldMk cId="1188534391" sldId="265"/>
            <ac:spMk id="2" creationId="{289A2B08-8297-2A16-693C-BC63D56129D7}"/>
          </ac:spMkLst>
        </pc:spChg>
        <pc:spChg chg="mod">
          <ac:chgData name="Gaurang Naik" userId="095fd180-9166-4a3e-8ca1-a5959fa5cd48" providerId="ADAL" clId="{F35E04E9-3577-4AB9-8EF1-9F134A70B302}" dt="2024-03-06T00:15:41.311" v="8105" actId="20577"/>
          <ac:spMkLst>
            <pc:docMk/>
            <pc:sldMk cId="1188534391" sldId="265"/>
            <ac:spMk id="3" creationId="{BAC64111-C2C1-044C-10A3-834C7F6AC9F4}"/>
          </ac:spMkLst>
        </pc:spChg>
      </pc:sldChg>
      <pc:sldChg chg="del">
        <pc:chgData name="Gaurang Naik" userId="095fd180-9166-4a3e-8ca1-a5959fa5cd48" providerId="ADAL" clId="{F35E04E9-3577-4AB9-8EF1-9F134A70B302}" dt="2024-02-27T20:42:35.002" v="35" actId="47"/>
        <pc:sldMkLst>
          <pc:docMk/>
          <pc:sldMk cId="1831130459" sldId="268"/>
        </pc:sldMkLst>
      </pc:sldChg>
      <pc:sldChg chg="del">
        <pc:chgData name="Gaurang Naik" userId="095fd180-9166-4a3e-8ca1-a5959fa5cd48" providerId="ADAL" clId="{F35E04E9-3577-4AB9-8EF1-9F134A70B302}" dt="2024-02-27T20:42:34.036" v="30" actId="47"/>
        <pc:sldMkLst>
          <pc:docMk/>
          <pc:sldMk cId="3999378111" sldId="274"/>
        </pc:sldMkLst>
      </pc:sldChg>
      <pc:sldChg chg="del">
        <pc:chgData name="Gaurang Naik" userId="095fd180-9166-4a3e-8ca1-a5959fa5cd48" providerId="ADAL" clId="{F35E04E9-3577-4AB9-8EF1-9F134A70B302}" dt="2024-02-27T20:42:34.446" v="32" actId="47"/>
        <pc:sldMkLst>
          <pc:docMk/>
          <pc:sldMk cId="1525759070" sldId="278"/>
        </pc:sldMkLst>
      </pc:sldChg>
      <pc:sldChg chg="del">
        <pc:chgData name="Gaurang Naik" userId="095fd180-9166-4a3e-8ca1-a5959fa5cd48" providerId="ADAL" clId="{F35E04E9-3577-4AB9-8EF1-9F134A70B302}" dt="2024-02-27T20:42:34.641" v="33" actId="47"/>
        <pc:sldMkLst>
          <pc:docMk/>
          <pc:sldMk cId="3883515440" sldId="281"/>
        </pc:sldMkLst>
      </pc:sldChg>
      <pc:sldChg chg="del">
        <pc:chgData name="Gaurang Naik" userId="095fd180-9166-4a3e-8ca1-a5959fa5cd48" providerId="ADAL" clId="{F35E04E9-3577-4AB9-8EF1-9F134A70B302}" dt="2024-02-27T20:42:35.172" v="36" actId="47"/>
        <pc:sldMkLst>
          <pc:docMk/>
          <pc:sldMk cId="1255940636" sldId="282"/>
        </pc:sldMkLst>
      </pc:sldChg>
      <pc:sldMasterChg chg="modSp mod modSldLayout">
        <pc:chgData name="Gaurang Naik" userId="095fd180-9166-4a3e-8ca1-a5959fa5cd48" providerId="ADAL" clId="{F35E04E9-3577-4AB9-8EF1-9F134A70B302}" dt="2024-02-27T20:43:16.688" v="88"/>
        <pc:sldMasterMkLst>
          <pc:docMk/>
          <pc:sldMasterMk cId="0" sldId="2147483648"/>
        </pc:sldMasterMkLst>
        <pc:spChg chg="mod">
          <ac:chgData name="Gaurang Naik" userId="095fd180-9166-4a3e-8ca1-a5959fa5cd48" providerId="ADAL" clId="{F35E04E9-3577-4AB9-8EF1-9F134A70B302}" dt="2024-02-27T20:43:06.227" v="77" actId="20577"/>
          <ac:spMkLst>
            <pc:docMk/>
            <pc:sldMasterMk cId="0" sldId="2147483648"/>
            <ac:spMk id="10" creationId="{00000000-0000-0000-0000-000000000000}"/>
          </ac:spMkLst>
        </pc:spChg>
        <pc:spChg chg="mod">
          <ac:chgData name="Gaurang Naik" userId="095fd180-9166-4a3e-8ca1-a5959fa5cd48" providerId="ADAL" clId="{F35E04E9-3577-4AB9-8EF1-9F134A70B302}" dt="2024-02-27T20:43:12.211" v="86" actId="20577"/>
          <ac:spMkLst>
            <pc:docMk/>
            <pc:sldMasterMk cId="0" sldId="2147483648"/>
            <ac:spMk id="1027" creationId="{00000000-0000-0000-0000-000000000000}"/>
          </ac:spMkLst>
        </pc:spChg>
        <pc:sldLayoutChg chg="modSp mod">
          <pc:chgData name="Gaurang Naik" userId="095fd180-9166-4a3e-8ca1-a5959fa5cd48" providerId="ADAL" clId="{F35E04E9-3577-4AB9-8EF1-9F134A70B302}" dt="2024-02-27T20:43:14.960" v="87"/>
          <pc:sldLayoutMkLst>
            <pc:docMk/>
            <pc:sldMasterMk cId="0" sldId="2147483648"/>
            <pc:sldLayoutMk cId="0" sldId="2147483649"/>
          </pc:sldLayoutMkLst>
          <pc:spChg chg="mod">
            <ac:chgData name="Gaurang Naik" userId="095fd180-9166-4a3e-8ca1-a5959fa5cd48" providerId="ADAL" clId="{F35E04E9-3577-4AB9-8EF1-9F134A70B302}" dt="2024-02-27T20:43:14.960" v="87"/>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F35E04E9-3577-4AB9-8EF1-9F134A70B302}" dt="2024-02-27T20:43:16.688" v="88"/>
          <pc:sldLayoutMkLst>
            <pc:docMk/>
            <pc:sldMasterMk cId="0" sldId="2147483648"/>
            <pc:sldLayoutMk cId="0" sldId="2147483650"/>
          </pc:sldLayoutMkLst>
          <pc:spChg chg="mod">
            <ac:chgData name="Gaurang Naik" userId="095fd180-9166-4a3e-8ca1-a5959fa5cd48" providerId="ADAL" clId="{F35E04E9-3577-4AB9-8EF1-9F134A70B302}" dt="2024-02-27T20:43:16.688" v="88"/>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C4F63F26-AA01-49FD-BAC9-69B129926019}"/>
    <pc:docChg chg="undo custSel addSld delSld modSld modMainMaster">
      <pc:chgData name="Gaurang Naik" userId="095fd180-9166-4a3e-8ca1-a5959fa5cd48" providerId="ADAL" clId="{C4F63F26-AA01-49FD-BAC9-69B129926019}" dt="2024-09-07T22:45:40.347" v="2554"/>
      <pc:docMkLst>
        <pc:docMk/>
      </pc:docMkLst>
      <pc:sldChg chg="modSp mod">
        <pc:chgData name="Gaurang Naik" userId="095fd180-9166-4a3e-8ca1-a5959fa5cd48" providerId="ADAL" clId="{C4F63F26-AA01-49FD-BAC9-69B129926019}" dt="2024-09-07T07:51:05.557" v="1584" actId="20577"/>
        <pc:sldMkLst>
          <pc:docMk/>
          <pc:sldMk cId="0" sldId="256"/>
        </pc:sldMkLst>
        <pc:spChg chg="mod">
          <ac:chgData name="Gaurang Naik" userId="095fd180-9166-4a3e-8ca1-a5959fa5cd48" providerId="ADAL" clId="{C4F63F26-AA01-49FD-BAC9-69B129926019}" dt="2024-09-07T07:35:10.821" v="12"/>
          <ac:spMkLst>
            <pc:docMk/>
            <pc:sldMk cId="0" sldId="256"/>
            <ac:spMk id="6" creationId="{00000000-0000-0000-0000-000000000000}"/>
          </ac:spMkLst>
        </pc:spChg>
        <pc:spChg chg="mod">
          <ac:chgData name="Gaurang Naik" userId="095fd180-9166-4a3e-8ca1-a5959fa5cd48" providerId="ADAL" clId="{C4F63F26-AA01-49FD-BAC9-69B129926019}" dt="2024-09-07T07:51:05.557" v="1584" actId="20577"/>
          <ac:spMkLst>
            <pc:docMk/>
            <pc:sldMk cId="0" sldId="256"/>
            <ac:spMk id="3074" creationId="{00000000-0000-0000-0000-000000000000}"/>
          </ac:spMkLst>
        </pc:spChg>
      </pc:sldChg>
      <pc:sldChg chg="modSp mod">
        <pc:chgData name="Gaurang Naik" userId="095fd180-9166-4a3e-8ca1-a5959fa5cd48" providerId="ADAL" clId="{C4F63F26-AA01-49FD-BAC9-69B129926019}" dt="2024-09-07T07:35:13.348" v="13"/>
        <pc:sldMkLst>
          <pc:docMk/>
          <pc:sldMk cId="3953675205" sldId="257"/>
        </pc:sldMkLst>
        <pc:spChg chg="mod">
          <ac:chgData name="Gaurang Naik" userId="095fd180-9166-4a3e-8ca1-a5959fa5cd48" providerId="ADAL" clId="{C4F63F26-AA01-49FD-BAC9-69B129926019}" dt="2024-09-07T07:35:13.348" v="13"/>
          <ac:spMkLst>
            <pc:docMk/>
            <pc:sldMk cId="3953675205" sldId="257"/>
            <ac:spMk id="6" creationId="{914650C0-BAEC-7178-B847-C532EA2C0EC8}"/>
          </ac:spMkLst>
        </pc:spChg>
      </pc:sldChg>
      <pc:sldChg chg="modSp mod">
        <pc:chgData name="Gaurang Naik" userId="095fd180-9166-4a3e-8ca1-a5959fa5cd48" providerId="ADAL" clId="{C4F63F26-AA01-49FD-BAC9-69B129926019}" dt="2024-09-07T07:35:23.602" v="16"/>
        <pc:sldMkLst>
          <pc:docMk/>
          <pc:sldMk cId="3692591695" sldId="266"/>
        </pc:sldMkLst>
        <pc:spChg chg="mod">
          <ac:chgData name="Gaurang Naik" userId="095fd180-9166-4a3e-8ca1-a5959fa5cd48" providerId="ADAL" clId="{C4F63F26-AA01-49FD-BAC9-69B129926019}" dt="2024-09-07T07:35:23.602" v="16"/>
          <ac:spMkLst>
            <pc:docMk/>
            <pc:sldMk cId="3692591695" sldId="266"/>
            <ac:spMk id="6" creationId="{4E65FA2A-9783-0334-82A0-CF20A1D94185}"/>
          </ac:spMkLst>
        </pc:spChg>
      </pc:sldChg>
      <pc:sldChg chg="modSp mod">
        <pc:chgData name="Gaurang Naik" userId="095fd180-9166-4a3e-8ca1-a5959fa5cd48" providerId="ADAL" clId="{C4F63F26-AA01-49FD-BAC9-69B129926019}" dt="2024-09-07T07:35:19.584" v="15"/>
        <pc:sldMkLst>
          <pc:docMk/>
          <pc:sldMk cId="2774335303" sldId="276"/>
        </pc:sldMkLst>
        <pc:spChg chg="mod">
          <ac:chgData name="Gaurang Naik" userId="095fd180-9166-4a3e-8ca1-a5959fa5cd48" providerId="ADAL" clId="{C4F63F26-AA01-49FD-BAC9-69B129926019}" dt="2024-09-07T07:35:19.584" v="15"/>
          <ac:spMkLst>
            <pc:docMk/>
            <pc:sldMk cId="2774335303" sldId="276"/>
            <ac:spMk id="6" creationId="{2F6697E6-6CDC-E7EB-5CF6-F86D330C9D1C}"/>
          </ac:spMkLst>
        </pc:spChg>
      </pc:sldChg>
      <pc:sldChg chg="modSp mod">
        <pc:chgData name="Gaurang Naik" userId="095fd180-9166-4a3e-8ca1-a5959fa5cd48" providerId="ADAL" clId="{C4F63F26-AA01-49FD-BAC9-69B129926019}" dt="2024-09-07T22:45:40.347" v="2554"/>
        <pc:sldMkLst>
          <pc:docMk/>
          <pc:sldMk cId="62391906" sldId="280"/>
        </pc:sldMkLst>
        <pc:spChg chg="mod">
          <ac:chgData name="Gaurang Naik" userId="095fd180-9166-4a3e-8ca1-a5959fa5cd48" providerId="ADAL" clId="{C4F63F26-AA01-49FD-BAC9-69B129926019}" dt="2024-09-07T22:45:40.347" v="2554"/>
          <ac:spMkLst>
            <pc:docMk/>
            <pc:sldMk cId="62391906" sldId="280"/>
            <ac:spMk id="6" creationId="{AB7EF7D9-BFEC-1D36-12F3-1BA031490A04}"/>
          </ac:spMkLst>
        </pc:spChg>
      </pc:sldChg>
      <pc:sldChg chg="modSp mod">
        <pc:chgData name="Gaurang Naik" userId="095fd180-9166-4a3e-8ca1-a5959fa5cd48" providerId="ADAL" clId="{C4F63F26-AA01-49FD-BAC9-69B129926019}" dt="2024-09-07T07:50:20.372" v="1577" actId="20577"/>
        <pc:sldMkLst>
          <pc:docMk/>
          <pc:sldMk cId="3235700566" sldId="281"/>
        </pc:sldMkLst>
        <pc:spChg chg="mod">
          <ac:chgData name="Gaurang Naik" userId="095fd180-9166-4a3e-8ca1-a5959fa5cd48" providerId="ADAL" clId="{C4F63F26-AA01-49FD-BAC9-69B129926019}" dt="2024-09-07T07:50:20.372" v="1577" actId="20577"/>
          <ac:spMkLst>
            <pc:docMk/>
            <pc:sldMk cId="3235700566" sldId="281"/>
            <ac:spMk id="3" creationId="{91BD2B1D-C811-C961-A819-72A23B6D0101}"/>
          </ac:spMkLst>
        </pc:spChg>
        <pc:spChg chg="mod">
          <ac:chgData name="Gaurang Naik" userId="095fd180-9166-4a3e-8ca1-a5959fa5cd48" providerId="ADAL" clId="{C4F63F26-AA01-49FD-BAC9-69B129926019}" dt="2024-09-07T07:35:15.856" v="14"/>
          <ac:spMkLst>
            <pc:docMk/>
            <pc:sldMk cId="3235700566" sldId="281"/>
            <ac:spMk id="6" creationId="{4A25A7A5-7D0F-7D1E-D3BF-82B3CF4A08DC}"/>
          </ac:spMkLst>
        </pc:spChg>
      </pc:sldChg>
      <pc:sldChg chg="modSp mod">
        <pc:chgData name="Gaurang Naik" userId="095fd180-9166-4a3e-8ca1-a5959fa5cd48" providerId="ADAL" clId="{C4F63F26-AA01-49FD-BAC9-69B129926019}" dt="2024-09-07T07:50:47.194" v="1578"/>
        <pc:sldMkLst>
          <pc:docMk/>
          <pc:sldMk cId="3064544621" sldId="282"/>
        </pc:sldMkLst>
        <pc:spChg chg="mod">
          <ac:chgData name="Gaurang Naik" userId="095fd180-9166-4a3e-8ca1-a5959fa5cd48" providerId="ADAL" clId="{C4F63F26-AA01-49FD-BAC9-69B129926019}" dt="2024-09-07T07:50:47.194" v="1578"/>
          <ac:spMkLst>
            <pc:docMk/>
            <pc:sldMk cId="3064544621" sldId="282"/>
            <ac:spMk id="6" creationId="{565A9EBF-A081-2721-C7BE-FF543E7E6FE2}"/>
          </ac:spMkLst>
        </pc:spChg>
      </pc:sldChg>
      <pc:sldChg chg="modSp mod">
        <pc:chgData name="Gaurang Naik" userId="095fd180-9166-4a3e-8ca1-a5959fa5cd48" providerId="ADAL" clId="{C4F63F26-AA01-49FD-BAC9-69B129926019}" dt="2024-09-07T08:02:45.718" v="2469" actId="11"/>
        <pc:sldMkLst>
          <pc:docMk/>
          <pc:sldMk cId="2080053453" sldId="283"/>
        </pc:sldMkLst>
        <pc:spChg chg="mod">
          <ac:chgData name="Gaurang Naik" userId="095fd180-9166-4a3e-8ca1-a5959fa5cd48" providerId="ADAL" clId="{C4F63F26-AA01-49FD-BAC9-69B129926019}" dt="2024-09-07T08:02:45.718" v="2469" actId="11"/>
          <ac:spMkLst>
            <pc:docMk/>
            <pc:sldMk cId="2080053453" sldId="283"/>
            <ac:spMk id="3" creationId="{C7A25BE2-263F-8A39-B089-49ED00D03928}"/>
          </ac:spMkLst>
        </pc:spChg>
        <pc:spChg chg="mod">
          <ac:chgData name="Gaurang Naik" userId="095fd180-9166-4a3e-8ca1-a5959fa5cd48" providerId="ADAL" clId="{C4F63F26-AA01-49FD-BAC9-69B129926019}" dt="2024-09-07T07:50:53.038" v="1580"/>
          <ac:spMkLst>
            <pc:docMk/>
            <pc:sldMk cId="2080053453" sldId="283"/>
            <ac:spMk id="6" creationId="{565A9EBF-A081-2721-C7BE-FF543E7E6FE2}"/>
          </ac:spMkLst>
        </pc:spChg>
      </pc:sldChg>
      <pc:sldChg chg="modSp mod">
        <pc:chgData name="Gaurang Naik" userId="095fd180-9166-4a3e-8ca1-a5959fa5cd48" providerId="ADAL" clId="{C4F63F26-AA01-49FD-BAC9-69B129926019}" dt="2024-09-07T07:54:15.318" v="1719" actId="20577"/>
        <pc:sldMkLst>
          <pc:docMk/>
          <pc:sldMk cId="3347169158" sldId="284"/>
        </pc:sldMkLst>
        <pc:spChg chg="mod">
          <ac:chgData name="Gaurang Naik" userId="095fd180-9166-4a3e-8ca1-a5959fa5cd48" providerId="ADAL" clId="{C4F63F26-AA01-49FD-BAC9-69B129926019}" dt="2024-09-07T07:54:15.318" v="1719" actId="20577"/>
          <ac:spMkLst>
            <pc:docMk/>
            <pc:sldMk cId="3347169158" sldId="284"/>
            <ac:spMk id="2" creationId="{C9D2B9F3-C055-0794-CBAE-F02DE0A14A07}"/>
          </ac:spMkLst>
        </pc:spChg>
        <pc:spChg chg="mod">
          <ac:chgData name="Gaurang Naik" userId="095fd180-9166-4a3e-8ca1-a5959fa5cd48" providerId="ADAL" clId="{C4F63F26-AA01-49FD-BAC9-69B129926019}" dt="2024-09-07T07:35:27.229" v="17"/>
          <ac:spMkLst>
            <pc:docMk/>
            <pc:sldMk cId="3347169158" sldId="284"/>
            <ac:spMk id="6" creationId="{DC3F3CF8-0FE1-5847-1B32-40E645C30483}"/>
          </ac:spMkLst>
        </pc:spChg>
      </pc:sldChg>
      <pc:sldChg chg="modSp mod">
        <pc:chgData name="Gaurang Naik" userId="095fd180-9166-4a3e-8ca1-a5959fa5cd48" providerId="ADAL" clId="{C4F63F26-AA01-49FD-BAC9-69B129926019}" dt="2024-09-07T07:54:22.005" v="1727" actId="20577"/>
        <pc:sldMkLst>
          <pc:docMk/>
          <pc:sldMk cId="4179358430" sldId="285"/>
        </pc:sldMkLst>
        <pc:spChg chg="mod">
          <ac:chgData name="Gaurang Naik" userId="095fd180-9166-4a3e-8ca1-a5959fa5cd48" providerId="ADAL" clId="{C4F63F26-AA01-49FD-BAC9-69B129926019}" dt="2024-09-07T07:54:22.005" v="1727" actId="20577"/>
          <ac:spMkLst>
            <pc:docMk/>
            <pc:sldMk cId="4179358430" sldId="285"/>
            <ac:spMk id="2" creationId="{C9D2B9F3-C055-0794-CBAE-F02DE0A14A07}"/>
          </ac:spMkLst>
        </pc:spChg>
        <pc:spChg chg="mod">
          <ac:chgData name="Gaurang Naik" userId="095fd180-9166-4a3e-8ca1-a5959fa5cd48" providerId="ADAL" clId="{C4F63F26-AA01-49FD-BAC9-69B129926019}" dt="2024-09-07T07:35:31.411" v="18"/>
          <ac:spMkLst>
            <pc:docMk/>
            <pc:sldMk cId="4179358430" sldId="285"/>
            <ac:spMk id="6" creationId="{DC3F3CF8-0FE1-5847-1B32-40E645C30483}"/>
          </ac:spMkLst>
        </pc:spChg>
      </pc:sldChg>
      <pc:sldChg chg="modSp mod">
        <pc:chgData name="Gaurang Naik" userId="095fd180-9166-4a3e-8ca1-a5959fa5cd48" providerId="ADAL" clId="{C4F63F26-AA01-49FD-BAC9-69B129926019}" dt="2024-09-07T07:50:56.118" v="1581"/>
        <pc:sldMkLst>
          <pc:docMk/>
          <pc:sldMk cId="252570786" sldId="286"/>
        </pc:sldMkLst>
        <pc:spChg chg="mod">
          <ac:chgData name="Gaurang Naik" userId="095fd180-9166-4a3e-8ca1-a5959fa5cd48" providerId="ADAL" clId="{C4F63F26-AA01-49FD-BAC9-69B129926019}" dt="2024-09-07T07:50:56.118" v="1581"/>
          <ac:spMkLst>
            <pc:docMk/>
            <pc:sldMk cId="252570786" sldId="286"/>
            <ac:spMk id="6" creationId="{64090F7E-3C4A-F490-5024-963C630A9EC5}"/>
          </ac:spMkLst>
        </pc:spChg>
      </pc:sldChg>
      <pc:sldChg chg="modSp mod">
        <pc:chgData name="Gaurang Naik" userId="095fd180-9166-4a3e-8ca1-a5959fa5cd48" providerId="ADAL" clId="{C4F63F26-AA01-49FD-BAC9-69B129926019}" dt="2024-09-07T07:49:51.541" v="1504" actId="20577"/>
        <pc:sldMkLst>
          <pc:docMk/>
          <pc:sldMk cId="3333162373" sldId="287"/>
        </pc:sldMkLst>
        <pc:spChg chg="mod">
          <ac:chgData name="Gaurang Naik" userId="095fd180-9166-4a3e-8ca1-a5959fa5cd48" providerId="ADAL" clId="{C4F63F26-AA01-49FD-BAC9-69B129926019}" dt="2024-09-07T07:49:51.541" v="1504" actId="20577"/>
          <ac:spMkLst>
            <pc:docMk/>
            <pc:sldMk cId="3333162373" sldId="287"/>
            <ac:spMk id="3" creationId="{3CD906C2-0DA1-C10F-0440-6464C9C0E76B}"/>
          </ac:spMkLst>
        </pc:spChg>
        <pc:spChg chg="mod">
          <ac:chgData name="Gaurang Naik" userId="095fd180-9166-4a3e-8ca1-a5959fa5cd48" providerId="ADAL" clId="{C4F63F26-AA01-49FD-BAC9-69B129926019}" dt="2024-09-07T07:35:35.598" v="19"/>
          <ac:spMkLst>
            <pc:docMk/>
            <pc:sldMk cId="3333162373" sldId="287"/>
            <ac:spMk id="6" creationId="{5FC69094-F680-250E-FCFD-0EB85553FD5C}"/>
          </ac:spMkLst>
        </pc:spChg>
      </pc:sldChg>
      <pc:sldChg chg="modSp new mod">
        <pc:chgData name="Gaurang Naik" userId="095fd180-9166-4a3e-8ca1-a5959fa5cd48" providerId="ADAL" clId="{C4F63F26-AA01-49FD-BAC9-69B129926019}" dt="2024-09-07T07:47:58.737" v="1427" actId="20577"/>
        <pc:sldMkLst>
          <pc:docMk/>
          <pc:sldMk cId="909362693" sldId="288"/>
        </pc:sldMkLst>
        <pc:spChg chg="mod">
          <ac:chgData name="Gaurang Naik" userId="095fd180-9166-4a3e-8ca1-a5959fa5cd48" providerId="ADAL" clId="{C4F63F26-AA01-49FD-BAC9-69B129926019}" dt="2024-09-07T07:37:46.792" v="64" actId="20577"/>
          <ac:spMkLst>
            <pc:docMk/>
            <pc:sldMk cId="909362693" sldId="288"/>
            <ac:spMk id="2" creationId="{A5BB316D-A101-C645-8299-D8569A2F6A3F}"/>
          </ac:spMkLst>
        </pc:spChg>
        <pc:spChg chg="mod">
          <ac:chgData name="Gaurang Naik" userId="095fd180-9166-4a3e-8ca1-a5959fa5cd48" providerId="ADAL" clId="{C4F63F26-AA01-49FD-BAC9-69B129926019}" dt="2024-09-07T07:47:58.737" v="1427" actId="20577"/>
          <ac:spMkLst>
            <pc:docMk/>
            <pc:sldMk cId="909362693" sldId="288"/>
            <ac:spMk id="3" creationId="{FFD3914C-4878-8E68-1956-6C1EB25AE41D}"/>
          </ac:spMkLst>
        </pc:spChg>
      </pc:sldChg>
      <pc:sldChg chg="modSp add mod">
        <pc:chgData name="Gaurang Naik" userId="095fd180-9166-4a3e-8ca1-a5959fa5cd48" providerId="ADAL" clId="{C4F63F26-AA01-49FD-BAC9-69B129926019}" dt="2024-09-07T07:50:49.497" v="1579"/>
        <pc:sldMkLst>
          <pc:docMk/>
          <pc:sldMk cId="3401201313" sldId="289"/>
        </pc:sldMkLst>
        <pc:spChg chg="mod">
          <ac:chgData name="Gaurang Naik" userId="095fd180-9166-4a3e-8ca1-a5959fa5cd48" providerId="ADAL" clId="{C4F63F26-AA01-49FD-BAC9-69B129926019}" dt="2024-09-07T07:48:43.309" v="1430" actId="11"/>
          <ac:spMkLst>
            <pc:docMk/>
            <pc:sldMk cId="3401201313" sldId="289"/>
            <ac:spMk id="3" creationId="{C7A25BE2-263F-8A39-B089-49ED00D03928}"/>
          </ac:spMkLst>
        </pc:spChg>
        <pc:spChg chg="mod">
          <ac:chgData name="Gaurang Naik" userId="095fd180-9166-4a3e-8ca1-a5959fa5cd48" providerId="ADAL" clId="{C4F63F26-AA01-49FD-BAC9-69B129926019}" dt="2024-09-07T07:50:49.497" v="1579"/>
          <ac:spMkLst>
            <pc:docMk/>
            <pc:sldMk cId="3401201313" sldId="289"/>
            <ac:spMk id="6" creationId="{565A9EBF-A081-2721-C7BE-FF543E7E6FE2}"/>
          </ac:spMkLst>
        </pc:spChg>
      </pc:sldChg>
      <pc:sldChg chg="modSp new mod">
        <pc:chgData name="Gaurang Naik" userId="095fd180-9166-4a3e-8ca1-a5959fa5cd48" providerId="ADAL" clId="{C4F63F26-AA01-49FD-BAC9-69B129926019}" dt="2024-09-07T07:54:06.016" v="1712" actId="20577"/>
        <pc:sldMkLst>
          <pc:docMk/>
          <pc:sldMk cId="584115322" sldId="290"/>
        </pc:sldMkLst>
        <pc:spChg chg="mod">
          <ac:chgData name="Gaurang Naik" userId="095fd180-9166-4a3e-8ca1-a5959fa5cd48" providerId="ADAL" clId="{C4F63F26-AA01-49FD-BAC9-69B129926019}" dt="2024-09-07T07:54:06.016" v="1712" actId="20577"/>
          <ac:spMkLst>
            <pc:docMk/>
            <pc:sldMk cId="584115322" sldId="290"/>
            <ac:spMk id="2" creationId="{738BB69F-EA5C-A7E5-FFDA-60CE793FEB7D}"/>
          </ac:spMkLst>
        </pc:spChg>
        <pc:spChg chg="mod">
          <ac:chgData name="Gaurang Naik" userId="095fd180-9166-4a3e-8ca1-a5959fa5cd48" providerId="ADAL" clId="{C4F63F26-AA01-49FD-BAC9-69B129926019}" dt="2024-09-07T07:53:56.689" v="1706" actId="20577"/>
          <ac:spMkLst>
            <pc:docMk/>
            <pc:sldMk cId="584115322" sldId="290"/>
            <ac:spMk id="3" creationId="{5344E926-CCE4-8AFF-2589-18C8F96C0A50}"/>
          </ac:spMkLst>
        </pc:spChg>
      </pc:sldChg>
      <pc:sldChg chg="addSp modSp add mod">
        <pc:chgData name="Gaurang Naik" userId="095fd180-9166-4a3e-8ca1-a5959fa5cd48" providerId="ADAL" clId="{C4F63F26-AA01-49FD-BAC9-69B129926019}" dt="2024-09-07T08:02:27.842" v="2468" actId="1037"/>
        <pc:sldMkLst>
          <pc:docMk/>
          <pc:sldMk cId="3738373171" sldId="291"/>
        </pc:sldMkLst>
        <pc:spChg chg="mod">
          <ac:chgData name="Gaurang Naik" userId="095fd180-9166-4a3e-8ca1-a5959fa5cd48" providerId="ADAL" clId="{C4F63F26-AA01-49FD-BAC9-69B129926019}" dt="2024-09-07T07:55:39.941" v="1734" actId="20577"/>
          <ac:spMkLst>
            <pc:docMk/>
            <pc:sldMk cId="3738373171" sldId="291"/>
            <ac:spMk id="2" creationId="{738BB69F-EA5C-A7E5-FFDA-60CE793FEB7D}"/>
          </ac:spMkLst>
        </pc:spChg>
        <pc:spChg chg="mod">
          <ac:chgData name="Gaurang Naik" userId="095fd180-9166-4a3e-8ca1-a5959fa5cd48" providerId="ADAL" clId="{C4F63F26-AA01-49FD-BAC9-69B129926019}" dt="2024-09-07T08:02:22.264" v="2463" actId="20577"/>
          <ac:spMkLst>
            <pc:docMk/>
            <pc:sldMk cId="3738373171" sldId="291"/>
            <ac:spMk id="3" creationId="{5344E926-CCE4-8AFF-2589-18C8F96C0A50}"/>
          </ac:spMkLst>
        </pc:spChg>
        <pc:picChg chg="add mod">
          <ac:chgData name="Gaurang Naik" userId="095fd180-9166-4a3e-8ca1-a5959fa5cd48" providerId="ADAL" clId="{C4F63F26-AA01-49FD-BAC9-69B129926019}" dt="2024-09-07T08:02:27.842" v="2468" actId="1037"/>
          <ac:picMkLst>
            <pc:docMk/>
            <pc:sldMk cId="3738373171" sldId="291"/>
            <ac:picMk id="8" creationId="{9BB04FB4-4F64-7145-A16C-ADF377E4DE69}"/>
          </ac:picMkLst>
        </pc:picChg>
      </pc:sldChg>
      <pc:sldChg chg="modSp add mod">
        <pc:chgData name="Gaurang Naik" userId="095fd180-9166-4a3e-8ca1-a5959fa5cd48" providerId="ADAL" clId="{C4F63F26-AA01-49FD-BAC9-69B129926019}" dt="2024-09-07T08:04:00.369" v="2553" actId="15"/>
        <pc:sldMkLst>
          <pc:docMk/>
          <pc:sldMk cId="1043037890" sldId="292"/>
        </pc:sldMkLst>
        <pc:spChg chg="mod">
          <ac:chgData name="Gaurang Naik" userId="095fd180-9166-4a3e-8ca1-a5959fa5cd48" providerId="ADAL" clId="{C4F63F26-AA01-49FD-BAC9-69B129926019}" dt="2024-09-07T08:04:00.369" v="2553" actId="15"/>
          <ac:spMkLst>
            <pc:docMk/>
            <pc:sldMk cId="1043037890" sldId="292"/>
            <ac:spMk id="3" creationId="{C7A25BE2-263F-8A39-B089-49ED00D03928}"/>
          </ac:spMkLst>
        </pc:spChg>
      </pc:sldChg>
      <pc:sldChg chg="new del">
        <pc:chgData name="Gaurang Naik" userId="095fd180-9166-4a3e-8ca1-a5959fa5cd48" providerId="ADAL" clId="{C4F63F26-AA01-49FD-BAC9-69B129926019}" dt="2024-09-07T08:02:54.577" v="2471" actId="47"/>
        <pc:sldMkLst>
          <pc:docMk/>
          <pc:sldMk cId="1369498396" sldId="292"/>
        </pc:sldMkLst>
      </pc:sldChg>
      <pc:sldChg chg="add del">
        <pc:chgData name="Gaurang Naik" userId="095fd180-9166-4a3e-8ca1-a5959fa5cd48" providerId="ADAL" clId="{C4F63F26-AA01-49FD-BAC9-69B129926019}" dt="2024-09-07T07:55:35.974" v="1733" actId="47"/>
        <pc:sldMkLst>
          <pc:docMk/>
          <pc:sldMk cId="2810066546" sldId="292"/>
        </pc:sldMkLst>
      </pc:sldChg>
      <pc:sldMasterChg chg="modSp mod modSldLayout">
        <pc:chgData name="Gaurang Naik" userId="095fd180-9166-4a3e-8ca1-a5959fa5cd48" providerId="ADAL" clId="{C4F63F26-AA01-49FD-BAC9-69B129926019}" dt="2024-09-07T07:35:06.671" v="11"/>
        <pc:sldMasterMkLst>
          <pc:docMk/>
          <pc:sldMasterMk cId="0" sldId="2147483648"/>
        </pc:sldMasterMkLst>
        <pc:spChg chg="mod">
          <ac:chgData name="Gaurang Naik" userId="095fd180-9166-4a3e-8ca1-a5959fa5cd48" providerId="ADAL" clId="{C4F63F26-AA01-49FD-BAC9-69B129926019}" dt="2024-09-07T07:34:55.086" v="0" actId="20577"/>
          <ac:spMkLst>
            <pc:docMk/>
            <pc:sldMasterMk cId="0" sldId="2147483648"/>
            <ac:spMk id="10" creationId="{00000000-0000-0000-0000-000000000000}"/>
          </ac:spMkLst>
        </pc:spChg>
        <pc:spChg chg="mod">
          <ac:chgData name="Gaurang Naik" userId="095fd180-9166-4a3e-8ca1-a5959fa5cd48" providerId="ADAL" clId="{C4F63F26-AA01-49FD-BAC9-69B129926019}" dt="2024-09-07T07:35:00.350" v="9" actId="20577"/>
          <ac:spMkLst>
            <pc:docMk/>
            <pc:sldMasterMk cId="0" sldId="2147483648"/>
            <ac:spMk id="1027" creationId="{00000000-0000-0000-0000-000000000000}"/>
          </ac:spMkLst>
        </pc:spChg>
        <pc:sldLayoutChg chg="modSp mod">
          <pc:chgData name="Gaurang Naik" userId="095fd180-9166-4a3e-8ca1-a5959fa5cd48" providerId="ADAL" clId="{C4F63F26-AA01-49FD-BAC9-69B129926019}" dt="2024-09-07T07:35:04.217" v="10"/>
          <pc:sldLayoutMkLst>
            <pc:docMk/>
            <pc:sldMasterMk cId="0" sldId="2147483648"/>
            <pc:sldLayoutMk cId="0" sldId="2147483649"/>
          </pc:sldLayoutMkLst>
          <pc:spChg chg="mod">
            <ac:chgData name="Gaurang Naik" userId="095fd180-9166-4a3e-8ca1-a5959fa5cd48" providerId="ADAL" clId="{C4F63F26-AA01-49FD-BAC9-69B129926019}" dt="2024-09-07T07:35:04.217" v="10"/>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C4F63F26-AA01-49FD-BAC9-69B129926019}" dt="2024-09-07T07:35:06.671" v="11"/>
          <pc:sldLayoutMkLst>
            <pc:docMk/>
            <pc:sldMasterMk cId="0" sldId="2147483648"/>
            <pc:sldLayoutMk cId="0" sldId="2147483650"/>
          </pc:sldLayoutMkLst>
          <pc:spChg chg="mod">
            <ac:chgData name="Gaurang Naik" userId="095fd180-9166-4a3e-8ca1-a5959fa5cd48" providerId="ADAL" clId="{C4F63F26-AA01-49FD-BAC9-69B129926019}" dt="2024-09-07T07:35:06.671" v="11"/>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8C0B3628-1651-4692-9CD1-EF77920FB26A}"/>
    <pc:docChg chg="undo custSel addSld modSld modMainMaster">
      <pc:chgData name="Gaurang Naik" userId="095fd180-9166-4a3e-8ca1-a5959fa5cd48" providerId="ADAL" clId="{8C0B3628-1651-4692-9CD1-EF77920FB26A}" dt="2024-02-17T23:03:46.464" v="94" actId="1037"/>
      <pc:docMkLst>
        <pc:docMk/>
      </pc:docMkLst>
      <pc:sldChg chg="modSp mod">
        <pc:chgData name="Gaurang Naik" userId="095fd180-9166-4a3e-8ca1-a5959fa5cd48" providerId="ADAL" clId="{8C0B3628-1651-4692-9CD1-EF77920FB26A}" dt="2023-12-12T21:28:49.939" v="33" actId="20577"/>
        <pc:sldMkLst>
          <pc:docMk/>
          <pc:sldMk cId="0" sldId="256"/>
        </pc:sldMkLst>
        <pc:spChg chg="mod">
          <ac:chgData name="Gaurang Naik" userId="095fd180-9166-4a3e-8ca1-a5959fa5cd48" providerId="ADAL" clId="{8C0B3628-1651-4692-9CD1-EF77920FB26A}" dt="2023-12-12T21:26:47.586" v="12" actId="20577"/>
          <ac:spMkLst>
            <pc:docMk/>
            <pc:sldMk cId="0" sldId="256"/>
            <ac:spMk id="6" creationId="{00000000-0000-0000-0000-000000000000}"/>
          </ac:spMkLst>
        </pc:spChg>
        <pc:spChg chg="mod">
          <ac:chgData name="Gaurang Naik" userId="095fd180-9166-4a3e-8ca1-a5959fa5cd48" providerId="ADAL" clId="{8C0B3628-1651-4692-9CD1-EF77920FB26A}" dt="2023-12-12T21:28:49.939" v="33" actId="20577"/>
          <ac:spMkLst>
            <pc:docMk/>
            <pc:sldMk cId="0" sldId="256"/>
            <ac:spMk id="3074" creationId="{00000000-0000-0000-0000-000000000000}"/>
          </ac:spMkLst>
        </pc:spChg>
        <pc:graphicFrameChg chg="mod">
          <ac:chgData name="Gaurang Naik" userId="095fd180-9166-4a3e-8ca1-a5959fa5cd48" providerId="ADAL" clId="{8C0B3628-1651-4692-9CD1-EF77920FB26A}" dt="2023-12-12T21:25:51.918" v="0"/>
          <ac:graphicFrameMkLst>
            <pc:docMk/>
            <pc:sldMk cId="0" sldId="256"/>
            <ac:graphicFrameMk id="3075" creationId="{00000000-0000-0000-0000-000000000000}"/>
          </ac:graphicFrameMkLst>
        </pc:graphicFrameChg>
      </pc:sldChg>
      <pc:sldChg chg="modSp mod">
        <pc:chgData name="Gaurang Naik" userId="095fd180-9166-4a3e-8ca1-a5959fa5cd48" providerId="ADAL" clId="{8C0B3628-1651-4692-9CD1-EF77920FB26A}" dt="2023-12-12T21:26:50.452" v="13"/>
        <pc:sldMkLst>
          <pc:docMk/>
          <pc:sldMk cId="2970317778" sldId="258"/>
        </pc:sldMkLst>
        <pc:spChg chg="mod">
          <ac:chgData name="Gaurang Naik" userId="095fd180-9166-4a3e-8ca1-a5959fa5cd48" providerId="ADAL" clId="{8C0B3628-1651-4692-9CD1-EF77920FB26A}" dt="2023-12-12T21:26:50.452" v="13"/>
          <ac:spMkLst>
            <pc:docMk/>
            <pc:sldMk cId="2970317778" sldId="258"/>
            <ac:spMk id="6" creationId="{32EA93CB-593C-B60C-9AA0-C6AF3240918D}"/>
          </ac:spMkLst>
        </pc:spChg>
      </pc:sldChg>
      <pc:sldChg chg="modSp mod">
        <pc:chgData name="Gaurang Naik" userId="095fd180-9166-4a3e-8ca1-a5959fa5cd48" providerId="ADAL" clId="{8C0B3628-1651-4692-9CD1-EF77920FB26A}" dt="2023-12-12T21:26:52.718" v="14"/>
        <pc:sldMkLst>
          <pc:docMk/>
          <pc:sldMk cId="2174103903" sldId="259"/>
        </pc:sldMkLst>
        <pc:spChg chg="mod">
          <ac:chgData name="Gaurang Naik" userId="095fd180-9166-4a3e-8ca1-a5959fa5cd48" providerId="ADAL" clId="{8C0B3628-1651-4692-9CD1-EF77920FB26A}" dt="2023-12-12T21:26:52.718" v="14"/>
          <ac:spMkLst>
            <pc:docMk/>
            <pc:sldMk cId="2174103903" sldId="259"/>
            <ac:spMk id="6" creationId="{469ACA3F-61FC-6EA3-6ACF-6C583EDA3747}"/>
          </ac:spMkLst>
        </pc:spChg>
      </pc:sldChg>
      <pc:sldChg chg="modSp mod">
        <pc:chgData name="Gaurang Naik" userId="095fd180-9166-4a3e-8ca1-a5959fa5cd48" providerId="ADAL" clId="{8C0B3628-1651-4692-9CD1-EF77920FB26A}" dt="2023-12-12T21:26:56.985" v="16"/>
        <pc:sldMkLst>
          <pc:docMk/>
          <pc:sldMk cId="598105294" sldId="260"/>
        </pc:sldMkLst>
        <pc:spChg chg="mod">
          <ac:chgData name="Gaurang Naik" userId="095fd180-9166-4a3e-8ca1-a5959fa5cd48" providerId="ADAL" clId="{8C0B3628-1651-4692-9CD1-EF77920FB26A}" dt="2023-12-12T21:26:56.985" v="16"/>
          <ac:spMkLst>
            <pc:docMk/>
            <pc:sldMk cId="598105294" sldId="260"/>
            <ac:spMk id="6" creationId="{0F2D45C9-548C-EE53-2EB5-051395712476}"/>
          </ac:spMkLst>
        </pc:spChg>
      </pc:sldChg>
      <pc:sldChg chg="modSp mod">
        <pc:chgData name="Gaurang Naik" userId="095fd180-9166-4a3e-8ca1-a5959fa5cd48" providerId="ADAL" clId="{8C0B3628-1651-4692-9CD1-EF77920FB26A}" dt="2023-12-12T21:27:03.525" v="19"/>
        <pc:sldMkLst>
          <pc:docMk/>
          <pc:sldMk cId="4247393781" sldId="263"/>
        </pc:sldMkLst>
        <pc:spChg chg="mod">
          <ac:chgData name="Gaurang Naik" userId="095fd180-9166-4a3e-8ca1-a5959fa5cd48" providerId="ADAL" clId="{8C0B3628-1651-4692-9CD1-EF77920FB26A}" dt="2023-12-12T21:27:03.525" v="19"/>
          <ac:spMkLst>
            <pc:docMk/>
            <pc:sldMk cId="4247393781" sldId="263"/>
            <ac:spMk id="6" creationId="{2F4E3995-332F-6E15-FDC9-3B4C73C33114}"/>
          </ac:spMkLst>
        </pc:spChg>
      </pc:sldChg>
      <pc:sldChg chg="modSp mod">
        <pc:chgData name="Gaurang Naik" userId="095fd180-9166-4a3e-8ca1-a5959fa5cd48" providerId="ADAL" clId="{8C0B3628-1651-4692-9CD1-EF77920FB26A}" dt="2023-12-12T21:27:05.840" v="20"/>
        <pc:sldMkLst>
          <pc:docMk/>
          <pc:sldMk cId="1831130459" sldId="268"/>
        </pc:sldMkLst>
        <pc:spChg chg="mod">
          <ac:chgData name="Gaurang Naik" userId="095fd180-9166-4a3e-8ca1-a5959fa5cd48" providerId="ADAL" clId="{8C0B3628-1651-4692-9CD1-EF77920FB26A}" dt="2023-12-12T21:27:05.840" v="20"/>
          <ac:spMkLst>
            <pc:docMk/>
            <pc:sldMk cId="1831130459" sldId="268"/>
            <ac:spMk id="6" creationId="{282CEFAB-16E6-B7C1-C1A3-C44593A5219A}"/>
          </ac:spMkLst>
        </pc:spChg>
      </pc:sldChg>
      <pc:sldChg chg="modSp mod">
        <pc:chgData name="Gaurang Naik" userId="095fd180-9166-4a3e-8ca1-a5959fa5cd48" providerId="ADAL" clId="{8C0B3628-1651-4692-9CD1-EF77920FB26A}" dt="2023-12-12T21:26:54.785" v="15"/>
        <pc:sldMkLst>
          <pc:docMk/>
          <pc:sldMk cId="3999378111" sldId="274"/>
        </pc:sldMkLst>
        <pc:spChg chg="mod">
          <ac:chgData name="Gaurang Naik" userId="095fd180-9166-4a3e-8ca1-a5959fa5cd48" providerId="ADAL" clId="{8C0B3628-1651-4692-9CD1-EF77920FB26A}" dt="2023-12-12T21:26:54.785" v="15"/>
          <ac:spMkLst>
            <pc:docMk/>
            <pc:sldMk cId="3999378111" sldId="274"/>
            <ac:spMk id="6" creationId="{350D3958-F5C1-B153-930D-B00F032FC58E}"/>
          </ac:spMkLst>
        </pc:spChg>
      </pc:sldChg>
      <pc:sldChg chg="modSp mod">
        <pc:chgData name="Gaurang Naik" userId="095fd180-9166-4a3e-8ca1-a5959fa5cd48" providerId="ADAL" clId="{8C0B3628-1651-4692-9CD1-EF77920FB26A}" dt="2023-12-12T21:26:59.284" v="17"/>
        <pc:sldMkLst>
          <pc:docMk/>
          <pc:sldMk cId="1525759070" sldId="278"/>
        </pc:sldMkLst>
        <pc:spChg chg="mod">
          <ac:chgData name="Gaurang Naik" userId="095fd180-9166-4a3e-8ca1-a5959fa5cd48" providerId="ADAL" clId="{8C0B3628-1651-4692-9CD1-EF77920FB26A}" dt="2023-12-12T21:26:59.284" v="17"/>
          <ac:spMkLst>
            <pc:docMk/>
            <pc:sldMk cId="1525759070" sldId="278"/>
            <ac:spMk id="6" creationId="{B49E2BC0-4822-E657-B4A4-9CFD098ED265}"/>
          </ac:spMkLst>
        </pc:spChg>
      </pc:sldChg>
      <pc:sldChg chg="modSp mod">
        <pc:chgData name="Gaurang Naik" userId="095fd180-9166-4a3e-8ca1-a5959fa5cd48" providerId="ADAL" clId="{8C0B3628-1651-4692-9CD1-EF77920FB26A}" dt="2024-02-17T23:03:46.464" v="94" actId="1037"/>
        <pc:sldMkLst>
          <pc:docMk/>
          <pc:sldMk cId="3883515440" sldId="281"/>
        </pc:sldMkLst>
        <pc:spChg chg="mod">
          <ac:chgData name="Gaurang Naik" userId="095fd180-9166-4a3e-8ca1-a5959fa5cd48" providerId="ADAL" clId="{8C0B3628-1651-4692-9CD1-EF77920FB26A}" dt="2023-12-12T21:27:01.372" v="18"/>
          <ac:spMkLst>
            <pc:docMk/>
            <pc:sldMk cId="3883515440" sldId="281"/>
            <ac:spMk id="6" creationId="{565D3B46-6E54-998D-4E71-724907618594}"/>
          </ac:spMkLst>
        </pc:spChg>
        <pc:spChg chg="mod">
          <ac:chgData name="Gaurang Naik" userId="095fd180-9166-4a3e-8ca1-a5959fa5cd48" providerId="ADAL" clId="{8C0B3628-1651-4692-9CD1-EF77920FB26A}" dt="2024-02-17T23:03:46.464" v="94" actId="1037"/>
          <ac:spMkLst>
            <pc:docMk/>
            <pc:sldMk cId="3883515440" sldId="281"/>
            <ac:spMk id="16" creationId="{0B6FCC3A-85DC-C2F8-8AE9-F370B9439DED}"/>
          </ac:spMkLst>
        </pc:spChg>
        <pc:spChg chg="mod">
          <ac:chgData name="Gaurang Naik" userId="095fd180-9166-4a3e-8ca1-a5959fa5cd48" providerId="ADAL" clId="{8C0B3628-1651-4692-9CD1-EF77920FB26A}" dt="2024-02-17T23:03:43.258" v="88" actId="1037"/>
          <ac:spMkLst>
            <pc:docMk/>
            <pc:sldMk cId="3883515440" sldId="281"/>
            <ac:spMk id="39" creationId="{C20EDBF4-B498-F7D3-7254-23771E92D406}"/>
          </ac:spMkLst>
        </pc:spChg>
        <pc:spChg chg="mod">
          <ac:chgData name="Gaurang Naik" userId="095fd180-9166-4a3e-8ca1-a5959fa5cd48" providerId="ADAL" clId="{8C0B3628-1651-4692-9CD1-EF77920FB26A}" dt="2024-02-17T23:03:39.598" v="82" actId="1038"/>
          <ac:spMkLst>
            <pc:docMk/>
            <pc:sldMk cId="3883515440" sldId="281"/>
            <ac:spMk id="40" creationId="{BE0147A3-543F-3664-BD4E-7A26B6F06A38}"/>
          </ac:spMkLst>
        </pc:spChg>
      </pc:sldChg>
      <pc:sldChg chg="modSp new mod">
        <pc:chgData name="Gaurang Naik" userId="095fd180-9166-4a3e-8ca1-a5959fa5cd48" providerId="ADAL" clId="{8C0B3628-1651-4692-9CD1-EF77920FB26A}" dt="2023-12-12T21:27:29.188" v="30" actId="113"/>
        <pc:sldMkLst>
          <pc:docMk/>
          <pc:sldMk cId="1255940636" sldId="282"/>
        </pc:sldMkLst>
        <pc:spChg chg="mod">
          <ac:chgData name="Gaurang Naik" userId="095fd180-9166-4a3e-8ca1-a5959fa5cd48" providerId="ADAL" clId="{8C0B3628-1651-4692-9CD1-EF77920FB26A}" dt="2023-12-12T21:27:09.209" v="23" actId="20577"/>
          <ac:spMkLst>
            <pc:docMk/>
            <pc:sldMk cId="1255940636" sldId="282"/>
            <ac:spMk id="2" creationId="{CA475F57-B465-3DD5-9301-1DB4654F980A}"/>
          </ac:spMkLst>
        </pc:spChg>
        <pc:spChg chg="mod">
          <ac:chgData name="Gaurang Naik" userId="095fd180-9166-4a3e-8ca1-a5959fa5cd48" providerId="ADAL" clId="{8C0B3628-1651-4692-9CD1-EF77920FB26A}" dt="2023-12-12T21:27:29.188" v="30" actId="113"/>
          <ac:spMkLst>
            <pc:docMk/>
            <pc:sldMk cId="1255940636" sldId="282"/>
            <ac:spMk id="3" creationId="{49A3282A-A55B-63A8-7803-A1E0D409A8FB}"/>
          </ac:spMkLst>
        </pc:spChg>
      </pc:sldChg>
      <pc:sldMasterChg chg="modSp mod delSldLayout modSldLayout">
        <pc:chgData name="Gaurang Naik" userId="095fd180-9166-4a3e-8ca1-a5959fa5cd48" providerId="ADAL" clId="{8C0B3628-1651-4692-9CD1-EF77920FB26A}" dt="2023-12-12T21:31:52.925" v="74" actId="20577"/>
        <pc:sldMasterMkLst>
          <pc:docMk/>
          <pc:sldMasterMk cId="0" sldId="2147483648"/>
        </pc:sldMasterMkLst>
        <pc:spChg chg="mod">
          <ac:chgData name="Gaurang Naik" userId="095fd180-9166-4a3e-8ca1-a5959fa5cd48" providerId="ADAL" clId="{8C0B3628-1651-4692-9CD1-EF77920FB26A}" dt="2023-12-12T21:31:52.925" v="74" actId="20577"/>
          <ac:spMkLst>
            <pc:docMk/>
            <pc:sldMasterMk cId="0" sldId="2147483648"/>
            <ac:spMk id="10" creationId="{00000000-0000-0000-0000-000000000000}"/>
          </ac:spMkLst>
        </pc:spChg>
        <pc:spChg chg="mod">
          <ac:chgData name="Gaurang Naik" userId="095fd180-9166-4a3e-8ca1-a5959fa5cd48" providerId="ADAL" clId="{8C0B3628-1651-4692-9CD1-EF77920FB26A}" dt="2023-12-12T21:31:44.561" v="66"/>
          <ac:spMkLst>
            <pc:docMk/>
            <pc:sldMasterMk cId="0" sldId="2147483648"/>
            <ac:spMk id="1027" creationId="{00000000-0000-0000-0000-000000000000}"/>
          </ac:spMkLst>
        </pc:spChg>
        <pc:sldLayoutChg chg="modSp mod">
          <pc:chgData name="Gaurang Naik" userId="095fd180-9166-4a3e-8ca1-a5959fa5cd48" providerId="ADAL" clId="{8C0B3628-1651-4692-9CD1-EF77920FB26A}" dt="2023-12-12T21:31:40.531" v="65"/>
          <pc:sldLayoutMkLst>
            <pc:docMk/>
            <pc:sldMasterMk cId="0" sldId="2147483648"/>
            <pc:sldLayoutMk cId="0" sldId="2147483649"/>
          </pc:sldLayoutMkLst>
          <pc:spChg chg="mod">
            <ac:chgData name="Gaurang Naik" userId="095fd180-9166-4a3e-8ca1-a5959fa5cd48" providerId="ADAL" clId="{8C0B3628-1651-4692-9CD1-EF77920FB26A}" dt="2023-12-12T21:31:40.531" v="65"/>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8C0B3628-1651-4692-9CD1-EF77920FB26A}" dt="2023-12-12T21:31:15.009" v="54" actId="20577"/>
          <pc:sldLayoutMkLst>
            <pc:docMk/>
            <pc:sldMasterMk cId="0" sldId="2147483648"/>
            <pc:sldLayoutMk cId="0" sldId="2147483650"/>
          </pc:sldLayoutMkLst>
          <pc:spChg chg="mod">
            <ac:chgData name="Gaurang Naik" userId="095fd180-9166-4a3e-8ca1-a5959fa5cd48" providerId="ADAL" clId="{8C0B3628-1651-4692-9CD1-EF77920FB26A}" dt="2023-12-12T21:31:15.009" v="54" actId="20577"/>
            <ac:spMkLst>
              <pc:docMk/>
              <pc:sldMasterMk cId="0" sldId="2147483648"/>
              <pc:sldLayoutMk cId="0" sldId="2147483650"/>
              <ac:spMk id="12" creationId="{00000000-0000-0000-0000-000000000000}"/>
            </ac:spMkLst>
          </pc:spChg>
        </pc:sldLayoutChg>
        <pc:sldLayoutChg chg="modSp del mod">
          <pc:chgData name="Gaurang Naik" userId="095fd180-9166-4a3e-8ca1-a5959fa5cd48" providerId="ADAL" clId="{8C0B3628-1651-4692-9CD1-EF77920FB26A}" dt="2023-12-12T21:31:32.610" v="64" actId="2696"/>
          <pc:sldLayoutMkLst>
            <pc:docMk/>
            <pc:sldMasterMk cId="0" sldId="2147483648"/>
            <pc:sldLayoutMk cId="0" sldId="2147483651"/>
          </pc:sldLayoutMkLst>
          <pc:spChg chg="mod">
            <ac:chgData name="Gaurang Naik" userId="095fd180-9166-4a3e-8ca1-a5959fa5cd48" providerId="ADAL" clId="{8C0B3628-1651-4692-9CD1-EF77920FB26A}" dt="2023-12-12T21:31:19.779" v="55"/>
            <ac:spMkLst>
              <pc:docMk/>
              <pc:sldMasterMk cId="0" sldId="2147483648"/>
              <pc:sldLayoutMk cId="0" sldId="2147483651"/>
              <ac:spMk id="4" creationId="{00000000-0000-0000-0000-000000000000}"/>
            </ac:spMkLst>
          </pc:spChg>
        </pc:sldLayoutChg>
        <pc:sldLayoutChg chg="modSp del mod">
          <pc:chgData name="Gaurang Naik" userId="095fd180-9166-4a3e-8ca1-a5959fa5cd48" providerId="ADAL" clId="{8C0B3628-1651-4692-9CD1-EF77920FB26A}" dt="2023-12-12T21:31:31.655" v="63" actId="2696"/>
          <pc:sldLayoutMkLst>
            <pc:docMk/>
            <pc:sldMasterMk cId="0" sldId="2147483648"/>
            <pc:sldLayoutMk cId="0" sldId="2147483652"/>
          </pc:sldLayoutMkLst>
          <pc:spChg chg="mod">
            <ac:chgData name="Gaurang Naik" userId="095fd180-9166-4a3e-8ca1-a5959fa5cd48" providerId="ADAL" clId="{8C0B3628-1651-4692-9CD1-EF77920FB26A}" dt="2023-12-12T21:31:21.948" v="56"/>
            <ac:spMkLst>
              <pc:docMk/>
              <pc:sldMasterMk cId="0" sldId="2147483648"/>
              <pc:sldLayoutMk cId="0" sldId="2147483652"/>
              <ac:spMk id="5" creationId="{00000000-0000-0000-0000-000000000000}"/>
            </ac:spMkLst>
          </pc:spChg>
        </pc:sldLayoutChg>
        <pc:sldLayoutChg chg="modSp del mod">
          <pc:chgData name="Gaurang Naik" userId="095fd180-9166-4a3e-8ca1-a5959fa5cd48" providerId="ADAL" clId="{8C0B3628-1651-4692-9CD1-EF77920FB26A}" dt="2023-12-12T21:31:30.992" v="62" actId="2696"/>
          <pc:sldLayoutMkLst>
            <pc:docMk/>
            <pc:sldMasterMk cId="0" sldId="2147483648"/>
            <pc:sldLayoutMk cId="0" sldId="2147483653"/>
          </pc:sldLayoutMkLst>
          <pc:spChg chg="mod">
            <ac:chgData name="Gaurang Naik" userId="095fd180-9166-4a3e-8ca1-a5959fa5cd48" providerId="ADAL" clId="{8C0B3628-1651-4692-9CD1-EF77920FB26A}" dt="2023-12-12T21:31:24.273" v="57"/>
            <ac:spMkLst>
              <pc:docMk/>
              <pc:sldMasterMk cId="0" sldId="2147483648"/>
              <pc:sldLayoutMk cId="0" sldId="2147483653"/>
              <ac:spMk id="7" creationId="{00000000-0000-0000-0000-000000000000}"/>
            </ac:spMkLst>
          </pc:spChg>
        </pc:sldLayoutChg>
        <pc:sldLayoutChg chg="del">
          <pc:chgData name="Gaurang Naik" userId="095fd180-9166-4a3e-8ca1-a5959fa5cd48" providerId="ADAL" clId="{8C0B3628-1651-4692-9CD1-EF77920FB26A}" dt="2023-12-12T21:31:27.353" v="58" actId="2696"/>
          <pc:sldLayoutMkLst>
            <pc:docMk/>
            <pc:sldMasterMk cId="0" sldId="2147483648"/>
            <pc:sldLayoutMk cId="0" sldId="2147483654"/>
          </pc:sldLayoutMkLst>
        </pc:sldLayoutChg>
        <pc:sldLayoutChg chg="del">
          <pc:chgData name="Gaurang Naik" userId="095fd180-9166-4a3e-8ca1-a5959fa5cd48" providerId="ADAL" clId="{8C0B3628-1651-4692-9CD1-EF77920FB26A}" dt="2023-12-12T21:31:28.778" v="59" actId="2696"/>
          <pc:sldLayoutMkLst>
            <pc:docMk/>
            <pc:sldMasterMk cId="0" sldId="2147483648"/>
            <pc:sldLayoutMk cId="0" sldId="2147483655"/>
          </pc:sldLayoutMkLst>
        </pc:sldLayoutChg>
        <pc:sldLayoutChg chg="del">
          <pc:chgData name="Gaurang Naik" userId="095fd180-9166-4a3e-8ca1-a5959fa5cd48" providerId="ADAL" clId="{8C0B3628-1651-4692-9CD1-EF77920FB26A}" dt="2023-12-12T21:31:29.640" v="60" actId="2696"/>
          <pc:sldLayoutMkLst>
            <pc:docMk/>
            <pc:sldMasterMk cId="0" sldId="2147483648"/>
            <pc:sldLayoutMk cId="0" sldId="2147483658"/>
          </pc:sldLayoutMkLst>
        </pc:sldLayoutChg>
        <pc:sldLayoutChg chg="del">
          <pc:chgData name="Gaurang Naik" userId="095fd180-9166-4a3e-8ca1-a5959fa5cd48" providerId="ADAL" clId="{8C0B3628-1651-4692-9CD1-EF77920FB26A}" dt="2023-12-12T21:31:30.264" v="61" actId="2696"/>
          <pc:sldLayoutMkLst>
            <pc:docMk/>
            <pc:sldMasterMk cId="0" sldId="2147483648"/>
            <pc:sldLayoutMk cId="0"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Gaurang Naik et al.,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OBSS Bandwidth Ambiguity in NPCA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2024-11-09</a:t>
            </a:r>
          </a:p>
        </p:txBody>
      </p:sp>
      <p:sp>
        <p:nvSpPr>
          <p:cNvPr id="6" name="Date Placeholder 3"/>
          <p:cNvSpPr>
            <a:spLocks noGrp="1"/>
          </p:cNvSpPr>
          <p:nvPr>
            <p:ph type="dt" idx="10"/>
          </p:nvPr>
        </p:nvSpPr>
        <p:spPr/>
        <p:txBody>
          <a:bodyPr/>
          <a:lstStyle/>
          <a:p>
            <a:r>
              <a:rPr lang="en-US" dirty="0"/>
              <a:t>November 2024</a:t>
            </a:r>
            <a:endParaRPr lang="en-GB" dirty="0"/>
          </a:p>
        </p:txBody>
      </p:sp>
      <p:sp>
        <p:nvSpPr>
          <p:cNvPr id="7" name="Footer Placeholder 4"/>
          <p:cNvSpPr>
            <a:spLocks noGrp="1"/>
          </p:cNvSpPr>
          <p:nvPr>
            <p:ph type="ftr" idx="11"/>
          </p:nvPr>
        </p:nvSpPr>
        <p:spPr/>
        <p:txBody>
          <a:bodyPr/>
          <a:lstStyle/>
          <a:p>
            <a:r>
              <a:rPr lang="en-GB" dirty="0"/>
              <a:t>Gaurang Naik et al.,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9677907"/>
              </p:ext>
            </p:extLst>
          </p:nvPr>
        </p:nvGraphicFramePr>
        <p:xfrm>
          <a:off x="993775" y="2408238"/>
          <a:ext cx="10126663" cy="3333750"/>
        </p:xfrm>
        <a:graphic>
          <a:graphicData uri="http://schemas.openxmlformats.org/presentationml/2006/ole">
            <mc:AlternateContent xmlns:mc="http://schemas.openxmlformats.org/markup-compatibility/2006">
              <mc:Choice xmlns:v="urn:schemas-microsoft-com:vml" Requires="v">
                <p:oleObj name="Document" r:id="rId3" imgW="10442994" imgH="3447567" progId="Word.Document.8">
                  <p:embed/>
                </p:oleObj>
              </mc:Choice>
              <mc:Fallback>
                <p:oleObj name="Document" r:id="rId3" imgW="10442994" imgH="3447567" progId="Word.Document.8">
                  <p:embed/>
                  <p:pic>
                    <p:nvPicPr>
                      <p:cNvPr id="3075" name="Object 3"/>
                      <p:cNvPicPr>
                        <a:picLocks noChangeAspect="1" noChangeArrowheads="1"/>
                      </p:cNvPicPr>
                      <p:nvPr/>
                    </p:nvPicPr>
                    <p:blipFill>
                      <a:blip r:embed="rId4"/>
                      <a:srcRect/>
                      <a:stretch>
                        <a:fillRect/>
                      </a:stretch>
                    </p:blipFill>
                    <p:spPr bwMode="auto">
                      <a:xfrm>
                        <a:off x="993775" y="2408238"/>
                        <a:ext cx="10126663" cy="33337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523A-CC1C-4C33-FB82-5FFDC5CAB610}"/>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12B4A541-14CF-2BF1-0605-3B77F3D44E5D}"/>
              </a:ext>
            </a:extLst>
          </p:cNvPr>
          <p:cNvSpPr>
            <a:spLocks noGrp="1"/>
          </p:cNvSpPr>
          <p:nvPr>
            <p:ph idx="1"/>
          </p:nvPr>
        </p:nvSpPr>
        <p:spPr/>
        <p:txBody>
          <a:bodyPr/>
          <a:lstStyle/>
          <a:p>
            <a:pPr>
              <a:buFont typeface="Arial" panose="020B0604020202020204" pitchFamily="34" charset="0"/>
              <a:buChar char="•"/>
            </a:pPr>
            <a:r>
              <a:rPr lang="en-US" dirty="0"/>
              <a:t>Non-Primary Channel Access (NPCA) feature in UHR enables an AP and a non-AP STA to communicate on a nonprimary channel when the primary channel is busy due to OBSS traffic</a:t>
            </a:r>
          </a:p>
          <a:p>
            <a:pPr>
              <a:buFont typeface="Arial" panose="020B0604020202020204" pitchFamily="34" charset="0"/>
              <a:buChar char="•"/>
            </a:pPr>
            <a:r>
              <a:rPr lang="en-US" dirty="0" err="1"/>
              <a:t>TGbn</a:t>
            </a:r>
            <a:r>
              <a:rPr lang="en-US" dirty="0"/>
              <a:t> has agreed to the following:</a:t>
            </a:r>
          </a:p>
          <a:p>
            <a:pPr lvl="1">
              <a:buFont typeface="Arial" panose="020B0604020202020204" pitchFamily="34" charset="0"/>
              <a:buChar char="•"/>
            </a:pPr>
            <a:r>
              <a:rPr lang="en-US" dirty="0" err="1"/>
              <a:t>TGbn</a:t>
            </a:r>
            <a:r>
              <a:rPr lang="en-US" dirty="0"/>
              <a:t>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GB" sz="1800" dirty="0">
                <a:effectLst/>
                <a:latin typeface="Times New Roman" panose="02020603050405020304" pitchFamily="18" charset="0"/>
                <a:ea typeface="SimSun" panose="02010600030101010101" pitchFamily="2" charset="-122"/>
              </a:rPr>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GB" sz="1800" dirty="0">
                <a:effectLst/>
                <a:latin typeface="Times New Roman" panose="02020603050405020304" pitchFamily="18" charset="0"/>
                <a:ea typeface="SimSun" panose="02010600030101010101" pitchFamily="2" charset="-122"/>
              </a:rPr>
              <a:t>A BSS shall only have a single NPCA primary channel (name TBD) on which the STA contends while the primary channel of the BSS is known to be busy due to OBSS traffic or other TBD conditions.</a:t>
            </a: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A3EEDE5-B2DB-A89E-74E3-3127979F496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FC02ADF-062B-E87E-9B7D-7C62DBCE43E0}"/>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914650C0-BAEC-7178-B847-C532EA2C0EC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95367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A17A2-3A35-DA60-A8F9-7FA3DACF3F29}"/>
              </a:ext>
            </a:extLst>
          </p:cNvPr>
          <p:cNvSpPr>
            <a:spLocks noGrp="1"/>
          </p:cNvSpPr>
          <p:nvPr>
            <p:ph type="title"/>
          </p:nvPr>
        </p:nvSpPr>
        <p:spPr/>
        <p:txBody>
          <a:bodyPr/>
          <a:lstStyle/>
          <a:p>
            <a:r>
              <a:rPr lang="en-US" dirty="0"/>
              <a:t>Determining the bandwidth of RTS/CTS frames</a:t>
            </a:r>
          </a:p>
        </p:txBody>
      </p:sp>
      <p:sp>
        <p:nvSpPr>
          <p:cNvPr id="3" name="Content Placeholder 2">
            <a:extLst>
              <a:ext uri="{FF2B5EF4-FFF2-40B4-BE49-F238E27FC236}">
                <a16:creationId xmlns:a16="http://schemas.microsoft.com/office/drawing/2014/main" id="{BF79BD11-FA08-DC2E-7C94-1835485DC7B6}"/>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1800" dirty="0"/>
              <a:t>When an OBSS transmission preceded with an RTS/CTS frame is received, before switching to NPCA Primary, an NPCA STA must perform the following:</a:t>
            </a:r>
          </a:p>
          <a:p>
            <a:pPr lvl="1">
              <a:buFont typeface="Arial" panose="020B0604020202020204" pitchFamily="34" charset="0"/>
              <a:buChar char="•"/>
            </a:pPr>
            <a:r>
              <a:rPr lang="en-US" sz="1600" dirty="0"/>
              <a:t>Classify the PPDU carrying the RTS/CTS frame as an inter-BSS or intra-BSS PPDU, and</a:t>
            </a:r>
          </a:p>
          <a:p>
            <a:pPr lvl="1">
              <a:buFont typeface="Arial" panose="020B0604020202020204" pitchFamily="34" charset="0"/>
              <a:buChar char="•"/>
            </a:pPr>
            <a:r>
              <a:rPr lang="en-US" sz="1600" dirty="0"/>
              <a:t>Determine bandwidth of OBSS PPDU and whether the OBSS transmission overlaps with the NPCA primary</a:t>
            </a:r>
          </a:p>
          <a:p>
            <a:pPr>
              <a:buFont typeface="Arial" panose="020B0604020202020204" pitchFamily="34" charset="0"/>
              <a:buChar char="•"/>
            </a:pPr>
            <a:r>
              <a:rPr lang="en-US" sz="1800" dirty="0"/>
              <a:t>If the OBSS RTS frame does not include a bandwidth signaling TA, NPCA STAs cannot determine the bandwidth of the OBSS TXOP</a:t>
            </a:r>
          </a:p>
          <a:p>
            <a:pPr lvl="1">
              <a:buFont typeface="Arial" panose="020B0604020202020204" pitchFamily="34" charset="0"/>
              <a:buChar char="•"/>
            </a:pPr>
            <a:r>
              <a:rPr lang="en-US" sz="1600" dirty="0"/>
              <a:t>And, therefore, the NPCA STA cannot determine whether the OBSS transmission overlaps with the NPCA primary</a:t>
            </a:r>
          </a:p>
          <a:p>
            <a:pPr lvl="1">
              <a:buFont typeface="Arial" panose="020B0604020202020204" pitchFamily="34" charset="0"/>
              <a:buChar char="•"/>
            </a:pPr>
            <a:r>
              <a:rPr lang="en-US" sz="1600" dirty="0"/>
              <a:t>Thus, we propose that if the received OBSS RTS frame does not include a bandwidth signaling TA, NPCA switch to the NPCA primary channel must not be allowed</a:t>
            </a:r>
          </a:p>
          <a:p>
            <a:pPr>
              <a:buFont typeface="Arial" panose="020B0604020202020204" pitchFamily="34" charset="0"/>
              <a:buChar char="•"/>
            </a:pPr>
            <a:r>
              <a:rPr lang="en-US" sz="1800" dirty="0"/>
              <a:t>A CTS frame does not include the Transmitter Address</a:t>
            </a:r>
          </a:p>
          <a:p>
            <a:pPr lvl="1">
              <a:buFont typeface="Arial" panose="020B0604020202020204" pitchFamily="34" charset="0"/>
              <a:buChar char="•"/>
            </a:pPr>
            <a:r>
              <a:rPr lang="en-US" sz="1600" dirty="0"/>
              <a:t>Thus, upon receiving a CTS frame an NPCA STA cannot determine </a:t>
            </a:r>
          </a:p>
          <a:p>
            <a:pPr lvl="2">
              <a:buFont typeface="Arial" panose="020B0604020202020204" pitchFamily="34" charset="0"/>
              <a:buChar char="•"/>
            </a:pPr>
            <a:r>
              <a:rPr lang="en-US" sz="1400" dirty="0"/>
              <a:t>Whether the SERVICE field carries the bandwidth or not</a:t>
            </a:r>
          </a:p>
          <a:p>
            <a:pPr lvl="2">
              <a:buFont typeface="Arial" panose="020B0604020202020204" pitchFamily="34" charset="0"/>
              <a:buChar char="•"/>
            </a:pPr>
            <a:r>
              <a:rPr lang="en-US" sz="1400" dirty="0"/>
              <a:t>In some cases, whether the frame is intra-BSS or inter-BSS</a:t>
            </a:r>
          </a:p>
          <a:p>
            <a:pPr lvl="1">
              <a:buFont typeface="Arial" panose="020B0604020202020204" pitchFamily="34" charset="0"/>
              <a:buChar char="•"/>
            </a:pPr>
            <a:r>
              <a:rPr lang="en-US" sz="1600" dirty="0"/>
              <a:t>Thus, we propose that if a CTS frame is received without receiving the soliciting (MU)RTS frame, NPCA switch to the NPCA primary channel must not be allowed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D6A75C50-8BB3-4169-587D-8A0AD5D35426}"/>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E5FB7615-36FE-E2AA-DC4B-1AFF05D44C2E}"/>
              </a:ext>
            </a:extLst>
          </p:cNvPr>
          <p:cNvSpPr>
            <a:spLocks noGrp="1"/>
          </p:cNvSpPr>
          <p:nvPr>
            <p:ph type="ftr" idx="14"/>
          </p:nvPr>
        </p:nvSpPr>
        <p:spPr/>
        <p:txBody>
          <a:bodyPr/>
          <a:lstStyle/>
          <a:p>
            <a:r>
              <a:rPr lang="en-GB"/>
              <a:t>Gaurang Naik et al., Qualcomm Technologies Inc.</a:t>
            </a:r>
          </a:p>
        </p:txBody>
      </p:sp>
      <p:sp>
        <p:nvSpPr>
          <p:cNvPr id="6" name="Date Placeholder 5">
            <a:extLst>
              <a:ext uri="{FF2B5EF4-FFF2-40B4-BE49-F238E27FC236}">
                <a16:creationId xmlns:a16="http://schemas.microsoft.com/office/drawing/2014/main" id="{4614A11C-04AA-61E0-3263-320105788EF7}"/>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841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C0F3B-E496-EEAB-3D8E-5E2214CFB34F}"/>
              </a:ext>
            </a:extLst>
          </p:cNvPr>
          <p:cNvSpPr>
            <a:spLocks noGrp="1"/>
          </p:cNvSpPr>
          <p:nvPr>
            <p:ph type="title"/>
          </p:nvPr>
        </p:nvSpPr>
        <p:spPr/>
        <p:txBody>
          <a:bodyPr/>
          <a:lstStyle/>
          <a:p>
            <a:r>
              <a:rPr lang="en-US" dirty="0"/>
              <a:t>Ambiguity in 320 MHz signaling</a:t>
            </a:r>
          </a:p>
        </p:txBody>
      </p:sp>
      <p:sp>
        <p:nvSpPr>
          <p:cNvPr id="4" name="Slide Number Placeholder 3">
            <a:extLst>
              <a:ext uri="{FF2B5EF4-FFF2-40B4-BE49-F238E27FC236}">
                <a16:creationId xmlns:a16="http://schemas.microsoft.com/office/drawing/2014/main" id="{F9C2A64F-FBD9-BC0C-F691-2E318C8D1AE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06CA03F-22CD-6045-2A3C-4BBA6139C52C}"/>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40052330-004C-D482-2B49-EBDA961D8086}"/>
              </a:ext>
            </a:extLst>
          </p:cNvPr>
          <p:cNvSpPr>
            <a:spLocks noGrp="1"/>
          </p:cNvSpPr>
          <p:nvPr>
            <p:ph type="dt" idx="15"/>
          </p:nvPr>
        </p:nvSpPr>
        <p:spPr/>
        <p:txBody>
          <a:bodyPr/>
          <a:lstStyle/>
          <a:p>
            <a:r>
              <a:rPr lang="en-US" dirty="0"/>
              <a:t>November 2024</a:t>
            </a:r>
            <a:endParaRPr lang="en-GB" dirty="0"/>
          </a:p>
        </p:txBody>
      </p:sp>
      <p:sp>
        <p:nvSpPr>
          <p:cNvPr id="7" name="Content Placeholder 2">
            <a:extLst>
              <a:ext uri="{FF2B5EF4-FFF2-40B4-BE49-F238E27FC236}">
                <a16:creationId xmlns:a16="http://schemas.microsoft.com/office/drawing/2014/main" id="{DE0AC350-16D1-1418-B1D3-A709AF134E83}"/>
              </a:ext>
            </a:extLst>
          </p:cNvPr>
          <p:cNvSpPr>
            <a:spLocks noGrp="1"/>
          </p:cNvSpPr>
          <p:nvPr>
            <p:ph idx="1"/>
          </p:nvPr>
        </p:nvSpPr>
        <p:spPr>
          <a:xfrm>
            <a:off x="929217" y="1761176"/>
            <a:ext cx="7848600" cy="4418014"/>
          </a:xfrm>
        </p:spPr>
        <p:txBody>
          <a:bodyPr/>
          <a:lstStyle/>
          <a:p>
            <a:pPr>
              <a:buFont typeface="Arial" panose="020B0604020202020204" pitchFamily="34" charset="0"/>
              <a:buChar char="•"/>
            </a:pPr>
            <a:r>
              <a:rPr lang="en-US" sz="1600" dirty="0"/>
              <a:t>When an NPCA STA classifies a PPDU as inter-BSS PPDU and acquires the bandwidth information from that PPDU</a:t>
            </a:r>
          </a:p>
          <a:p>
            <a:pPr lvl="1">
              <a:buFont typeface="Arial" panose="020B0604020202020204" pitchFamily="34" charset="0"/>
              <a:buChar char="•"/>
            </a:pPr>
            <a:r>
              <a:rPr lang="en-US" sz="1400" dirty="0"/>
              <a:t>If the PPDU bandwidth is 160 MHz or less, the NPCA STA can unambiguously determine whether the OBSS PPDU overlaps with NPCA Primary or not</a:t>
            </a:r>
          </a:p>
          <a:p>
            <a:pPr lvl="1">
              <a:buFont typeface="Arial" panose="020B0604020202020204" pitchFamily="34" charset="0"/>
              <a:buChar char="•"/>
            </a:pPr>
            <a:r>
              <a:rPr lang="en-US" sz="1400" dirty="0"/>
              <a:t>The same applies if the PPDU bandwidth is 320 MHz and the exact bandwidth configuration (320 MHz-1 or 320 MHz-2) is signaled</a:t>
            </a:r>
          </a:p>
          <a:p>
            <a:pPr lvl="1">
              <a:buFont typeface="Arial" panose="020B0604020202020204" pitchFamily="34" charset="0"/>
              <a:buChar char="•"/>
            </a:pPr>
            <a:r>
              <a:rPr lang="en-US" sz="1400" dirty="0"/>
              <a:t>However, when a 320 MHz PPDU is non-HT duplicate and carries an RTS frame, it does not carry the bandwidth configuration </a:t>
            </a:r>
          </a:p>
          <a:p>
            <a:pPr lvl="2">
              <a:buFont typeface="Arial" panose="020B0604020202020204" pitchFamily="34" charset="0"/>
              <a:buChar char="•"/>
            </a:pPr>
            <a:r>
              <a:rPr lang="en-US" sz="1200" dirty="0"/>
              <a:t>Which causes ambiguity at the NPCA STA as to whether the NPCA Primary channel is occupied</a:t>
            </a:r>
          </a:p>
          <a:p>
            <a:pPr lvl="2">
              <a:buFont typeface="Arial" panose="020B0604020202020204" pitchFamily="34" charset="0"/>
              <a:buChar char="•"/>
            </a:pPr>
            <a:r>
              <a:rPr lang="en-US" sz="1200" dirty="0"/>
              <a:t>For example, for the configuration shown in the adjacent figure, an NPCA STA that receives an RTS frame from an OBSS STA on its BSS Primary and receives the 320 MHz signaling, the NPCA STA cannot distinguish between Case-A and Case-B</a:t>
            </a:r>
          </a:p>
          <a:p>
            <a:pPr>
              <a:buFont typeface="Arial" panose="020B0604020202020204" pitchFamily="34" charset="0"/>
              <a:buChar char="•"/>
            </a:pPr>
            <a:r>
              <a:rPr lang="en-US" sz="1800" dirty="0"/>
              <a:t>Thus, the occupancy of NPCA Primary is ambiguous when a 320 MHz OBSS non-HT dup PPDU carries an RTS frame </a:t>
            </a:r>
          </a:p>
          <a:p>
            <a:pPr lvl="1">
              <a:buFont typeface="Arial" panose="020B0604020202020204" pitchFamily="34" charset="0"/>
              <a:buChar char="•"/>
            </a:pPr>
            <a:r>
              <a:rPr lang="en-US" sz="1400" dirty="0"/>
              <a:t>Thus, we propose that if an NPCA STA receives an OBSS RTS frame in a non-HT dup PPDU that indicates a 320 MHz bandwidth, NPCA switch to the NPCA primary channel must not be allowed</a:t>
            </a:r>
          </a:p>
        </p:txBody>
      </p:sp>
      <p:pic>
        <p:nvPicPr>
          <p:cNvPr id="8" name="Picture 7">
            <a:extLst>
              <a:ext uri="{FF2B5EF4-FFF2-40B4-BE49-F238E27FC236}">
                <a16:creationId xmlns:a16="http://schemas.microsoft.com/office/drawing/2014/main" id="{0378A668-DB12-94E9-DC63-D777CE28EE2B}"/>
              </a:ext>
            </a:extLst>
          </p:cNvPr>
          <p:cNvPicPr>
            <a:picLocks noChangeAspect="1"/>
          </p:cNvPicPr>
          <p:nvPr/>
        </p:nvPicPr>
        <p:blipFill>
          <a:blip r:embed="rId2"/>
          <a:stretch>
            <a:fillRect/>
          </a:stretch>
        </p:blipFill>
        <p:spPr>
          <a:xfrm>
            <a:off x="8685606" y="3550252"/>
            <a:ext cx="3251080" cy="2539165"/>
          </a:xfrm>
          <a:prstGeom prst="rect">
            <a:avLst/>
          </a:prstGeom>
        </p:spPr>
      </p:pic>
      <p:grpSp>
        <p:nvGrpSpPr>
          <p:cNvPr id="9" name="Group 8">
            <a:extLst>
              <a:ext uri="{FF2B5EF4-FFF2-40B4-BE49-F238E27FC236}">
                <a16:creationId xmlns:a16="http://schemas.microsoft.com/office/drawing/2014/main" id="{BEAC442C-58FB-1FAB-E3E8-4381D5B9DB87}"/>
              </a:ext>
            </a:extLst>
          </p:cNvPr>
          <p:cNvGrpSpPr/>
          <p:nvPr/>
        </p:nvGrpSpPr>
        <p:grpSpPr>
          <a:xfrm>
            <a:off x="8777817" y="1596211"/>
            <a:ext cx="3251080" cy="1568044"/>
            <a:chOff x="8483720" y="2583561"/>
            <a:chExt cx="3251080" cy="1568044"/>
          </a:xfrm>
        </p:grpSpPr>
        <p:pic>
          <p:nvPicPr>
            <p:cNvPr id="10" name="Picture 9">
              <a:extLst>
                <a:ext uri="{FF2B5EF4-FFF2-40B4-BE49-F238E27FC236}">
                  <a16:creationId xmlns:a16="http://schemas.microsoft.com/office/drawing/2014/main" id="{8AF805BF-3C2A-616A-63FF-E29610481878}"/>
                </a:ext>
              </a:extLst>
            </p:cNvPr>
            <p:cNvPicPr>
              <a:picLocks noChangeAspect="1"/>
            </p:cNvPicPr>
            <p:nvPr/>
          </p:nvPicPr>
          <p:blipFill rotWithShape="1">
            <a:blip r:embed="rId3"/>
            <a:srcRect t="11302"/>
            <a:stretch/>
          </p:blipFill>
          <p:spPr>
            <a:xfrm>
              <a:off x="8483720" y="2583561"/>
              <a:ext cx="3251080" cy="1299111"/>
            </a:xfrm>
            <a:prstGeom prst="rect">
              <a:avLst/>
            </a:prstGeom>
          </p:spPr>
        </p:pic>
        <p:sp>
          <p:nvSpPr>
            <p:cNvPr id="11" name="TextBox 10">
              <a:extLst>
                <a:ext uri="{FF2B5EF4-FFF2-40B4-BE49-F238E27FC236}">
                  <a16:creationId xmlns:a16="http://schemas.microsoft.com/office/drawing/2014/main" id="{A50304A3-953D-14CE-6C3A-2F7FFA011751}"/>
                </a:ext>
              </a:extLst>
            </p:cNvPr>
            <p:cNvSpPr txBox="1"/>
            <p:nvPr/>
          </p:nvSpPr>
          <p:spPr>
            <a:xfrm>
              <a:off x="9258091" y="3791506"/>
              <a:ext cx="1517916"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BW signaling for RTS</a:t>
              </a:r>
            </a:p>
          </p:txBody>
        </p:sp>
      </p:grpSp>
    </p:spTree>
    <p:extLst>
      <p:ext uri="{BB962C8B-B14F-4D97-AF65-F5344CB8AC3E}">
        <p14:creationId xmlns:p14="http://schemas.microsoft.com/office/powerpoint/2010/main" val="44065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37D84-6A2A-09D8-7EDF-D3572A6D1EDB}"/>
              </a:ext>
            </a:extLst>
          </p:cNvPr>
          <p:cNvSpPr>
            <a:spLocks noGrp="1"/>
          </p:cNvSpPr>
          <p:nvPr>
            <p:ph type="title"/>
          </p:nvPr>
        </p:nvSpPr>
        <p:spPr/>
        <p:txBody>
          <a:bodyPr/>
          <a:lstStyle/>
          <a:p>
            <a:r>
              <a:rPr lang="en-US"/>
              <a:t>Summary</a:t>
            </a:r>
            <a:endParaRPr lang="en-US" dirty="0"/>
          </a:p>
        </p:txBody>
      </p:sp>
      <p:sp>
        <p:nvSpPr>
          <p:cNvPr id="3" name="Content Placeholder 2">
            <a:extLst>
              <a:ext uri="{FF2B5EF4-FFF2-40B4-BE49-F238E27FC236}">
                <a16:creationId xmlns:a16="http://schemas.microsoft.com/office/drawing/2014/main" id="{3CD906C2-0DA1-C10F-0440-6464C9C0E76B}"/>
              </a:ext>
            </a:extLst>
          </p:cNvPr>
          <p:cNvSpPr>
            <a:spLocks noGrp="1"/>
          </p:cNvSpPr>
          <p:nvPr>
            <p:ph idx="1"/>
          </p:nvPr>
        </p:nvSpPr>
        <p:spPr/>
        <p:txBody>
          <a:bodyPr/>
          <a:lstStyle/>
          <a:p>
            <a:pPr>
              <a:buFont typeface="Arial" panose="020B0604020202020204" pitchFamily="34" charset="0"/>
              <a:buChar char="•"/>
            </a:pPr>
            <a:r>
              <a:rPr lang="en-US" dirty="0"/>
              <a:t>In this contribution, we highlight the cases where an NPCA STA cannot unambiguously determine whether the OBSS transmission overlaps with the NPCA primary channel</a:t>
            </a:r>
          </a:p>
          <a:p>
            <a:pPr lvl="1">
              <a:buFont typeface="Arial" panose="020B0604020202020204" pitchFamily="34" charset="0"/>
              <a:buChar char="•"/>
            </a:pPr>
            <a:r>
              <a:rPr lang="en-US" dirty="0"/>
              <a:t>These cases are:</a:t>
            </a:r>
          </a:p>
          <a:p>
            <a:pPr lvl="2">
              <a:buFont typeface="Arial" panose="020B0604020202020204" pitchFamily="34" charset="0"/>
              <a:buChar char="•"/>
            </a:pPr>
            <a:r>
              <a:rPr lang="en-US" dirty="0"/>
              <a:t>When an RTS frame carried in a non-HT duplicate PPDU does not include the bandwidth signaling TA, or</a:t>
            </a:r>
          </a:p>
          <a:p>
            <a:pPr lvl="2">
              <a:buFont typeface="Arial" panose="020B0604020202020204" pitchFamily="34" charset="0"/>
              <a:buChar char="•"/>
            </a:pPr>
            <a:r>
              <a:rPr lang="en-US" dirty="0"/>
              <a:t>The RTS frame includes the bandwidth signaling TA and the signaled bandwidth is 320 MHz</a:t>
            </a:r>
          </a:p>
          <a:p>
            <a:pPr lvl="2">
              <a:buFont typeface="Arial" panose="020B0604020202020204" pitchFamily="34" charset="0"/>
              <a:buChar char="•"/>
            </a:pPr>
            <a:r>
              <a:rPr lang="en-US" dirty="0"/>
              <a:t>When a CTS frame carried in a non-HT duplicate PPDU is received without receiving the soliciting RTS/MU-RTS frame</a:t>
            </a:r>
          </a:p>
          <a:p>
            <a:pPr>
              <a:buFont typeface="Arial" panose="020B0604020202020204" pitchFamily="34" charset="0"/>
              <a:buChar char="•"/>
            </a:pPr>
            <a:r>
              <a:rPr lang="en-US" dirty="0"/>
              <a:t>We propose that in these cases, a switch to the NPCA primary channel must not be allowed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FB36173-F99C-269A-3962-DB6BF3A6900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0C5C7B-AF9D-FA10-6893-7D9ACB82BEC2}"/>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FC69094-F680-250E-FCFD-0EB85553FD5C}"/>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333162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a:t>Straw Poll</a:t>
            </a:r>
            <a:endParaRPr lang="en-US" dirty="0"/>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a:buFont typeface="Arial" panose="020B0604020202020204" pitchFamily="34" charset="0"/>
              <a:buChar char="•"/>
            </a:pPr>
            <a:r>
              <a:rPr lang="en-US" dirty="0"/>
              <a:t>Do you agree that:</a:t>
            </a:r>
          </a:p>
          <a:p>
            <a:pPr lvl="1">
              <a:buFont typeface="Arial" panose="020B0604020202020204" pitchFamily="34" charset="0"/>
              <a:buChar char="•"/>
            </a:pPr>
            <a:r>
              <a:rPr lang="en-US" dirty="0"/>
              <a:t>if an NPCA STA receives an OBSS RTS frame in a non-HT duplicate PPDU that does not include the bandwidth signaling TA, the NPCA STA shall not switch to the NPCA Primary channel?</a:t>
            </a:r>
          </a:p>
          <a:p>
            <a:pPr lvl="1">
              <a:buFont typeface="Arial" panose="020B0604020202020204" pitchFamily="34" charset="0"/>
              <a:buChar char="•"/>
            </a:pPr>
            <a:r>
              <a:rPr lang="en-US" dirty="0"/>
              <a:t>if an NPCA STA receives an OBSS RTS frame in a non-HT duplicate PPDU that includes the bandwidth signaling TA and the signaled PPDU bandwidth is 320 MHz, the NPCA STA shall not switch to the NPCA Primary channel?</a:t>
            </a:r>
          </a:p>
          <a:p>
            <a:pPr lvl="1">
              <a:buFont typeface="Arial" panose="020B0604020202020204" pitchFamily="34" charset="0"/>
              <a:buChar char="•"/>
            </a:pPr>
            <a:r>
              <a:rPr lang="en-US" dirty="0"/>
              <a:t>if an NPCA STA receives a CTS frame in a non-HT duplicate PPDU without receiving the soliciting OBSS RTS or OBSS MU-RTS frame, the NPCA STA shall not switch to the NPCA Primary channel?</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064544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2E57CD-F7CB-4677-A975-C76CD0D4FA8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cb1c834-fb5e-4db1-b5fe-b760d2c58fa7"/>
    <ds:schemaRef ds:uri="http://www.w3.org/XML/1998/namespace"/>
    <ds:schemaRef ds:uri="http://purl.org/dc/dcmitype/"/>
    <ds:schemaRef ds:uri="bdad08e0-c87a-48bb-812d-c3fcd257adb6"/>
  </ds:schemaRefs>
</ds:datastoreItem>
</file>

<file path=customXml/itemProps2.xml><?xml version="1.0" encoding="utf-8"?>
<ds:datastoreItem xmlns:ds="http://schemas.openxmlformats.org/officeDocument/2006/customXml" ds:itemID="{FBA367D4-8A76-44BC-BC91-AB7B1D0D5A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bdad08e0-c87a-48bb-812d-c3fcd257a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D6BF8D-D9C0-40F9-9AC9-9D4E683DC082}">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5194</TotalTime>
  <Words>899</Words>
  <Application>Microsoft Office PowerPoint</Application>
  <PresentationFormat>Widescreen</PresentationFormat>
  <Paragraphs>65</Paragraphs>
  <Slides>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Unicode MS</vt:lpstr>
      <vt:lpstr>Times New Roman</vt:lpstr>
      <vt:lpstr>Office Theme</vt:lpstr>
      <vt:lpstr>Document</vt:lpstr>
      <vt:lpstr>OBSS Bandwidth Ambiguity in NPCA</vt:lpstr>
      <vt:lpstr>Recap</vt:lpstr>
      <vt:lpstr>Determining the bandwidth of RTS/CTS frames</vt:lpstr>
      <vt:lpstr>Ambiguity in 320 MHz signaling</vt:lpstr>
      <vt:lpstr>Summary</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Subchannel Operation</dc:title>
  <dc:creator>Gaurang Naik</dc:creator>
  <cp:keywords/>
  <cp:lastModifiedBy>Gaurang Naik</cp:lastModifiedBy>
  <cp:revision>8</cp:revision>
  <cp:lastPrinted>1601-01-01T00:00:00Z</cp:lastPrinted>
  <dcterms:created xsi:type="dcterms:W3CDTF">2023-09-28T17:53:07Z</dcterms:created>
  <dcterms:modified xsi:type="dcterms:W3CDTF">2024-11-09T10:27:34Z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MediaServiceImageTags">
    <vt:lpwstr/>
  </property>
</Properties>
</file>