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29" r:id="rId5"/>
    <p:sldId id="670" r:id="rId6"/>
    <p:sldId id="401" r:id="rId7"/>
    <p:sldId id="2147473456" r:id="rId8"/>
    <p:sldId id="2147473454" r:id="rId9"/>
    <p:sldId id="1474" r:id="rId1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gang Fang" initials="YF" lastIdx="1" clrIdx="0">
    <p:extLst>
      <p:ext uri="{19B8F6BF-5375-455C-9EA6-DF929625EA0E}">
        <p15:presenceInfo xmlns:p15="http://schemas.microsoft.com/office/powerpoint/2012/main" userId="S-1-5-21-3285339950-981350797-2163593329-42649" providerId="AD"/>
      </p:ext>
    </p:extLst>
  </p:cmAuthor>
  <p:cmAuthor id="2" name="James Yee" initials="JY" lastIdx="11" clrIdx="1">
    <p:extLst>
      <p:ext uri="{19B8F6BF-5375-455C-9EA6-DF929625EA0E}">
        <p15:presenceInfo xmlns:p15="http://schemas.microsoft.com/office/powerpoint/2012/main" userId="S::james.yee@mediatek.com::95f89ef2-cc62-42a2-947f-f5ed2585104e" providerId="AD"/>
      </p:ext>
    </p:extLst>
  </p:cmAuthor>
  <p:cmAuthor id="3" name="Yonggang Fang" initials="YF [2]" lastIdx="36" clrIdx="2">
    <p:extLst>
      <p:ext uri="{19B8F6BF-5375-455C-9EA6-DF929625EA0E}">
        <p15:presenceInfo xmlns:p15="http://schemas.microsoft.com/office/powerpoint/2012/main" userId="Yonggang F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3657" autoAdjust="0"/>
  </p:normalViewPr>
  <p:slideViewPr>
    <p:cSldViewPr>
      <p:cViewPr>
        <p:scale>
          <a:sx n="83" d="100"/>
          <a:sy n="83" d="100"/>
        </p:scale>
        <p:origin x="7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166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9345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 sz="140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/>
              <a:t>Page </a:t>
            </a:r>
            <a:fld id="{8B075CBA-C5BF-4056-A6C0-D5F5C6F0F433}" type="slidenum">
              <a:rPr lang="en-US" smtClean="0"/>
              <a:t>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pPr lvl="4"/>
            <a:r>
              <a:rPr lang="en-US"/>
              <a:t>Kaiying Lu, MediaTek</a:t>
            </a:r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D709A-C779-6D54-CA53-19AA225F35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8C47-5BB2-889D-2613-724AA9C34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8E89BA9-E9BE-5BF9-8E21-2C104E873D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84345" y="6475730"/>
            <a:ext cx="516255" cy="184150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6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59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75805" y="6475413"/>
            <a:ext cx="33342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702030404030204" pitchFamily="34" charset="0"/>
              <a:cs typeface="Calibri" panose="020F0702030404030204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anose="020F0702030404030204" pitchFamily="34" charset="0"/>
              <a:ea typeface="+mn-ea"/>
              <a:cs typeface="Calibri" panose="020F07020304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7322" y="240268"/>
            <a:ext cx="3103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>
                <a:ea typeface="굴림" panose="020B0600000101010101" pitchFamily="34" charset="-127"/>
              </a:rPr>
              <a:t>doc.: IEEE802.11-24/1217r2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695" algn="l" eaLnBrk="0" hangingPunct="0"/>
            <a:r>
              <a:rPr lang="en-US" altLang="ko-KR" sz="1600" b="1" dirty="0">
                <a:ea typeface="굴림" panose="020B0600000101010101" pitchFamily="34" charset="-127"/>
              </a:rPr>
              <a:t>Aug. 2024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400800" y="6477000"/>
            <a:ext cx="22769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/>
              <a:t>Kaiying Lu, MediaTek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702030404030204" pitchFamily="34" charset="0"/>
          <a:ea typeface="+mj-ea"/>
          <a:cs typeface="Calibri" panose="020F07020304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anose="020F0702030404030204" pitchFamily="34" charset="0"/>
          <a:ea typeface="+mn-ea"/>
          <a:cs typeface="Calibri" panose="020F07020304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9144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 Coordination Setup Scheme</a:t>
            </a:r>
            <a:endParaRPr lang="en-US" sz="2400" dirty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+mn-lt"/>
              </a:rPr>
              <a:t>Date:</a:t>
            </a:r>
            <a:r>
              <a:rPr lang="en-US" sz="2000" b="0" dirty="0">
                <a:latin typeface="+mn-lt"/>
              </a:rPr>
              <a:t> 2024-08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27795"/>
              </p:ext>
            </p:extLst>
          </p:nvPr>
        </p:nvGraphicFramePr>
        <p:xfrm>
          <a:off x="533400" y="2743200"/>
          <a:ext cx="81534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5135499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Kaiying 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2840 Junction Ave.,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San Jose,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408-3872160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Kaiying.lu@mediatek.com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James 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8304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Frank Hsu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285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Li-Hsiang 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121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Yonggang Fang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9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Gabor Bajko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75424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8707AC9-6DBD-72D9-95DB-429601FA788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6C8A-C4EA-49C2-BEFA-CA3ABC6C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CE11-0ED2-4998-956D-BF731A01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94" y="1524000"/>
            <a:ext cx="8382000" cy="4267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802.11bn SFD (Motion #50,51) defines a common framework of a Multi-AP Coordination that supports TXOP-based (e.g., CSR/CBF/C-TDMA) and SP-based (</a:t>
            </a:r>
            <a:r>
              <a:rPr lang="en-US" dirty="0" err="1"/>
              <a:t>e.g.,CR</a:t>
            </a:r>
            <a:r>
              <a:rPr lang="en-US" dirty="0"/>
              <a:t>-TWT) coordination schemes and enables the following procedures: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1600" b="1" dirty="0"/>
              <a:t>Multi-AP Coordination Discovery procedure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1600" b="1" dirty="0"/>
              <a:t>Multi-AP Coordination agreement negotiation procedure</a:t>
            </a:r>
          </a:p>
          <a:p>
            <a:endParaRPr lang="en-US" altLang="zh-TW" dirty="0"/>
          </a:p>
          <a:p>
            <a:r>
              <a:rPr lang="en-US" altLang="zh-TW" dirty="0"/>
              <a:t>This contribution further discusses M-AP Coordination AP identifier to be used in various </a:t>
            </a:r>
            <a:r>
              <a:rPr lang="en-US" dirty="0"/>
              <a:t>Multi-AP coordination schemes.</a:t>
            </a:r>
            <a:endParaRPr lang="en-US" altLang="zh-TW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A720-C9E2-E2D6-BE6A-B51EF93ACE2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3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74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/>
              <a:t>   M-AP Coordination AP 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17" y="1403053"/>
            <a:ext cx="8305800" cy="1058243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(AP1) capable of M-AP Coordination scheme(s) may discover a neighbor AP (AP2) capable of M-AP Coordination scheme(s).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AP1 may initiate a negotiation procedure to set up a coordination agreement with AP2 if they support one or more common M-AP Coordination scheme(s).</a:t>
            </a:r>
            <a:endParaRPr lang="en-US" altLang="zh-TW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2C0780-CFAD-F430-1383-B0F8BB3384DE}"/>
              </a:ext>
            </a:extLst>
          </p:cNvPr>
          <p:cNvSpPr txBox="1">
            <a:spLocks/>
          </p:cNvSpPr>
          <p:nvPr/>
        </p:nvSpPr>
        <p:spPr bwMode="auto">
          <a:xfrm>
            <a:off x="252517" y="2598243"/>
            <a:ext cx="8305800" cy="37568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During the negotiation procedure, the two APs can assign an </a:t>
            </a:r>
            <a:r>
              <a:rPr lang="en-US" altLang="zh-CN" sz="1600" kern="0" dirty="0"/>
              <a:t>AP identifier (AP ID)</a:t>
            </a:r>
            <a:r>
              <a:rPr lang="en-US" altLang="zh-TW" sz="1600" kern="0" dirty="0"/>
              <a:t> to each other if they support at least one common TXOP-based coordination scheme.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AP ID assigned by AP1 to AP2 is used for AP1 to identify AP2 as a coordinated AP, when necessary.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AP ID assigned by AP2 to AP1 is used for AP1 to identify AP2 as a coordinated AP, when necessary.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 AP ID value is expected to be within the range of the AID space of the AP</a:t>
            </a:r>
          </a:p>
          <a:p>
            <a:pPr marL="1028700" lvl="3" indent="-34290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In TXOP-based coordination, the AP as a TXOP holder can use AP ID to address its coordinated AP and STA ID to address associated non-AP STAs in the AID11/AID12 subfield of the trigger frame/control frame.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zh-TW" sz="1600" dirty="0">
                <a:latin typeface="Calibri" panose="020F0502020204030204" pitchFamily="34" charset="0"/>
              </a:rPr>
              <a:t>Each AP shall ensure </a:t>
            </a:r>
            <a:r>
              <a:rPr lang="en-US" sz="1600" dirty="0">
                <a:latin typeface="Calibri" panose="020F0502020204030204" pitchFamily="34" charset="0"/>
              </a:rPr>
              <a:t>that the AP ID value is not assigned by the AP to any other STA ( e.g., STA is an associated non-AP STA, an unassociated non-AP STA that has been allocated a RSID, or any other coordinated AP)</a:t>
            </a:r>
          </a:p>
          <a:p>
            <a:pPr marL="546443" lvl="2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800" kern="0" dirty="0"/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en-US" altLang="zh-TW" sz="16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/>
              <a:t> </a:t>
            </a:r>
            <a:r>
              <a:rPr lang="en-US" altLang="zh-TW" sz="1600" kern="0" dirty="0"/>
              <a:t>a locally unique AID to different </a:t>
            </a:r>
            <a:r>
              <a:rPr lang="en-US" altLang="zh-TW" sz="1600" dirty="0"/>
              <a:t>coordination </a:t>
            </a:r>
            <a:r>
              <a:rPr lang="en-US" altLang="zh-TW" sz="1600" kern="0" dirty="0"/>
              <a:t>peer APs.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kern="0" dirty="0"/>
          </a:p>
          <a:p>
            <a:pPr marL="809409" lvl="3" indent="0">
              <a:buFontTx/>
              <a:buNone/>
            </a:pPr>
            <a:endParaRPr lang="en-US" altLang="zh-TW" kern="0" dirty="0"/>
          </a:p>
          <a:p>
            <a:pPr lvl="1"/>
            <a:endParaRPr lang="en-US" altLang="zh-TW" sz="135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77F715-5FF4-F82C-67DA-52322074FA5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38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74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/>
              <a:t>   M-AP Coordination AP Identifier (</a:t>
            </a:r>
            <a:r>
              <a:rPr lang="en-US" dirty="0" err="1"/>
              <a:t>ctnd</a:t>
            </a:r>
            <a:r>
              <a:rPr lang="en-US" dirty="0"/>
              <a:t>.)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2C0780-CFAD-F430-1383-B0F8BB3384DE}"/>
              </a:ext>
            </a:extLst>
          </p:cNvPr>
          <p:cNvSpPr txBox="1">
            <a:spLocks/>
          </p:cNvSpPr>
          <p:nvPr/>
        </p:nvSpPr>
        <p:spPr bwMode="auto">
          <a:xfrm>
            <a:off x="364295" y="1528096"/>
            <a:ext cx="8474906" cy="11868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Example of an AP having coordination agreements with multiple coordinated APs.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AP1 initiated coordination negotiations with AP2 and AP3 respectively.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AP2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initiated coordination negotiation with AP3.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46443" lvl="2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8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CDA5B-BFCD-6CBA-5562-DCDDAAC013A0}"/>
              </a:ext>
            </a:extLst>
          </p:cNvPr>
          <p:cNvSpPr txBox="1"/>
          <p:nvPr/>
        </p:nvSpPr>
        <p:spPr>
          <a:xfrm>
            <a:off x="5458043" y="5674484"/>
            <a:ext cx="269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M-AP Coordination Agreements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77F715-5FF4-F82C-67DA-52322074FA5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5F8158-F167-2733-80B3-ACAE7491C6E2}"/>
              </a:ext>
            </a:extLst>
          </p:cNvPr>
          <p:cNvSpPr txBox="1">
            <a:spLocks/>
          </p:cNvSpPr>
          <p:nvPr/>
        </p:nvSpPr>
        <p:spPr bwMode="auto">
          <a:xfrm>
            <a:off x="374512" y="2684261"/>
            <a:ext cx="8312288" cy="8357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An AP shall ensure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assign</a:t>
            </a:r>
            <a:r>
              <a:rPr lang="en-US" altLang="zh-TW" sz="1600" kern="0" dirty="0"/>
              <a:t> locally unique AP ID to its </a:t>
            </a:r>
            <a:r>
              <a:rPr lang="en-US" altLang="zh-TW" sz="1600" dirty="0"/>
              <a:t>coordinated</a:t>
            </a:r>
            <a:r>
              <a:rPr lang="en-US" altLang="zh-TW" sz="1600" kern="0" dirty="0"/>
              <a:t> APs.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AP1 assigns AP ID1 to AP2 and AP ID2 to AP3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AP2 assigns AP ID1 to AP1 and AP ID2 to AP3</a:t>
            </a:r>
          </a:p>
          <a:p>
            <a:pPr marL="546443" lvl="2" indent="-203543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AP3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assigns AP ID1 to AP1 and AP ID2 to AP2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3109500-37FE-0DDB-7567-C99A06B3F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60" y="4783790"/>
            <a:ext cx="990692" cy="6112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C5D3AE-9190-CB93-ECE5-FA6B4F58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93" y="4904724"/>
            <a:ext cx="921945" cy="568869"/>
          </a:xfrm>
          <a:prstGeom prst="rect">
            <a:avLst/>
          </a:prstGeom>
        </p:spPr>
      </p:pic>
      <p:sp>
        <p:nvSpPr>
          <p:cNvPr id="29" name="Rectangle 210">
            <a:extLst>
              <a:ext uri="{FF2B5EF4-FFF2-40B4-BE49-F238E27FC236}">
                <a16:creationId xmlns:a16="http://schemas.microsoft.com/office/drawing/2014/main" id="{F650825A-908C-EFF3-D89C-BD6D84167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851" y="5398024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chemeClr val="accent2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30" name="Rectangle 210">
            <a:extLst>
              <a:ext uri="{FF2B5EF4-FFF2-40B4-BE49-F238E27FC236}">
                <a16:creationId xmlns:a16="http://schemas.microsoft.com/office/drawing/2014/main" id="{9A58B297-EF04-64A6-B83F-87CE8378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903" y="5294557"/>
            <a:ext cx="708260" cy="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chemeClr val="accent3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73F56F-5E78-B376-D2ED-EB642A59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93" y="3352800"/>
            <a:ext cx="921945" cy="568869"/>
          </a:xfrm>
          <a:prstGeom prst="rect">
            <a:avLst/>
          </a:prstGeom>
        </p:spPr>
      </p:pic>
      <p:sp>
        <p:nvSpPr>
          <p:cNvPr id="32" name="Rectangle 210">
            <a:extLst>
              <a:ext uri="{FF2B5EF4-FFF2-40B4-BE49-F238E27FC236}">
                <a16:creationId xmlns:a16="http://schemas.microsoft.com/office/drawing/2014/main" id="{16111D7C-812D-7B70-6BDE-E242EF11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694" y="3788799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B05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B52BC2-7EE4-ED13-37C3-E214E0C41872}"/>
              </a:ext>
            </a:extLst>
          </p:cNvPr>
          <p:cNvCxnSpPr>
            <a:cxnSpLocks/>
          </p:cNvCxnSpPr>
          <p:nvPr/>
        </p:nvCxnSpPr>
        <p:spPr>
          <a:xfrm flipH="1" flipV="1">
            <a:off x="6835624" y="3940696"/>
            <a:ext cx="752787" cy="714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6E53A5-6042-2A9D-45FE-3FAAD34FC076}"/>
              </a:ext>
            </a:extLst>
          </p:cNvPr>
          <p:cNvCxnSpPr>
            <a:cxnSpLocks/>
          </p:cNvCxnSpPr>
          <p:nvPr/>
        </p:nvCxnSpPr>
        <p:spPr>
          <a:xfrm flipV="1">
            <a:off x="6196109" y="5280573"/>
            <a:ext cx="1016396" cy="10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CEEDE11-D0E6-6674-0278-D32DB7FE436F}"/>
              </a:ext>
            </a:extLst>
          </p:cNvPr>
          <p:cNvCxnSpPr>
            <a:cxnSpLocks/>
          </p:cNvCxnSpPr>
          <p:nvPr/>
        </p:nvCxnSpPr>
        <p:spPr>
          <a:xfrm flipH="1">
            <a:off x="6161037" y="5126106"/>
            <a:ext cx="993219" cy="1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CE4389-965C-F14B-9357-17C75DD59CEF}"/>
              </a:ext>
            </a:extLst>
          </p:cNvPr>
          <p:cNvCxnSpPr>
            <a:cxnSpLocks/>
          </p:cNvCxnSpPr>
          <p:nvPr/>
        </p:nvCxnSpPr>
        <p:spPr>
          <a:xfrm flipV="1">
            <a:off x="5779676" y="4006871"/>
            <a:ext cx="471736" cy="889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23446D-B6C4-E853-3208-92FD100F7BFF}"/>
              </a:ext>
            </a:extLst>
          </p:cNvPr>
          <p:cNvCxnSpPr>
            <a:cxnSpLocks/>
          </p:cNvCxnSpPr>
          <p:nvPr/>
        </p:nvCxnSpPr>
        <p:spPr>
          <a:xfrm>
            <a:off x="6714584" y="4013642"/>
            <a:ext cx="760618" cy="75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FF6EE3-9759-DBF4-EFCD-69C3455AAA0B}"/>
              </a:ext>
            </a:extLst>
          </p:cNvPr>
          <p:cNvCxnSpPr>
            <a:cxnSpLocks/>
          </p:cNvCxnSpPr>
          <p:nvPr/>
        </p:nvCxnSpPr>
        <p:spPr>
          <a:xfrm flipH="1">
            <a:off x="5612659" y="3996586"/>
            <a:ext cx="466281" cy="90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10">
            <a:extLst>
              <a:ext uri="{FF2B5EF4-FFF2-40B4-BE49-F238E27FC236}">
                <a16:creationId xmlns:a16="http://schemas.microsoft.com/office/drawing/2014/main" id="{34D68AD8-7A35-1A2D-E505-38B94B60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064" y="4080181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AP3</a:t>
            </a:r>
          </a:p>
        </p:txBody>
      </p:sp>
      <p:sp>
        <p:nvSpPr>
          <p:cNvPr id="43" name="Rectangle 210">
            <a:extLst>
              <a:ext uri="{FF2B5EF4-FFF2-40B4-BE49-F238E27FC236}">
                <a16:creationId xmlns:a16="http://schemas.microsoft.com/office/drawing/2014/main" id="{74C38AEB-6C80-0070-C83B-9E7BFA1D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027" y="4940692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AP2</a:t>
            </a:r>
          </a:p>
        </p:txBody>
      </p:sp>
      <p:sp>
        <p:nvSpPr>
          <p:cNvPr id="44" name="Rectangle 210">
            <a:extLst>
              <a:ext uri="{FF2B5EF4-FFF2-40B4-BE49-F238E27FC236}">
                <a16:creationId xmlns:a16="http://schemas.microsoft.com/office/drawing/2014/main" id="{E175FA70-FAB8-49E2-6423-1CCB10CE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95" y="5354015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AP1</a:t>
            </a:r>
          </a:p>
        </p:txBody>
      </p:sp>
      <p:sp>
        <p:nvSpPr>
          <p:cNvPr id="46" name="Rectangle 210">
            <a:extLst>
              <a:ext uri="{FF2B5EF4-FFF2-40B4-BE49-F238E27FC236}">
                <a16:creationId xmlns:a16="http://schemas.microsoft.com/office/drawing/2014/main" id="{949321C7-BE57-C036-1347-83456C53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066" y="4305268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AP1</a:t>
            </a:r>
          </a:p>
        </p:txBody>
      </p:sp>
      <p:sp>
        <p:nvSpPr>
          <p:cNvPr id="47" name="Rectangle 210">
            <a:extLst>
              <a:ext uri="{FF2B5EF4-FFF2-40B4-BE49-F238E27FC236}">
                <a16:creationId xmlns:a16="http://schemas.microsoft.com/office/drawing/2014/main" id="{E30900E1-A553-7D7B-6957-DCAA050F1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258" y="4544572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AP3</a:t>
            </a:r>
          </a:p>
        </p:txBody>
      </p:sp>
      <p:sp>
        <p:nvSpPr>
          <p:cNvPr id="48" name="Rectangle 210">
            <a:extLst>
              <a:ext uri="{FF2B5EF4-FFF2-40B4-BE49-F238E27FC236}">
                <a16:creationId xmlns:a16="http://schemas.microsoft.com/office/drawing/2014/main" id="{CE47B4B4-C608-3DCA-B0D5-06B9ECBB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097" y="4102412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AP2</a:t>
            </a:r>
          </a:p>
        </p:txBody>
      </p:sp>
      <p:sp>
        <p:nvSpPr>
          <p:cNvPr id="49" name="Rectangle 210">
            <a:extLst>
              <a:ext uri="{FF2B5EF4-FFF2-40B4-BE49-F238E27FC236}">
                <a16:creationId xmlns:a16="http://schemas.microsoft.com/office/drawing/2014/main" id="{A1A675D1-B8F1-0035-D129-AD8019AF5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10" y="5289506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BSS-1 (AP1)</a:t>
            </a:r>
          </a:p>
        </p:txBody>
      </p:sp>
    </p:spTree>
    <p:extLst>
      <p:ext uri="{BB962C8B-B14F-4D97-AF65-F5344CB8AC3E}">
        <p14:creationId xmlns:p14="http://schemas.microsoft.com/office/powerpoint/2010/main" val="35461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43" y="844525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/>
              <a:t>Conclusion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481983" y="1524000"/>
            <a:ext cx="8305800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TW" dirty="0"/>
              <a:t>This contribution defined M-AP coordination AP identifier to be used in </a:t>
            </a:r>
            <a:r>
              <a:rPr lang="en-US" dirty="0"/>
              <a:t>Multi-AP coordination schemes.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altLang="zh-TW" dirty="0"/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 ID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ssignment is as part of M-AP coordination negotiations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 ID value range and locally uniqueness are discussed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400" kern="0" dirty="0"/>
          </a:p>
          <a:p>
            <a:pPr lvl="1">
              <a:buFont typeface="Arial" panose="020B0604020202020204" pitchFamily="34" charset="0"/>
              <a:buChar char="–"/>
            </a:pPr>
            <a:endParaRPr lang="en-US" altLang="zh-TW" sz="1400" kern="0" dirty="0"/>
          </a:p>
          <a:p>
            <a:pPr lvl="1">
              <a:buFont typeface="Wingdings" panose="05000000000000000000" pitchFamily="2" charset="2"/>
              <a:buChar char="–"/>
            </a:pPr>
            <a:endParaRPr lang="en-US" altLang="zh-TW" sz="1400" kern="0" dirty="0"/>
          </a:p>
          <a:p>
            <a:pPr lvl="1"/>
            <a:endParaRPr lang="en-US" altLang="zh-TW" sz="1200" kern="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08C489-09BA-6B89-EC0F-F68FEFCF580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6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SP: Do you agree that an AP (AP1) can assign an AP identifier (AP ID) to another AP (AP2) as part of M-AP coordination negotiations?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AP identifier (AP ID) is used for the AP (AP1) to identify another AP (AP2) as a coordinated AP, when necessary.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 AP ID value is expected to be within the range of the AID space of AP1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AP (AP1) shall ensure that the AP ID value is not assigned by the AP (AP1) to any other STA ( e.g., STA is an associated non-AP STA, an unassociated non-AP STA that has been allocated a RSID, or any other coordinated AP)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751B5F-DD00-4866-AA03-3D5CFDC9D04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833815"/>
      </p:ext>
    </p:extLst>
  </p:cSld>
  <p:clrMapOvr>
    <a:masterClrMapping/>
  </p:clrMapOvr>
</p:sld>
</file>

<file path=ppt/theme/theme1.xml><?xml version="1.0" encoding="utf-8"?>
<a:theme xmlns:a="http://schemas.openxmlformats.org/drawingml/2006/main" name="1_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162B2F21D5F4BB7087D1151E9BA66" ma:contentTypeVersion="1" ma:contentTypeDescription="Create a new document." ma:contentTypeScope="" ma:versionID="19756aebb80ad30240197ca2e3b8cf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DD2B5-241A-41D6-BB19-5B93E28ECEC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089278-2BBF-410D-9BB5-E548A1E4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C67A7B-2B1A-4086-8370-23AC79C90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bcef13-7cac-433f-ba1d-47a323951816}" enabled="1" method="Privileged" siteId="{a7687ede-7a6b-4ef6-bace-642f677fbe3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131831</TotalTime>
  <Words>724</Words>
  <Application>Microsoft Office PowerPoint</Application>
  <PresentationFormat>On-screen Show (4:3)</PresentationFormat>
  <Paragraphs>107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</vt:lpstr>
      <vt:lpstr>Calibri</vt:lpstr>
      <vt:lpstr>Courier New</vt:lpstr>
      <vt:lpstr>Symbol</vt:lpstr>
      <vt:lpstr>Times New Roman</vt:lpstr>
      <vt:lpstr>Wingdings</vt:lpstr>
      <vt:lpstr>1_Extend Submission Template</vt:lpstr>
      <vt:lpstr>  Multi-AP Coordination Setup Scheme</vt:lpstr>
      <vt:lpstr>Introduction</vt:lpstr>
      <vt:lpstr>   M-AP Coordination AP Identifier</vt:lpstr>
      <vt:lpstr>   M-AP Coordination AP Identifier (ctnd.)</vt:lpstr>
      <vt:lpstr>Conclusion</vt:lpstr>
      <vt:lpstr>SP1</vt:lpstr>
    </vt:vector>
  </TitlesOfParts>
  <Company>Marvell Semiconductor,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UHR use case and network architecture</dc:title>
  <dc:creator>kaiying@mediatek.com</dc:creator>
  <cp:lastModifiedBy>Kaiying Lu</cp:lastModifiedBy>
  <cp:revision>5045</cp:revision>
  <cp:lastPrinted>2020-12-04T21:59:30Z</cp:lastPrinted>
  <dcterms:created xsi:type="dcterms:W3CDTF">2020-12-04T21:59:30Z</dcterms:created>
  <dcterms:modified xsi:type="dcterms:W3CDTF">2024-11-10T05:26:24Z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KSOProductBuildVer">
    <vt:lpwstr>1033-2.7.0.4476</vt:lpwstr>
  </property>
  <property fmtid="{D5CDD505-2E9C-101B-9397-08002B2CF9AE}" pid="4" name="ContentTypeId">
    <vt:lpwstr>0x01010044A162B2F21D5F4BB7087D1151E9BA66</vt:lpwstr>
  </property>
  <property fmtid="{D5CDD505-2E9C-101B-9397-08002B2CF9AE}" pid="5" name="MSIP_Label_83bcef13-7cac-433f-ba1d-47a323951816_Enabled">
    <vt:lpwstr>true</vt:lpwstr>
  </property>
  <property fmtid="{D5CDD505-2E9C-101B-9397-08002B2CF9AE}" pid="6" name="MSIP_Label_83bcef13-7cac-433f-ba1d-47a323951816_SetDate">
    <vt:lpwstr>2023-01-06T23:45:46Z</vt:lpwstr>
  </property>
  <property fmtid="{D5CDD505-2E9C-101B-9397-08002B2CF9AE}" pid="7" name="MSIP_Label_83bcef13-7cac-433f-ba1d-47a323951816_Method">
    <vt:lpwstr>Privileged</vt:lpwstr>
  </property>
  <property fmtid="{D5CDD505-2E9C-101B-9397-08002B2CF9AE}" pid="8" name="MSIP_Label_83bcef13-7cac-433f-ba1d-47a323951816_Name">
    <vt:lpwstr>MTK_Unclassified</vt:lpwstr>
  </property>
  <property fmtid="{D5CDD505-2E9C-101B-9397-08002B2CF9AE}" pid="9" name="MSIP_Label_83bcef13-7cac-433f-ba1d-47a323951816_SiteId">
    <vt:lpwstr>a7687ede-7a6b-4ef6-bace-642f677fbe31</vt:lpwstr>
  </property>
  <property fmtid="{D5CDD505-2E9C-101B-9397-08002B2CF9AE}" pid="10" name="MSIP_Label_83bcef13-7cac-433f-ba1d-47a323951816_ActionId">
    <vt:lpwstr>55360bf1-f76e-43d2-a148-489c7622ab95</vt:lpwstr>
  </property>
  <property fmtid="{D5CDD505-2E9C-101B-9397-08002B2CF9AE}" pid="11" name="MSIP_Label_83bcef13-7cac-433f-ba1d-47a323951816_ContentBits">
    <vt:lpwstr>0</vt:lpwstr>
  </property>
</Properties>
</file>