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1032" r:id="rId3"/>
    <p:sldId id="1033" r:id="rId4"/>
    <p:sldId id="1034" r:id="rId5"/>
    <p:sldId id="1035" r:id="rId6"/>
    <p:sldId id="1036" r:id="rId7"/>
    <p:sldId id="1039" r:id="rId8"/>
    <p:sldId id="1040" r:id="rId9"/>
    <p:sldId id="1041" r:id="rId10"/>
    <p:sldId id="1042" r:id="rId11"/>
    <p:sldId id="1047" r:id="rId12"/>
    <p:sldId id="1043" r:id="rId13"/>
    <p:sldId id="1044" r:id="rId14"/>
    <p:sldId id="1045"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5C7C8A-44E3-446D-83FB-38BECF9725F7}" v="7" dt="2025-03-05T17:25:40.1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25" autoAdjust="0"/>
    <p:restoredTop sz="94404" autoAdjust="0"/>
  </p:normalViewPr>
  <p:slideViewPr>
    <p:cSldViewPr>
      <p:cViewPr varScale="1">
        <p:scale>
          <a:sx n="70" d="100"/>
          <a:sy n="70" d="100"/>
        </p:scale>
        <p:origin x="1272"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7CBC622A-51EF-404D-B7DC-05806B53E48B}"/>
    <pc:docChg chg="undo custSel addSld delSld modSld">
      <pc:chgData name="Huang, Po-kai" userId="be743c7d-0ad3-4a01-a6bb-e19e76bd5877" providerId="ADAL" clId="{7CBC622A-51EF-404D-B7DC-05806B53E48B}" dt="2023-11-07T19:30:24.946" v="5753" actId="20577"/>
      <pc:docMkLst>
        <pc:docMk/>
      </pc:docMkLst>
      <pc:sldChg chg="modSp mod">
        <pc:chgData name="Huang, Po-kai" userId="be743c7d-0ad3-4a01-a6bb-e19e76bd5877" providerId="ADAL" clId="{7CBC622A-51EF-404D-B7DC-05806B53E48B}" dt="2023-11-07T17:09:47.009" v="30" actId="20577"/>
        <pc:sldMkLst>
          <pc:docMk/>
          <pc:sldMk cId="0" sldId="331"/>
        </pc:sldMkLst>
      </pc:sldChg>
      <pc:sldChg chg="addSp delSp modSp mod">
        <pc:chgData name="Huang, Po-kai" userId="be743c7d-0ad3-4a01-a6bb-e19e76bd5877" providerId="ADAL" clId="{7CBC622A-51EF-404D-B7DC-05806B53E48B}" dt="2023-11-07T19:04:24.599" v="4349" actId="1076"/>
        <pc:sldMkLst>
          <pc:docMk/>
          <pc:sldMk cId="4271385593" sldId="960"/>
        </pc:sldMkLst>
      </pc:sldChg>
      <pc:sldChg chg="modSp mod">
        <pc:chgData name="Huang, Po-kai" userId="be743c7d-0ad3-4a01-a6bb-e19e76bd5877" providerId="ADAL" clId="{7CBC622A-51EF-404D-B7DC-05806B53E48B}" dt="2023-11-07T19:29:03.022" v="5706" actId="20577"/>
        <pc:sldMkLst>
          <pc:docMk/>
          <pc:sldMk cId="3651656639" sldId="976"/>
        </pc:sldMkLst>
      </pc:sldChg>
      <pc:sldChg chg="del">
        <pc:chgData name="Huang, Po-kai" userId="be743c7d-0ad3-4a01-a6bb-e19e76bd5877" providerId="ADAL" clId="{7CBC622A-51EF-404D-B7DC-05806B53E48B}" dt="2023-11-07T18:50:50.399" v="4022" actId="47"/>
        <pc:sldMkLst>
          <pc:docMk/>
          <pc:sldMk cId="3530600158" sldId="979"/>
        </pc:sldMkLst>
      </pc:sldChg>
      <pc:sldChg chg="del">
        <pc:chgData name="Huang, Po-kai" userId="be743c7d-0ad3-4a01-a6bb-e19e76bd5877" providerId="ADAL" clId="{7CBC622A-51EF-404D-B7DC-05806B53E48B}" dt="2023-11-07T18:50:19.426" v="3979" actId="47"/>
        <pc:sldMkLst>
          <pc:docMk/>
          <pc:sldMk cId="970268439" sldId="981"/>
        </pc:sldMkLst>
      </pc:sldChg>
      <pc:sldChg chg="del">
        <pc:chgData name="Huang, Po-kai" userId="be743c7d-0ad3-4a01-a6bb-e19e76bd5877" providerId="ADAL" clId="{7CBC622A-51EF-404D-B7DC-05806B53E48B}" dt="2023-11-07T18:53:13.338" v="4095" actId="47"/>
        <pc:sldMkLst>
          <pc:docMk/>
          <pc:sldMk cId="2715841837" sldId="982"/>
        </pc:sldMkLst>
      </pc:sldChg>
      <pc:sldChg chg="del">
        <pc:chgData name="Huang, Po-kai" userId="be743c7d-0ad3-4a01-a6bb-e19e76bd5877" providerId="ADAL" clId="{7CBC622A-51EF-404D-B7DC-05806B53E48B}" dt="2023-11-07T18:53:18.474" v="4097" actId="47"/>
        <pc:sldMkLst>
          <pc:docMk/>
          <pc:sldMk cId="3560628973" sldId="983"/>
        </pc:sldMkLst>
      </pc:sldChg>
      <pc:sldChg chg="del">
        <pc:chgData name="Huang, Po-kai" userId="be743c7d-0ad3-4a01-a6bb-e19e76bd5877" providerId="ADAL" clId="{7CBC622A-51EF-404D-B7DC-05806B53E48B}" dt="2023-11-07T18:53:16.685" v="4096" actId="47"/>
        <pc:sldMkLst>
          <pc:docMk/>
          <pc:sldMk cId="4145685861" sldId="984"/>
        </pc:sldMkLst>
      </pc:sldChg>
      <pc:sldChg chg="del">
        <pc:chgData name="Huang, Po-kai" userId="be743c7d-0ad3-4a01-a6bb-e19e76bd5877" providerId="ADAL" clId="{7CBC622A-51EF-404D-B7DC-05806B53E48B}" dt="2023-11-07T18:54:15.249" v="4104" actId="47"/>
        <pc:sldMkLst>
          <pc:docMk/>
          <pc:sldMk cId="663198180" sldId="985"/>
        </pc:sldMkLst>
      </pc:sldChg>
      <pc:sldChg chg="del">
        <pc:chgData name="Huang, Po-kai" userId="be743c7d-0ad3-4a01-a6bb-e19e76bd5877" providerId="ADAL" clId="{7CBC622A-51EF-404D-B7DC-05806B53E48B}" dt="2023-11-07T18:55:51.358" v="4175" actId="47"/>
        <pc:sldMkLst>
          <pc:docMk/>
          <pc:sldMk cId="2724140346" sldId="986"/>
        </pc:sldMkLst>
      </pc:sldChg>
      <pc:sldChg chg="del">
        <pc:chgData name="Huang, Po-kai" userId="be743c7d-0ad3-4a01-a6bb-e19e76bd5877" providerId="ADAL" clId="{7CBC622A-51EF-404D-B7DC-05806B53E48B}" dt="2023-11-07T18:57:41.036" v="4180" actId="47"/>
        <pc:sldMkLst>
          <pc:docMk/>
          <pc:sldMk cId="491437218" sldId="987"/>
        </pc:sldMkLst>
      </pc:sldChg>
      <pc:sldChg chg="modSp mod">
        <pc:chgData name="Huang, Po-kai" userId="be743c7d-0ad3-4a01-a6bb-e19e76bd5877" providerId="ADAL" clId="{7CBC622A-51EF-404D-B7DC-05806B53E48B}" dt="2023-11-07T19:30:24.946" v="5753" actId="20577"/>
        <pc:sldMkLst>
          <pc:docMk/>
          <pc:sldMk cId="4048481625" sldId="988"/>
        </pc:sldMkLst>
      </pc:sldChg>
      <pc:sldChg chg="modSp new mod">
        <pc:chgData name="Huang, Po-kai" userId="be743c7d-0ad3-4a01-a6bb-e19e76bd5877" providerId="ADAL" clId="{7CBC622A-51EF-404D-B7DC-05806B53E48B}" dt="2023-11-07T18:56:17.155" v="4179" actId="20577"/>
        <pc:sldMkLst>
          <pc:docMk/>
          <pc:sldMk cId="466331271" sldId="989"/>
        </pc:sldMkLst>
      </pc:sldChg>
      <pc:sldChg chg="modSp new mod">
        <pc:chgData name="Huang, Po-kai" userId="be743c7d-0ad3-4a01-a6bb-e19e76bd5877" providerId="ADAL" clId="{7CBC622A-51EF-404D-B7DC-05806B53E48B}" dt="2023-11-07T18:35:30.133" v="2800" actId="13926"/>
        <pc:sldMkLst>
          <pc:docMk/>
          <pc:sldMk cId="3269611658" sldId="990"/>
        </pc:sldMkLst>
      </pc:sldChg>
      <pc:sldChg chg="modSp new mod">
        <pc:chgData name="Huang, Po-kai" userId="be743c7d-0ad3-4a01-a6bb-e19e76bd5877" providerId="ADAL" clId="{7CBC622A-51EF-404D-B7DC-05806B53E48B}" dt="2023-11-07T18:32:45.160" v="2765" actId="20577"/>
        <pc:sldMkLst>
          <pc:docMk/>
          <pc:sldMk cId="2975512791" sldId="991"/>
        </pc:sldMkLst>
      </pc:sldChg>
      <pc:sldChg chg="modSp new mod">
        <pc:chgData name="Huang, Po-kai" userId="be743c7d-0ad3-4a01-a6bb-e19e76bd5877" providerId="ADAL" clId="{7CBC622A-51EF-404D-B7DC-05806B53E48B}" dt="2023-11-07T18:37:27.473" v="2961" actId="20577"/>
        <pc:sldMkLst>
          <pc:docMk/>
          <pc:sldMk cId="2905332931" sldId="992"/>
        </pc:sldMkLst>
      </pc:sldChg>
      <pc:sldChg chg="modSp new mod">
        <pc:chgData name="Huang, Po-kai" userId="be743c7d-0ad3-4a01-a6bb-e19e76bd5877" providerId="ADAL" clId="{7CBC622A-51EF-404D-B7DC-05806B53E48B}" dt="2023-11-07T18:42:23.028" v="3374" actId="20577"/>
        <pc:sldMkLst>
          <pc:docMk/>
          <pc:sldMk cId="3656594421" sldId="993"/>
        </pc:sldMkLst>
      </pc:sldChg>
      <pc:sldChg chg="modSp new mod">
        <pc:chgData name="Huang, Po-kai" userId="be743c7d-0ad3-4a01-a6bb-e19e76bd5877" providerId="ADAL" clId="{7CBC622A-51EF-404D-B7DC-05806B53E48B}" dt="2023-11-07T19:11:32.223" v="4453" actId="20577"/>
        <pc:sldMkLst>
          <pc:docMk/>
          <pc:sldMk cId="1471904129" sldId="994"/>
        </pc:sldMkLst>
      </pc:sldChg>
      <pc:sldChg chg="addSp modSp new mod">
        <pc:chgData name="Huang, Po-kai" userId="be743c7d-0ad3-4a01-a6bb-e19e76bd5877" providerId="ADAL" clId="{7CBC622A-51EF-404D-B7DC-05806B53E48B}" dt="2023-11-07T19:22:34.180" v="5229" actId="20577"/>
        <pc:sldMkLst>
          <pc:docMk/>
          <pc:sldMk cId="1390580796" sldId="995"/>
        </pc:sldMkLst>
      </pc:sldChg>
      <pc:sldChg chg="new del">
        <pc:chgData name="Huang, Po-kai" userId="be743c7d-0ad3-4a01-a6bb-e19e76bd5877" providerId="ADAL" clId="{7CBC622A-51EF-404D-B7DC-05806B53E48B}" dt="2023-11-07T18:46:11.178" v="3779" actId="47"/>
        <pc:sldMkLst>
          <pc:docMk/>
          <pc:sldMk cId="3064048353" sldId="995"/>
        </pc:sldMkLst>
      </pc:sldChg>
      <pc:sldChg chg="modSp new mod">
        <pc:chgData name="Huang, Po-kai" userId="be743c7d-0ad3-4a01-a6bb-e19e76bd5877" providerId="ADAL" clId="{7CBC622A-51EF-404D-B7DC-05806B53E48B}" dt="2023-11-07T19:29:51.633" v="5727" actId="20577"/>
        <pc:sldMkLst>
          <pc:docMk/>
          <pc:sldMk cId="1041404553" sldId="996"/>
        </pc:sldMkLst>
      </pc:sldChg>
      <pc:sldChg chg="modSp new mod">
        <pc:chgData name="Huang, Po-kai" userId="be743c7d-0ad3-4a01-a6bb-e19e76bd5877" providerId="ADAL" clId="{7CBC622A-51EF-404D-B7DC-05806B53E48B}" dt="2023-11-07T19:10:37.281" v="4420" actId="20577"/>
        <pc:sldMkLst>
          <pc:docMk/>
          <pc:sldMk cId="1771188937" sldId="997"/>
        </pc:sldMkLst>
      </pc:sldChg>
      <pc:sldChg chg="modSp new mod">
        <pc:chgData name="Huang, Po-kai" userId="be743c7d-0ad3-4a01-a6bb-e19e76bd5877" providerId="ADAL" clId="{7CBC622A-51EF-404D-B7DC-05806B53E48B}" dt="2023-11-07T19:17:33.727" v="4851" actId="20577"/>
        <pc:sldMkLst>
          <pc:docMk/>
          <pc:sldMk cId="2968048347" sldId="998"/>
        </pc:sldMkLst>
      </pc:sldChg>
    </pc:docChg>
  </pc:docChgLst>
  <pc:docChgLst>
    <pc:chgData name="Huang, Po-kai" userId="be743c7d-0ad3-4a01-a6bb-e19e76bd5877" providerId="ADAL" clId="{74E756D6-6144-4B81-8DA1-CF92B6504838}"/>
    <pc:docChg chg="custSel modSld modMainMaster">
      <pc:chgData name="Huang, Po-kai" userId="be743c7d-0ad3-4a01-a6bb-e19e76bd5877" providerId="ADAL" clId="{74E756D6-6144-4B81-8DA1-CF92B6504838}" dt="2025-01-12T23:15:13.368" v="207" actId="5793"/>
      <pc:docMkLst>
        <pc:docMk/>
      </pc:docMkLst>
      <pc:sldChg chg="modSp mod">
        <pc:chgData name="Huang, Po-kai" userId="be743c7d-0ad3-4a01-a6bb-e19e76bd5877" providerId="ADAL" clId="{74E756D6-6144-4B81-8DA1-CF92B6504838}" dt="2025-01-12T23:11:23.614" v="31" actId="20577"/>
        <pc:sldMkLst>
          <pc:docMk/>
          <pc:sldMk cId="1177613415" sldId="1026"/>
        </pc:sldMkLst>
      </pc:sldChg>
      <pc:sldChg chg="modSp mod">
        <pc:chgData name="Huang, Po-kai" userId="be743c7d-0ad3-4a01-a6bb-e19e76bd5877" providerId="ADAL" clId="{74E756D6-6144-4B81-8DA1-CF92B6504838}" dt="2025-01-12T23:14:26.822" v="135" actId="20577"/>
        <pc:sldMkLst>
          <pc:docMk/>
          <pc:sldMk cId="1535647004" sldId="1027"/>
        </pc:sldMkLst>
      </pc:sldChg>
      <pc:sldChg chg="modSp mod">
        <pc:chgData name="Huang, Po-kai" userId="be743c7d-0ad3-4a01-a6bb-e19e76bd5877" providerId="ADAL" clId="{74E756D6-6144-4B81-8DA1-CF92B6504838}" dt="2025-01-12T23:15:13.368" v="207" actId="5793"/>
        <pc:sldMkLst>
          <pc:docMk/>
          <pc:sldMk cId="1241420295" sldId="1028"/>
        </pc:sldMkLst>
      </pc:sldChg>
      <pc:sldMasterChg chg="modSp mod">
        <pc:chgData name="Huang, Po-kai" userId="be743c7d-0ad3-4a01-a6bb-e19e76bd5877" providerId="ADAL" clId="{74E756D6-6144-4B81-8DA1-CF92B6504838}" dt="2025-01-12T23:07:01.207" v="9" actId="20577"/>
        <pc:sldMasterMkLst>
          <pc:docMk/>
          <pc:sldMasterMk cId="0" sldId="2147483648"/>
        </pc:sldMasterMkLst>
        <pc:spChg chg="mod">
          <ac:chgData name="Huang, Po-kai" userId="be743c7d-0ad3-4a01-a6bb-e19e76bd5877" providerId="ADAL" clId="{74E756D6-6144-4B81-8DA1-CF92B6504838}" dt="2025-01-12T23:07:01.207" v="9" actId="20577"/>
          <ac:spMkLst>
            <pc:docMk/>
            <pc:sldMasterMk cId="0" sldId="2147483648"/>
            <ac:spMk id="1031" creationId="{F47EBAF5-52AC-49CF-A3FD-31E596F2D8C6}"/>
          </ac:spMkLst>
        </pc:spChg>
      </pc:sldMasterChg>
    </pc:docChg>
  </pc:docChgLst>
  <pc:docChgLst>
    <pc:chgData name="Huang, Po-kai" userId="be743c7d-0ad3-4a01-a6bb-e19e76bd5877" providerId="ADAL" clId="{8DF53483-1F02-46F2-80AC-ED36BCCC0273}"/>
    <pc:docChg chg="undo custSel addSld delSld modSld modMainMaster">
      <pc:chgData name="Huang, Po-kai" userId="be743c7d-0ad3-4a01-a6bb-e19e76bd5877" providerId="ADAL" clId="{8DF53483-1F02-46F2-80AC-ED36BCCC0273}" dt="2023-04-14T22:59:12.939" v="4524" actId="20577"/>
      <pc:docMkLst>
        <pc:docMk/>
      </pc:docMkLst>
      <pc:sldChg chg="modSp add del mod">
        <pc:chgData name="Huang, Po-kai" userId="be743c7d-0ad3-4a01-a6bb-e19e76bd5877" providerId="ADAL" clId="{8DF53483-1F02-46F2-80AC-ED36BCCC0273}" dt="2023-04-07T17:39:48.234" v="3373" actId="47"/>
        <pc:sldMkLst>
          <pc:docMk/>
          <pc:sldMk cId="3108914448" sldId="257"/>
        </pc:sldMkLst>
      </pc:sldChg>
      <pc:sldChg chg="modSp add del mod">
        <pc:chgData name="Huang, Po-kai" userId="be743c7d-0ad3-4a01-a6bb-e19e76bd5877" providerId="ADAL" clId="{8DF53483-1F02-46F2-80AC-ED36BCCC0273}" dt="2023-04-07T17:39:48.234" v="3373" actId="47"/>
        <pc:sldMkLst>
          <pc:docMk/>
          <pc:sldMk cId="1465688143" sldId="262"/>
        </pc:sldMkLst>
      </pc:sldChg>
      <pc:sldChg chg="add del">
        <pc:chgData name="Huang, Po-kai" userId="be743c7d-0ad3-4a01-a6bb-e19e76bd5877" providerId="ADAL" clId="{8DF53483-1F02-46F2-80AC-ED36BCCC0273}" dt="2023-04-07T17:39:48.234" v="3373" actId="47"/>
        <pc:sldMkLst>
          <pc:docMk/>
          <pc:sldMk cId="1506889026" sldId="267"/>
        </pc:sldMkLst>
      </pc:sldChg>
      <pc:sldChg chg="modSp mod">
        <pc:chgData name="Huang, Po-kai" userId="be743c7d-0ad3-4a01-a6bb-e19e76bd5877" providerId="ADAL" clId="{8DF53483-1F02-46F2-80AC-ED36BCCC0273}" dt="2023-04-07T16:44:55.882" v="309" actId="20577"/>
        <pc:sldMkLst>
          <pc:docMk/>
          <pc:sldMk cId="0" sldId="331"/>
        </pc:sldMkLst>
      </pc:sldChg>
      <pc:sldChg chg="modSp mod">
        <pc:chgData name="Huang, Po-kai" userId="be743c7d-0ad3-4a01-a6bb-e19e76bd5877" providerId="ADAL" clId="{8DF53483-1F02-46F2-80AC-ED36BCCC0273}" dt="2023-04-14T22:45:01.834" v="4437" actId="20577"/>
        <pc:sldMkLst>
          <pc:docMk/>
          <pc:sldMk cId="4271385593" sldId="960"/>
        </pc:sldMkLst>
      </pc:sldChg>
      <pc:sldChg chg="del">
        <pc:chgData name="Huang, Po-kai" userId="be743c7d-0ad3-4a01-a6bb-e19e76bd5877" providerId="ADAL" clId="{8DF53483-1F02-46F2-80AC-ED36BCCC0273}" dt="2023-04-07T17:23:49.159" v="2606" actId="47"/>
        <pc:sldMkLst>
          <pc:docMk/>
          <pc:sldMk cId="1351943838" sldId="961"/>
        </pc:sldMkLst>
      </pc:sldChg>
      <pc:sldChg chg="del">
        <pc:chgData name="Huang, Po-kai" userId="be743c7d-0ad3-4a01-a6bb-e19e76bd5877" providerId="ADAL" clId="{8DF53483-1F02-46F2-80AC-ED36BCCC0273}" dt="2023-04-07T17:23:49.515" v="2607" actId="47"/>
        <pc:sldMkLst>
          <pc:docMk/>
          <pc:sldMk cId="1897032383" sldId="962"/>
        </pc:sldMkLst>
      </pc:sldChg>
      <pc:sldChg chg="del">
        <pc:chgData name="Huang, Po-kai" userId="be743c7d-0ad3-4a01-a6bb-e19e76bd5877" providerId="ADAL" clId="{8DF53483-1F02-46F2-80AC-ED36BCCC0273}" dt="2023-04-07T17:23:51.079" v="2610" actId="47"/>
        <pc:sldMkLst>
          <pc:docMk/>
          <pc:sldMk cId="863243284" sldId="966"/>
        </pc:sldMkLst>
      </pc:sldChg>
      <pc:sldChg chg="del">
        <pc:chgData name="Huang, Po-kai" userId="be743c7d-0ad3-4a01-a6bb-e19e76bd5877" providerId="ADAL" clId="{8DF53483-1F02-46F2-80AC-ED36BCCC0273}" dt="2023-04-07T17:23:52.439" v="2611" actId="47"/>
        <pc:sldMkLst>
          <pc:docMk/>
          <pc:sldMk cId="127606995" sldId="968"/>
        </pc:sldMkLst>
      </pc:sldChg>
      <pc:sldChg chg="modSp mod">
        <pc:chgData name="Huang, Po-kai" userId="be743c7d-0ad3-4a01-a6bb-e19e76bd5877" providerId="ADAL" clId="{8DF53483-1F02-46F2-80AC-ED36BCCC0273}" dt="2023-04-14T22:53:31.104" v="4492" actId="20577"/>
        <pc:sldMkLst>
          <pc:docMk/>
          <pc:sldMk cId="3651656639" sldId="976"/>
        </pc:sldMkLst>
      </pc:sldChg>
      <pc:sldChg chg="del">
        <pc:chgData name="Huang, Po-kai" userId="be743c7d-0ad3-4a01-a6bb-e19e76bd5877" providerId="ADAL" clId="{8DF53483-1F02-46F2-80AC-ED36BCCC0273}" dt="2023-04-07T17:23:50.091" v="2608" actId="47"/>
        <pc:sldMkLst>
          <pc:docMk/>
          <pc:sldMk cId="256597205" sldId="977"/>
        </pc:sldMkLst>
      </pc:sldChg>
      <pc:sldChg chg="del">
        <pc:chgData name="Huang, Po-kai" userId="be743c7d-0ad3-4a01-a6bb-e19e76bd5877" providerId="ADAL" clId="{8DF53483-1F02-46F2-80AC-ED36BCCC0273}" dt="2023-04-07T17:23:50.543" v="2609" actId="47"/>
        <pc:sldMkLst>
          <pc:docMk/>
          <pc:sldMk cId="1056541499" sldId="978"/>
        </pc:sldMkLst>
      </pc:sldChg>
      <pc:sldChg chg="modSp new mod modNotesTx">
        <pc:chgData name="Huang, Po-kai" userId="be743c7d-0ad3-4a01-a6bb-e19e76bd5877" providerId="ADAL" clId="{8DF53483-1F02-46F2-80AC-ED36BCCC0273}" dt="2023-04-14T22:57:30.689" v="4517" actId="6549"/>
        <pc:sldMkLst>
          <pc:docMk/>
          <pc:sldMk cId="3530600158" sldId="979"/>
        </pc:sldMkLst>
      </pc:sldChg>
      <pc:sldChg chg="addSp delSp modSp new del mod">
        <pc:chgData name="Huang, Po-kai" userId="be743c7d-0ad3-4a01-a6bb-e19e76bd5877" providerId="ADAL" clId="{8DF53483-1F02-46F2-80AC-ED36BCCC0273}" dt="2023-04-07T16:56:35.337" v="1224" actId="47"/>
        <pc:sldMkLst>
          <pc:docMk/>
          <pc:sldMk cId="232031564" sldId="980"/>
        </pc:sldMkLst>
      </pc:sldChg>
      <pc:sldChg chg="modSp new del mod">
        <pc:chgData name="Huang, Po-kai" userId="be743c7d-0ad3-4a01-a6bb-e19e76bd5877" providerId="ADAL" clId="{8DF53483-1F02-46F2-80AC-ED36BCCC0273}" dt="2023-04-07T17:11:23.180" v="2065" actId="47"/>
        <pc:sldMkLst>
          <pc:docMk/>
          <pc:sldMk cId="1620495297" sldId="980"/>
        </pc:sldMkLst>
      </pc:sldChg>
      <pc:sldChg chg="modSp new mod">
        <pc:chgData name="Huang, Po-kai" userId="be743c7d-0ad3-4a01-a6bb-e19e76bd5877" providerId="ADAL" clId="{8DF53483-1F02-46F2-80AC-ED36BCCC0273}" dt="2023-04-07T17:25:50.699" v="2634" actId="20577"/>
        <pc:sldMkLst>
          <pc:docMk/>
          <pc:sldMk cId="970268439" sldId="981"/>
        </pc:sldMkLst>
      </pc:sldChg>
      <pc:sldChg chg="modSp new mod">
        <pc:chgData name="Huang, Po-kai" userId="be743c7d-0ad3-4a01-a6bb-e19e76bd5877" providerId="ADAL" clId="{8DF53483-1F02-46F2-80AC-ED36BCCC0273}" dt="2023-04-07T17:25:55.827" v="2635"/>
        <pc:sldMkLst>
          <pc:docMk/>
          <pc:sldMk cId="2715841837" sldId="982"/>
        </pc:sldMkLst>
      </pc:sldChg>
      <pc:sldChg chg="modSp new mod">
        <pc:chgData name="Huang, Po-kai" userId="be743c7d-0ad3-4a01-a6bb-e19e76bd5877" providerId="ADAL" clId="{8DF53483-1F02-46F2-80AC-ED36BCCC0273}" dt="2023-04-07T17:28:30.611" v="2717" actId="20577"/>
        <pc:sldMkLst>
          <pc:docMk/>
          <pc:sldMk cId="3560628973" sldId="983"/>
        </pc:sldMkLst>
      </pc:sldChg>
      <pc:sldChg chg="modSp new mod">
        <pc:chgData name="Huang, Po-kai" userId="be743c7d-0ad3-4a01-a6bb-e19e76bd5877" providerId="ADAL" clId="{8DF53483-1F02-46F2-80AC-ED36BCCC0273}" dt="2023-04-07T17:25:59.579" v="2636"/>
        <pc:sldMkLst>
          <pc:docMk/>
          <pc:sldMk cId="4145685861" sldId="984"/>
        </pc:sldMkLst>
      </pc:sldChg>
      <pc:sldChg chg="modSp new mod">
        <pc:chgData name="Huang, Po-kai" userId="be743c7d-0ad3-4a01-a6bb-e19e76bd5877" providerId="ADAL" clId="{8DF53483-1F02-46F2-80AC-ED36BCCC0273}" dt="2023-04-07T17:32:41.926" v="2799" actId="20577"/>
        <pc:sldMkLst>
          <pc:docMk/>
          <pc:sldMk cId="663198180" sldId="985"/>
        </pc:sldMkLst>
      </pc:sldChg>
      <pc:sldChg chg="modSp new mod">
        <pc:chgData name="Huang, Po-kai" userId="be743c7d-0ad3-4a01-a6bb-e19e76bd5877" providerId="ADAL" clId="{8DF53483-1F02-46F2-80AC-ED36BCCC0273}" dt="2023-04-14T22:59:12.939" v="4524" actId="20577"/>
        <pc:sldMkLst>
          <pc:docMk/>
          <pc:sldMk cId="2724140346" sldId="986"/>
        </pc:sldMkLst>
      </pc:sldChg>
      <pc:sldChg chg="modSp new mod">
        <pc:chgData name="Huang, Po-kai" userId="be743c7d-0ad3-4a01-a6bb-e19e76bd5877" providerId="ADAL" clId="{8DF53483-1F02-46F2-80AC-ED36BCCC0273}" dt="2023-04-07T17:48:18.675" v="4301" actId="20577"/>
        <pc:sldMkLst>
          <pc:docMk/>
          <pc:sldMk cId="491437218" sldId="987"/>
        </pc:sldMkLst>
      </pc:sldChg>
      <pc:sldChg chg="modSp new mod">
        <pc:chgData name="Huang, Po-kai" userId="be743c7d-0ad3-4a01-a6bb-e19e76bd5877" providerId="ADAL" clId="{8DF53483-1F02-46F2-80AC-ED36BCCC0273}" dt="2023-04-14T22:58:35.773" v="4521" actId="14"/>
        <pc:sldMkLst>
          <pc:docMk/>
          <pc:sldMk cId="4048481625" sldId="988"/>
        </pc:sldMkLst>
      </pc:sldChg>
      <pc:sldMasterChg chg="modSp mod delSldLayout">
        <pc:chgData name="Huang, Po-kai" userId="be743c7d-0ad3-4a01-a6bb-e19e76bd5877" providerId="ADAL" clId="{8DF53483-1F02-46F2-80AC-ED36BCCC0273}" dt="2023-04-07T16:43:21.667" v="294" actId="2696"/>
        <pc:sldMasterMkLst>
          <pc:docMk/>
          <pc:sldMasterMk cId="0" sldId="2147483648"/>
        </pc:sldMasterMkLst>
        <pc:sldLayoutChg chg="del">
          <pc:chgData name="Huang, Po-kai" userId="be743c7d-0ad3-4a01-a6bb-e19e76bd5877" providerId="ADAL" clId="{8DF53483-1F02-46F2-80AC-ED36BCCC0273}" dt="2023-04-07T16:43:21.667" v="294" actId="2696"/>
          <pc:sldLayoutMkLst>
            <pc:docMk/>
            <pc:sldMasterMk cId="0" sldId="2147483648"/>
            <pc:sldLayoutMk cId="3599926641" sldId="2147485762"/>
          </pc:sldLayoutMkLst>
        </pc:sldLayoutChg>
        <pc:sldLayoutChg chg="del">
          <pc:chgData name="Huang, Po-kai" userId="be743c7d-0ad3-4a01-a6bb-e19e76bd5877" providerId="ADAL" clId="{8DF53483-1F02-46F2-80AC-ED36BCCC0273}" dt="2023-04-07T16:43:20.876" v="293" actId="2696"/>
          <pc:sldLayoutMkLst>
            <pc:docMk/>
            <pc:sldMasterMk cId="0" sldId="2147483648"/>
            <pc:sldLayoutMk cId="2670619998" sldId="2147485763"/>
          </pc:sldLayoutMkLst>
        </pc:sldLayoutChg>
        <pc:sldLayoutChg chg="del">
          <pc:chgData name="Huang, Po-kai" userId="be743c7d-0ad3-4a01-a6bb-e19e76bd5877" providerId="ADAL" clId="{8DF53483-1F02-46F2-80AC-ED36BCCC0273}" dt="2023-04-07T16:43:19.986" v="292" actId="2696"/>
          <pc:sldLayoutMkLst>
            <pc:docMk/>
            <pc:sldMasterMk cId="0" sldId="2147483648"/>
            <pc:sldLayoutMk cId="216948188" sldId="2147485764"/>
          </pc:sldLayoutMkLst>
        </pc:sldLayoutChg>
        <pc:sldLayoutChg chg="del">
          <pc:chgData name="Huang, Po-kai" userId="be743c7d-0ad3-4a01-a6bb-e19e76bd5877" providerId="ADAL" clId="{8DF53483-1F02-46F2-80AC-ED36BCCC0273}" dt="2023-04-07T16:43:19.566" v="291" actId="2696"/>
          <pc:sldLayoutMkLst>
            <pc:docMk/>
            <pc:sldMasterMk cId="0" sldId="2147483648"/>
            <pc:sldLayoutMk cId="1228432218" sldId="2147485765"/>
          </pc:sldLayoutMkLst>
        </pc:sldLayoutChg>
        <pc:sldLayoutChg chg="del">
          <pc:chgData name="Huang, Po-kai" userId="be743c7d-0ad3-4a01-a6bb-e19e76bd5877" providerId="ADAL" clId="{8DF53483-1F02-46F2-80AC-ED36BCCC0273}" dt="2023-04-07T16:43:19.087" v="290" actId="2696"/>
          <pc:sldLayoutMkLst>
            <pc:docMk/>
            <pc:sldMasterMk cId="0" sldId="2147483648"/>
            <pc:sldLayoutMk cId="813695103" sldId="2147485766"/>
          </pc:sldLayoutMkLst>
        </pc:sldLayoutChg>
        <pc:sldLayoutChg chg="del">
          <pc:chgData name="Huang, Po-kai" userId="be743c7d-0ad3-4a01-a6bb-e19e76bd5877" providerId="ADAL" clId="{8DF53483-1F02-46F2-80AC-ED36BCCC0273}" dt="2023-04-07T16:43:18.606" v="289" actId="2696"/>
          <pc:sldLayoutMkLst>
            <pc:docMk/>
            <pc:sldMasterMk cId="0" sldId="2147483648"/>
            <pc:sldLayoutMk cId="3865186804" sldId="2147485767"/>
          </pc:sldLayoutMkLst>
        </pc:sldLayoutChg>
        <pc:sldLayoutChg chg="del">
          <pc:chgData name="Huang, Po-kai" userId="be743c7d-0ad3-4a01-a6bb-e19e76bd5877" providerId="ADAL" clId="{8DF53483-1F02-46F2-80AC-ED36BCCC0273}" dt="2023-04-07T16:43:18.216" v="288" actId="2696"/>
          <pc:sldLayoutMkLst>
            <pc:docMk/>
            <pc:sldMasterMk cId="0" sldId="2147483648"/>
            <pc:sldLayoutMk cId="3367119576" sldId="2147485768"/>
          </pc:sldLayoutMkLst>
        </pc:sldLayoutChg>
        <pc:sldLayoutChg chg="del">
          <pc:chgData name="Huang, Po-kai" userId="be743c7d-0ad3-4a01-a6bb-e19e76bd5877" providerId="ADAL" clId="{8DF53483-1F02-46F2-80AC-ED36BCCC0273}" dt="2023-04-07T16:43:17.751" v="287" actId="2696"/>
          <pc:sldLayoutMkLst>
            <pc:docMk/>
            <pc:sldMasterMk cId="0" sldId="2147483648"/>
            <pc:sldLayoutMk cId="1658620380" sldId="2147485769"/>
          </pc:sldLayoutMkLst>
        </pc:sldLayoutChg>
        <pc:sldLayoutChg chg="del">
          <pc:chgData name="Huang, Po-kai" userId="be743c7d-0ad3-4a01-a6bb-e19e76bd5877" providerId="ADAL" clId="{8DF53483-1F02-46F2-80AC-ED36BCCC0273}" dt="2023-04-07T16:43:17.330" v="286" actId="2696"/>
          <pc:sldLayoutMkLst>
            <pc:docMk/>
            <pc:sldMasterMk cId="0" sldId="2147483648"/>
            <pc:sldLayoutMk cId="738835612" sldId="2147485770"/>
          </pc:sldLayoutMkLst>
        </pc:sldLayoutChg>
        <pc:sldLayoutChg chg="del">
          <pc:chgData name="Huang, Po-kai" userId="be743c7d-0ad3-4a01-a6bb-e19e76bd5877" providerId="ADAL" clId="{8DF53483-1F02-46F2-80AC-ED36BCCC0273}" dt="2023-04-07T16:43:16.128" v="285" actId="2696"/>
          <pc:sldLayoutMkLst>
            <pc:docMk/>
            <pc:sldMasterMk cId="0" sldId="2147483648"/>
            <pc:sldLayoutMk cId="2222375991" sldId="2147485771"/>
          </pc:sldLayoutMkLst>
        </pc:sldLayoutChg>
      </pc:sldMasterChg>
    </pc:docChg>
  </pc:docChgLst>
  <pc:docChgLst>
    <pc:chgData name="Huang, Po-kai" userId="be743c7d-0ad3-4a01-a6bb-e19e76bd5877" providerId="ADAL" clId="{71A7FBC1-82E9-4D34-B909-30200FDA764E}"/>
    <pc:docChg chg="undo custSel addSld delSld modSld modMainMaster">
      <pc:chgData name="Huang, Po-kai" userId="be743c7d-0ad3-4a01-a6bb-e19e76bd5877" providerId="ADAL" clId="{71A7FBC1-82E9-4D34-B909-30200FDA764E}" dt="2024-11-06T21:50:10.665" v="5923" actId="20577"/>
      <pc:docMkLst>
        <pc:docMk/>
      </pc:docMkLst>
      <pc:sldChg chg="modSp mod">
        <pc:chgData name="Huang, Po-kai" userId="be743c7d-0ad3-4a01-a6bb-e19e76bd5877" providerId="ADAL" clId="{71A7FBC1-82E9-4D34-B909-30200FDA764E}" dt="2024-11-06T18:21:00.125" v="5908" actId="6549"/>
        <pc:sldMkLst>
          <pc:docMk/>
          <pc:sldMk cId="0" sldId="331"/>
        </pc:sldMkLst>
      </pc:sldChg>
      <pc:sldChg chg="modSp mod">
        <pc:chgData name="Huang, Po-kai" userId="be743c7d-0ad3-4a01-a6bb-e19e76bd5877" providerId="ADAL" clId="{71A7FBC1-82E9-4D34-B909-30200FDA764E}" dt="2024-11-06T18:16:00.917" v="5886" actId="20577"/>
        <pc:sldMkLst>
          <pc:docMk/>
          <pc:sldMk cId="4271385593" sldId="960"/>
        </pc:sldMkLst>
      </pc:sldChg>
      <pc:sldChg chg="modSp mod">
        <pc:chgData name="Huang, Po-kai" userId="be743c7d-0ad3-4a01-a6bb-e19e76bd5877" providerId="ADAL" clId="{71A7FBC1-82E9-4D34-B909-30200FDA764E}" dt="2024-11-06T18:16:51.710" v="5893" actId="5793"/>
        <pc:sldMkLst>
          <pc:docMk/>
          <pc:sldMk cId="4048481625" sldId="988"/>
        </pc:sldMkLst>
      </pc:sldChg>
      <pc:sldChg chg="del">
        <pc:chgData name="Huang, Po-kai" userId="be743c7d-0ad3-4a01-a6bb-e19e76bd5877" providerId="ADAL" clId="{71A7FBC1-82E9-4D34-B909-30200FDA764E}" dt="2024-11-06T17:29:13.679" v="4163" actId="47"/>
        <pc:sldMkLst>
          <pc:docMk/>
          <pc:sldMk cId="1771188937" sldId="997"/>
        </pc:sldMkLst>
      </pc:sldChg>
      <pc:sldChg chg="del">
        <pc:chgData name="Huang, Po-kai" userId="be743c7d-0ad3-4a01-a6bb-e19e76bd5877" providerId="ADAL" clId="{71A7FBC1-82E9-4D34-B909-30200FDA764E}" dt="2024-11-06T17:29:05.658" v="4154" actId="47"/>
        <pc:sldMkLst>
          <pc:docMk/>
          <pc:sldMk cId="4009264999" sldId="1007"/>
        </pc:sldMkLst>
      </pc:sldChg>
      <pc:sldChg chg="del">
        <pc:chgData name="Huang, Po-kai" userId="be743c7d-0ad3-4a01-a6bb-e19e76bd5877" providerId="ADAL" clId="{71A7FBC1-82E9-4D34-B909-30200FDA764E}" dt="2024-11-06T17:29:06.450" v="4156" actId="47"/>
        <pc:sldMkLst>
          <pc:docMk/>
          <pc:sldMk cId="3786257987" sldId="1009"/>
        </pc:sldMkLst>
      </pc:sldChg>
      <pc:sldChg chg="del">
        <pc:chgData name="Huang, Po-kai" userId="be743c7d-0ad3-4a01-a6bb-e19e76bd5877" providerId="ADAL" clId="{71A7FBC1-82E9-4D34-B909-30200FDA764E}" dt="2024-11-06T17:29:07.161" v="4158" actId="47"/>
        <pc:sldMkLst>
          <pc:docMk/>
          <pc:sldMk cId="2733507342" sldId="1010"/>
        </pc:sldMkLst>
      </pc:sldChg>
      <pc:sldChg chg="del">
        <pc:chgData name="Huang, Po-kai" userId="be743c7d-0ad3-4a01-a6bb-e19e76bd5877" providerId="ADAL" clId="{71A7FBC1-82E9-4D34-B909-30200FDA764E}" dt="2024-11-06T17:29:06.797" v="4157" actId="47"/>
        <pc:sldMkLst>
          <pc:docMk/>
          <pc:sldMk cId="3943335709" sldId="1013"/>
        </pc:sldMkLst>
      </pc:sldChg>
      <pc:sldChg chg="del">
        <pc:chgData name="Huang, Po-kai" userId="be743c7d-0ad3-4a01-a6bb-e19e76bd5877" providerId="ADAL" clId="{71A7FBC1-82E9-4D34-B909-30200FDA764E}" dt="2024-11-06T17:29:06.101" v="4155" actId="47"/>
        <pc:sldMkLst>
          <pc:docMk/>
          <pc:sldMk cId="610190902" sldId="1014"/>
        </pc:sldMkLst>
      </pc:sldChg>
      <pc:sldChg chg="del">
        <pc:chgData name="Huang, Po-kai" userId="be743c7d-0ad3-4a01-a6bb-e19e76bd5877" providerId="ADAL" clId="{71A7FBC1-82E9-4D34-B909-30200FDA764E}" dt="2024-11-06T17:29:08.780" v="4159" actId="47"/>
        <pc:sldMkLst>
          <pc:docMk/>
          <pc:sldMk cId="220408859" sldId="1015"/>
        </pc:sldMkLst>
      </pc:sldChg>
      <pc:sldChg chg="del">
        <pc:chgData name="Huang, Po-kai" userId="be743c7d-0ad3-4a01-a6bb-e19e76bd5877" providerId="ADAL" clId="{71A7FBC1-82E9-4D34-B909-30200FDA764E}" dt="2024-11-06T17:29:11.237" v="4160" actId="47"/>
        <pc:sldMkLst>
          <pc:docMk/>
          <pc:sldMk cId="486007299" sldId="1016"/>
        </pc:sldMkLst>
      </pc:sldChg>
      <pc:sldChg chg="del">
        <pc:chgData name="Huang, Po-kai" userId="be743c7d-0ad3-4a01-a6bb-e19e76bd5877" providerId="ADAL" clId="{71A7FBC1-82E9-4D34-B909-30200FDA764E}" dt="2024-11-06T17:29:11.584" v="4161" actId="47"/>
        <pc:sldMkLst>
          <pc:docMk/>
          <pc:sldMk cId="3696653518" sldId="1017"/>
        </pc:sldMkLst>
      </pc:sldChg>
      <pc:sldChg chg="del">
        <pc:chgData name="Huang, Po-kai" userId="be743c7d-0ad3-4a01-a6bb-e19e76bd5877" providerId="ADAL" clId="{71A7FBC1-82E9-4D34-B909-30200FDA764E}" dt="2024-11-06T17:29:11.854" v="4162" actId="47"/>
        <pc:sldMkLst>
          <pc:docMk/>
          <pc:sldMk cId="2517901433" sldId="1019"/>
        </pc:sldMkLst>
      </pc:sldChg>
      <pc:sldChg chg="modSp new mod">
        <pc:chgData name="Huang, Po-kai" userId="be743c7d-0ad3-4a01-a6bb-e19e76bd5877" providerId="ADAL" clId="{71A7FBC1-82E9-4D34-B909-30200FDA764E}" dt="2024-11-06T18:23:40.386" v="5914" actId="207"/>
        <pc:sldMkLst>
          <pc:docMk/>
          <pc:sldMk cId="3850313930" sldId="1020"/>
        </pc:sldMkLst>
      </pc:sldChg>
      <pc:sldChg chg="modSp new mod">
        <pc:chgData name="Huang, Po-kai" userId="be743c7d-0ad3-4a01-a6bb-e19e76bd5877" providerId="ADAL" clId="{71A7FBC1-82E9-4D34-B909-30200FDA764E}" dt="2024-11-06T18:24:04.047" v="5915" actId="207"/>
        <pc:sldMkLst>
          <pc:docMk/>
          <pc:sldMk cId="1157653845" sldId="1021"/>
        </pc:sldMkLst>
      </pc:sldChg>
      <pc:sldChg chg="addSp delSp modSp new mod">
        <pc:chgData name="Huang, Po-kai" userId="be743c7d-0ad3-4a01-a6bb-e19e76bd5877" providerId="ADAL" clId="{71A7FBC1-82E9-4D34-B909-30200FDA764E}" dt="2024-11-06T18:23:30.943" v="5913" actId="207"/>
        <pc:sldMkLst>
          <pc:docMk/>
          <pc:sldMk cId="2059248684" sldId="1022"/>
        </pc:sldMkLst>
      </pc:sldChg>
      <pc:sldChg chg="addSp delSp modSp new mod">
        <pc:chgData name="Huang, Po-kai" userId="be743c7d-0ad3-4a01-a6bb-e19e76bd5877" providerId="ADAL" clId="{71A7FBC1-82E9-4D34-B909-30200FDA764E}" dt="2024-11-06T18:22:49.853" v="5912" actId="207"/>
        <pc:sldMkLst>
          <pc:docMk/>
          <pc:sldMk cId="1889958548" sldId="1023"/>
        </pc:sldMkLst>
      </pc:sldChg>
      <pc:sldChg chg="addSp modSp new mod">
        <pc:chgData name="Huang, Po-kai" userId="be743c7d-0ad3-4a01-a6bb-e19e76bd5877" providerId="ADAL" clId="{71A7FBC1-82E9-4D34-B909-30200FDA764E}" dt="2024-11-06T21:49:21.320" v="5921" actId="20577"/>
        <pc:sldMkLst>
          <pc:docMk/>
          <pc:sldMk cId="304423905" sldId="1024"/>
        </pc:sldMkLst>
      </pc:sldChg>
      <pc:sldChg chg="modSp new mod">
        <pc:chgData name="Huang, Po-kai" userId="be743c7d-0ad3-4a01-a6bb-e19e76bd5877" providerId="ADAL" clId="{71A7FBC1-82E9-4D34-B909-30200FDA764E}" dt="2024-11-06T21:50:10.665" v="5923" actId="20577"/>
        <pc:sldMkLst>
          <pc:docMk/>
          <pc:sldMk cId="4282919785" sldId="1025"/>
        </pc:sldMkLst>
      </pc:sldChg>
      <pc:sldMasterChg chg="modSp mod">
        <pc:chgData name="Huang, Po-kai" userId="be743c7d-0ad3-4a01-a6bb-e19e76bd5877" providerId="ADAL" clId="{71A7FBC1-82E9-4D34-B909-30200FDA764E}" dt="2024-11-06T16:39:23.948" v="519" actId="20577"/>
        <pc:sldMasterMkLst>
          <pc:docMk/>
          <pc:sldMasterMk cId="0" sldId="2147483648"/>
        </pc:sldMasterMkLst>
      </pc:sldMasterChg>
    </pc:docChg>
  </pc:docChgLst>
  <pc:docChgLst>
    <pc:chgData name="Huang, Po-kai" userId="be743c7d-0ad3-4a01-a6bb-e19e76bd5877" providerId="ADAL" clId="{C70F1C1B-CDDC-476F-85AE-75123AD2AD3C}"/>
    <pc:docChg chg="undo redo custSel delSld modSld modMainMaster">
      <pc:chgData name="Huang, Po-kai" userId="be743c7d-0ad3-4a01-a6bb-e19e76bd5877" providerId="ADAL" clId="{C70F1C1B-CDDC-476F-85AE-75123AD2AD3C}" dt="2024-08-05T20:18:34.686" v="686" actId="20577"/>
      <pc:docMkLst>
        <pc:docMk/>
      </pc:docMkLst>
      <pc:sldChg chg="modSp mod">
        <pc:chgData name="Huang, Po-kai" userId="be743c7d-0ad3-4a01-a6bb-e19e76bd5877" providerId="ADAL" clId="{C70F1C1B-CDDC-476F-85AE-75123AD2AD3C}" dt="2024-08-05T18:26:30.026" v="31" actId="20577"/>
        <pc:sldMkLst>
          <pc:docMk/>
          <pc:sldMk cId="4009264999" sldId="1007"/>
        </pc:sldMkLst>
      </pc:sldChg>
      <pc:sldChg chg="del">
        <pc:chgData name="Huang, Po-kai" userId="be743c7d-0ad3-4a01-a6bb-e19e76bd5877" providerId="ADAL" clId="{C70F1C1B-CDDC-476F-85AE-75123AD2AD3C}" dt="2024-08-05T19:54:06.918" v="536" actId="47"/>
        <pc:sldMkLst>
          <pc:docMk/>
          <pc:sldMk cId="92074222" sldId="1008"/>
        </pc:sldMkLst>
      </pc:sldChg>
      <pc:sldChg chg="addSp delSp modSp mod">
        <pc:chgData name="Huang, Po-kai" userId="be743c7d-0ad3-4a01-a6bb-e19e76bd5877" providerId="ADAL" clId="{C70F1C1B-CDDC-476F-85AE-75123AD2AD3C}" dt="2024-08-05T20:15:41.743" v="624" actId="693"/>
        <pc:sldMkLst>
          <pc:docMk/>
          <pc:sldMk cId="3786257987" sldId="1009"/>
        </pc:sldMkLst>
      </pc:sldChg>
      <pc:sldChg chg="modSp mod">
        <pc:chgData name="Huang, Po-kai" userId="be743c7d-0ad3-4a01-a6bb-e19e76bd5877" providerId="ADAL" clId="{C70F1C1B-CDDC-476F-85AE-75123AD2AD3C}" dt="2024-08-05T19:55:29.217" v="560" actId="115"/>
        <pc:sldMkLst>
          <pc:docMk/>
          <pc:sldMk cId="2733507342" sldId="1010"/>
        </pc:sldMkLst>
      </pc:sldChg>
      <pc:sldChg chg="modSp mod">
        <pc:chgData name="Huang, Po-kai" userId="be743c7d-0ad3-4a01-a6bb-e19e76bd5877" providerId="ADAL" clId="{C70F1C1B-CDDC-476F-85AE-75123AD2AD3C}" dt="2024-08-05T20:18:34.686" v="686" actId="20577"/>
        <pc:sldMkLst>
          <pc:docMk/>
          <pc:sldMk cId="3943335709" sldId="1013"/>
        </pc:sldMkLst>
      </pc:sldChg>
      <pc:sldChg chg="modSp mod">
        <pc:chgData name="Huang, Po-kai" userId="be743c7d-0ad3-4a01-a6bb-e19e76bd5877" providerId="ADAL" clId="{C70F1C1B-CDDC-476F-85AE-75123AD2AD3C}" dt="2024-08-05T20:13:12.217" v="613" actId="20577"/>
        <pc:sldMkLst>
          <pc:docMk/>
          <pc:sldMk cId="610190902" sldId="1014"/>
        </pc:sldMkLst>
      </pc:sldChg>
      <pc:sldChg chg="modSp mod">
        <pc:chgData name="Huang, Po-kai" userId="be743c7d-0ad3-4a01-a6bb-e19e76bd5877" providerId="ADAL" clId="{C70F1C1B-CDDC-476F-85AE-75123AD2AD3C}" dt="2024-08-05T19:53:29.777" v="535" actId="108"/>
        <pc:sldMkLst>
          <pc:docMk/>
          <pc:sldMk cId="220408859" sldId="1015"/>
        </pc:sldMkLst>
      </pc:sldChg>
      <pc:sldChg chg="modSp mod">
        <pc:chgData name="Huang, Po-kai" userId="be743c7d-0ad3-4a01-a6bb-e19e76bd5877" providerId="ADAL" clId="{C70F1C1B-CDDC-476F-85AE-75123AD2AD3C}" dt="2024-08-05T19:54:45.662" v="555" actId="20577"/>
        <pc:sldMkLst>
          <pc:docMk/>
          <pc:sldMk cId="486007299" sldId="1016"/>
        </pc:sldMkLst>
      </pc:sldChg>
      <pc:sldChg chg="modSp mod">
        <pc:chgData name="Huang, Po-kai" userId="be743c7d-0ad3-4a01-a6bb-e19e76bd5877" providerId="ADAL" clId="{C70F1C1B-CDDC-476F-85AE-75123AD2AD3C}" dt="2024-08-05T19:55:55.266" v="563" actId="20577"/>
        <pc:sldMkLst>
          <pc:docMk/>
          <pc:sldMk cId="3696653518" sldId="1017"/>
        </pc:sldMkLst>
      </pc:sldChg>
      <pc:sldChg chg="del">
        <pc:chgData name="Huang, Po-kai" userId="be743c7d-0ad3-4a01-a6bb-e19e76bd5877" providerId="ADAL" clId="{C70F1C1B-CDDC-476F-85AE-75123AD2AD3C}" dt="2024-08-05T19:56:14.107" v="564" actId="47"/>
        <pc:sldMkLst>
          <pc:docMk/>
          <pc:sldMk cId="499311233" sldId="1018"/>
        </pc:sldMkLst>
      </pc:sldChg>
      <pc:sldChg chg="modSp mod">
        <pc:chgData name="Huang, Po-kai" userId="be743c7d-0ad3-4a01-a6bb-e19e76bd5877" providerId="ADAL" clId="{C70F1C1B-CDDC-476F-85AE-75123AD2AD3C}" dt="2024-08-05T19:56:17.253" v="565" actId="20577"/>
        <pc:sldMkLst>
          <pc:docMk/>
          <pc:sldMk cId="2517901433" sldId="1019"/>
        </pc:sldMkLst>
      </pc:sldChg>
      <pc:sldMasterChg chg="modSp mod">
        <pc:chgData name="Huang, Po-kai" userId="be743c7d-0ad3-4a01-a6bb-e19e76bd5877" providerId="ADAL" clId="{C70F1C1B-CDDC-476F-85AE-75123AD2AD3C}" dt="2024-08-05T18:12:07.219" v="1" actId="6549"/>
        <pc:sldMasterMkLst>
          <pc:docMk/>
          <pc:sldMasterMk cId="0" sldId="2147483648"/>
        </pc:sldMasterMkLst>
      </pc:sldMasterChg>
    </pc:docChg>
  </pc:docChgLst>
  <pc:docChgLst>
    <pc:chgData name="Huang, Po-kai" userId="be743c7d-0ad3-4a01-a6bb-e19e76bd5877" providerId="ADAL" clId="{219BCEB4-E218-449D-8F5A-3498F1278231}"/>
    <pc:docChg chg="undo custSel addSld delSld modSld modMainMaster">
      <pc:chgData name="Huang, Po-kai" userId="be743c7d-0ad3-4a01-a6bb-e19e76bd5877" providerId="ADAL" clId="{219BCEB4-E218-449D-8F5A-3498F1278231}" dt="2023-03-23T16:52:03.217" v="2189" actId="20577"/>
      <pc:docMkLst>
        <pc:docMk/>
      </pc:docMkLst>
      <pc:sldChg chg="modSp mod">
        <pc:chgData name="Huang, Po-kai" userId="be743c7d-0ad3-4a01-a6bb-e19e76bd5877" providerId="ADAL" clId="{219BCEB4-E218-449D-8F5A-3498F1278231}" dt="2023-03-13T17:18:19.759" v="13" actId="20577"/>
        <pc:sldMkLst>
          <pc:docMk/>
          <pc:sldMk cId="0" sldId="331"/>
        </pc:sldMkLst>
      </pc:sldChg>
      <pc:sldChg chg="modSp mod">
        <pc:chgData name="Huang, Po-kai" userId="be743c7d-0ad3-4a01-a6bb-e19e76bd5877" providerId="ADAL" clId="{219BCEB4-E218-449D-8F5A-3498F1278231}" dt="2023-03-13T17:19:01.306" v="45" actId="20577"/>
        <pc:sldMkLst>
          <pc:docMk/>
          <pc:sldMk cId="1351943838" sldId="961"/>
        </pc:sldMkLst>
      </pc:sldChg>
      <pc:sldChg chg="modSp mod">
        <pc:chgData name="Huang, Po-kai" userId="be743c7d-0ad3-4a01-a6bb-e19e76bd5877" providerId="ADAL" clId="{219BCEB4-E218-449D-8F5A-3498F1278231}" dt="2023-03-23T15:52:53.170" v="2182" actId="20577"/>
        <pc:sldMkLst>
          <pc:docMk/>
          <pc:sldMk cId="1897032383" sldId="962"/>
        </pc:sldMkLst>
      </pc:sldChg>
      <pc:sldChg chg="delSp del mod delAnim">
        <pc:chgData name="Huang, Po-kai" userId="be743c7d-0ad3-4a01-a6bb-e19e76bd5877" providerId="ADAL" clId="{219BCEB4-E218-449D-8F5A-3498F1278231}" dt="2023-03-13T17:34:00.952" v="811" actId="47"/>
        <pc:sldMkLst>
          <pc:docMk/>
          <pc:sldMk cId="1020275234" sldId="963"/>
        </pc:sldMkLst>
      </pc:sldChg>
      <pc:sldChg chg="del">
        <pc:chgData name="Huang, Po-kai" userId="be743c7d-0ad3-4a01-a6bb-e19e76bd5877" providerId="ADAL" clId="{219BCEB4-E218-449D-8F5A-3498F1278231}" dt="2023-03-13T17:34:13.550" v="812" actId="47"/>
        <pc:sldMkLst>
          <pc:docMk/>
          <pc:sldMk cId="3813694862" sldId="964"/>
        </pc:sldMkLst>
      </pc:sldChg>
      <pc:sldChg chg="delSp modSp mod">
        <pc:chgData name="Huang, Po-kai" userId="be743c7d-0ad3-4a01-a6bb-e19e76bd5877" providerId="ADAL" clId="{219BCEB4-E218-449D-8F5A-3498F1278231}" dt="2023-03-23T16:52:03.217" v="2189" actId="20577"/>
        <pc:sldMkLst>
          <pc:docMk/>
          <pc:sldMk cId="863243284" sldId="966"/>
        </pc:sldMkLst>
      </pc:sldChg>
      <pc:sldChg chg="modSp del mod">
        <pc:chgData name="Huang, Po-kai" userId="be743c7d-0ad3-4a01-a6bb-e19e76bd5877" providerId="ADAL" clId="{219BCEB4-E218-449D-8F5A-3498F1278231}" dt="2023-03-13T18:20:41.434" v="1585" actId="47"/>
        <pc:sldMkLst>
          <pc:docMk/>
          <pc:sldMk cId="47022122" sldId="967"/>
        </pc:sldMkLst>
      </pc:sldChg>
      <pc:sldChg chg="modSp mod">
        <pc:chgData name="Huang, Po-kai" userId="be743c7d-0ad3-4a01-a6bb-e19e76bd5877" providerId="ADAL" clId="{219BCEB4-E218-449D-8F5A-3498F1278231}" dt="2023-03-13T18:21:50.750" v="1653" actId="20577"/>
        <pc:sldMkLst>
          <pc:docMk/>
          <pc:sldMk cId="127606995" sldId="968"/>
        </pc:sldMkLst>
      </pc:sldChg>
      <pc:sldChg chg="del">
        <pc:chgData name="Huang, Po-kai" userId="be743c7d-0ad3-4a01-a6bb-e19e76bd5877" providerId="ADAL" clId="{219BCEB4-E218-449D-8F5A-3498F1278231}" dt="2023-03-13T18:00:50.485" v="1525" actId="47"/>
        <pc:sldMkLst>
          <pc:docMk/>
          <pc:sldMk cId="4060790654" sldId="969"/>
        </pc:sldMkLst>
      </pc:sldChg>
      <pc:sldChg chg="del">
        <pc:chgData name="Huang, Po-kai" userId="be743c7d-0ad3-4a01-a6bb-e19e76bd5877" providerId="ADAL" clId="{219BCEB4-E218-449D-8F5A-3498F1278231}" dt="2023-03-13T18:00:50.485" v="1525" actId="47"/>
        <pc:sldMkLst>
          <pc:docMk/>
          <pc:sldMk cId="2501103693" sldId="974"/>
        </pc:sldMkLst>
      </pc:sldChg>
      <pc:sldChg chg="del">
        <pc:chgData name="Huang, Po-kai" userId="be743c7d-0ad3-4a01-a6bb-e19e76bd5877" providerId="ADAL" clId="{219BCEB4-E218-449D-8F5A-3498F1278231}" dt="2023-03-13T18:00:50.485" v="1525" actId="47"/>
        <pc:sldMkLst>
          <pc:docMk/>
          <pc:sldMk cId="4294456020" sldId="975"/>
        </pc:sldMkLst>
      </pc:sldChg>
      <pc:sldChg chg="addSp delSp modSp new mod">
        <pc:chgData name="Huang, Po-kai" userId="be743c7d-0ad3-4a01-a6bb-e19e76bd5877" providerId="ADAL" clId="{219BCEB4-E218-449D-8F5A-3498F1278231}" dt="2023-03-13T17:54:39.460" v="1416" actId="20577"/>
        <pc:sldMkLst>
          <pc:docMk/>
          <pc:sldMk cId="256597205" sldId="977"/>
        </pc:sldMkLst>
      </pc:sldChg>
      <pc:sldChg chg="add del">
        <pc:chgData name="Huang, Po-kai" userId="be743c7d-0ad3-4a01-a6bb-e19e76bd5877" providerId="ADAL" clId="{219BCEB4-E218-449D-8F5A-3498F1278231}" dt="2023-03-13T17:19:23.978" v="48" actId="47"/>
        <pc:sldMkLst>
          <pc:docMk/>
          <pc:sldMk cId="2295578182" sldId="977"/>
        </pc:sldMkLst>
      </pc:sldChg>
      <pc:sldChg chg="addSp delSp modSp new mod">
        <pc:chgData name="Huang, Po-kai" userId="be743c7d-0ad3-4a01-a6bb-e19e76bd5877" providerId="ADAL" clId="{219BCEB4-E218-449D-8F5A-3498F1278231}" dt="2023-03-13T17:57:09.224" v="1518" actId="20577"/>
        <pc:sldMkLst>
          <pc:docMk/>
          <pc:sldMk cId="1056541499" sldId="978"/>
        </pc:sldMkLst>
      </pc:sldChg>
      <pc:sldChg chg="add del">
        <pc:chgData name="Huang, Po-kai" userId="be743c7d-0ad3-4a01-a6bb-e19e76bd5877" providerId="ADAL" clId="{219BCEB4-E218-449D-8F5A-3498F1278231}" dt="2023-03-13T17:19:23.978" v="48" actId="47"/>
        <pc:sldMkLst>
          <pc:docMk/>
          <pc:sldMk cId="2985691179" sldId="978"/>
        </pc:sldMkLst>
      </pc:sldChg>
      <pc:sldChg chg="add del">
        <pc:chgData name="Huang, Po-kai" userId="be743c7d-0ad3-4a01-a6bb-e19e76bd5877" providerId="ADAL" clId="{219BCEB4-E218-449D-8F5A-3498F1278231}" dt="2023-03-13T17:19:23.978" v="48" actId="47"/>
        <pc:sldMkLst>
          <pc:docMk/>
          <pc:sldMk cId="1436084277" sldId="979"/>
        </pc:sldMkLst>
      </pc:sldChg>
      <pc:sldChg chg="modSp new del mod">
        <pc:chgData name="Huang, Po-kai" userId="be743c7d-0ad3-4a01-a6bb-e19e76bd5877" providerId="ADAL" clId="{219BCEB4-E218-449D-8F5A-3498F1278231}" dt="2023-03-23T15:35:38.337" v="1851" actId="47"/>
        <pc:sldMkLst>
          <pc:docMk/>
          <pc:sldMk cId="1534657500" sldId="979"/>
        </pc:sldMkLst>
      </pc:sldChg>
      <pc:sldChg chg="modSp new del mod">
        <pc:chgData name="Huang, Po-kai" userId="be743c7d-0ad3-4a01-a6bb-e19e76bd5877" providerId="ADAL" clId="{219BCEB4-E218-449D-8F5A-3498F1278231}" dt="2023-03-23T16:11:26.742" v="2183" actId="47"/>
        <pc:sldMkLst>
          <pc:docMk/>
          <pc:sldMk cId="3638366252" sldId="979"/>
        </pc:sldMkLst>
      </pc:sldChg>
      <pc:sldChg chg="add del">
        <pc:chgData name="Huang, Po-kai" userId="be743c7d-0ad3-4a01-a6bb-e19e76bd5877" providerId="ADAL" clId="{219BCEB4-E218-449D-8F5A-3498F1278231}" dt="2023-03-13T17:19:23.978" v="48" actId="47"/>
        <pc:sldMkLst>
          <pc:docMk/>
          <pc:sldMk cId="4112911386" sldId="980"/>
        </pc:sldMkLst>
      </pc:sldChg>
      <pc:sldMasterChg chg="modSp mod">
        <pc:chgData name="Huang, Po-kai" userId="be743c7d-0ad3-4a01-a6bb-e19e76bd5877" providerId="ADAL" clId="{219BCEB4-E218-449D-8F5A-3498F1278231}" dt="2023-03-13T17:17:30.285" v="9" actId="20577"/>
        <pc:sldMasterMkLst>
          <pc:docMk/>
          <pc:sldMasterMk cId="0" sldId="2147483648"/>
        </pc:sldMasterMkLst>
      </pc:sldMasterChg>
    </pc:docChg>
  </pc:docChgLst>
  <pc:docChgLst>
    <pc:chgData name="Huang, Po-kai" userId="be743c7d-0ad3-4a01-a6bb-e19e76bd5877" providerId="ADAL" clId="{215B8ED5-68A9-4E4A-AD50-CB3016FA0D25}"/>
    <pc:docChg chg="undo custSel addSld delSld modSld sldOrd">
      <pc:chgData name="Huang, Po-kai" userId="be743c7d-0ad3-4a01-a6bb-e19e76bd5877" providerId="ADAL" clId="{215B8ED5-68A9-4E4A-AD50-CB3016FA0D25}" dt="2024-01-11T02:10:04.896" v="9604" actId="1036"/>
      <pc:docMkLst>
        <pc:docMk/>
      </pc:docMkLst>
      <pc:sldChg chg="addSp delSp modSp mod">
        <pc:chgData name="Huang, Po-kai" userId="be743c7d-0ad3-4a01-a6bb-e19e76bd5877" providerId="ADAL" clId="{215B8ED5-68A9-4E4A-AD50-CB3016FA0D25}" dt="2024-01-08T05:42:36.679" v="2938" actId="20577"/>
        <pc:sldMkLst>
          <pc:docMk/>
          <pc:sldMk cId="4271385593" sldId="960"/>
        </pc:sldMkLst>
      </pc:sldChg>
      <pc:sldChg chg="modSp del mod ord">
        <pc:chgData name="Huang, Po-kai" userId="be743c7d-0ad3-4a01-a6bb-e19e76bd5877" providerId="ADAL" clId="{215B8ED5-68A9-4E4A-AD50-CB3016FA0D25}" dt="2024-01-08T07:10:38.937" v="8913" actId="47"/>
        <pc:sldMkLst>
          <pc:docMk/>
          <pc:sldMk cId="3651656639" sldId="976"/>
        </pc:sldMkLst>
      </pc:sldChg>
      <pc:sldChg chg="modSp mod">
        <pc:chgData name="Huang, Po-kai" userId="be743c7d-0ad3-4a01-a6bb-e19e76bd5877" providerId="ADAL" clId="{215B8ED5-68A9-4E4A-AD50-CB3016FA0D25}" dt="2024-01-08T07:14:40.708" v="9603" actId="20577"/>
        <pc:sldMkLst>
          <pc:docMk/>
          <pc:sldMk cId="4048481625" sldId="988"/>
        </pc:sldMkLst>
      </pc:sldChg>
      <pc:sldChg chg="del">
        <pc:chgData name="Huang, Po-kai" userId="be743c7d-0ad3-4a01-a6bb-e19e76bd5877" providerId="ADAL" clId="{215B8ED5-68A9-4E4A-AD50-CB3016FA0D25}" dt="2024-01-08T06:45:10.716" v="7588" actId="47"/>
        <pc:sldMkLst>
          <pc:docMk/>
          <pc:sldMk cId="466331271" sldId="989"/>
        </pc:sldMkLst>
      </pc:sldChg>
      <pc:sldChg chg="del">
        <pc:chgData name="Huang, Po-kai" userId="be743c7d-0ad3-4a01-a6bb-e19e76bd5877" providerId="ADAL" clId="{215B8ED5-68A9-4E4A-AD50-CB3016FA0D25}" dt="2024-01-08T06:45:13.005" v="7589" actId="47"/>
        <pc:sldMkLst>
          <pc:docMk/>
          <pc:sldMk cId="3269611658" sldId="990"/>
        </pc:sldMkLst>
      </pc:sldChg>
      <pc:sldChg chg="del">
        <pc:chgData name="Huang, Po-kai" userId="be743c7d-0ad3-4a01-a6bb-e19e76bd5877" providerId="ADAL" clId="{215B8ED5-68A9-4E4A-AD50-CB3016FA0D25}" dt="2024-01-08T06:47:25.634" v="7597" actId="47"/>
        <pc:sldMkLst>
          <pc:docMk/>
          <pc:sldMk cId="2975512791" sldId="991"/>
        </pc:sldMkLst>
      </pc:sldChg>
      <pc:sldChg chg="del">
        <pc:chgData name="Huang, Po-kai" userId="be743c7d-0ad3-4a01-a6bb-e19e76bd5877" providerId="ADAL" clId="{215B8ED5-68A9-4E4A-AD50-CB3016FA0D25}" dt="2024-01-08T07:05:15.230" v="8620" actId="47"/>
        <pc:sldMkLst>
          <pc:docMk/>
          <pc:sldMk cId="2905332931" sldId="992"/>
        </pc:sldMkLst>
      </pc:sldChg>
      <pc:sldChg chg="del">
        <pc:chgData name="Huang, Po-kai" userId="be743c7d-0ad3-4a01-a6bb-e19e76bd5877" providerId="ADAL" clId="{215B8ED5-68A9-4E4A-AD50-CB3016FA0D25}" dt="2024-01-08T06:45:14.715" v="7590" actId="47"/>
        <pc:sldMkLst>
          <pc:docMk/>
          <pc:sldMk cId="3656594421" sldId="993"/>
        </pc:sldMkLst>
      </pc:sldChg>
      <pc:sldChg chg="del">
        <pc:chgData name="Huang, Po-kai" userId="be743c7d-0ad3-4a01-a6bb-e19e76bd5877" providerId="ADAL" clId="{215B8ED5-68A9-4E4A-AD50-CB3016FA0D25}" dt="2024-01-08T06:45:15.720" v="7591" actId="47"/>
        <pc:sldMkLst>
          <pc:docMk/>
          <pc:sldMk cId="1471904129" sldId="994"/>
        </pc:sldMkLst>
      </pc:sldChg>
      <pc:sldChg chg="del">
        <pc:chgData name="Huang, Po-kai" userId="be743c7d-0ad3-4a01-a6bb-e19e76bd5877" providerId="ADAL" clId="{215B8ED5-68A9-4E4A-AD50-CB3016FA0D25}" dt="2024-01-08T06:45:18.765" v="7592" actId="47"/>
        <pc:sldMkLst>
          <pc:docMk/>
          <pc:sldMk cId="1390580796" sldId="995"/>
        </pc:sldMkLst>
      </pc:sldChg>
      <pc:sldChg chg="modSp mod ord">
        <pc:chgData name="Huang, Po-kai" userId="be743c7d-0ad3-4a01-a6bb-e19e76bd5877" providerId="ADAL" clId="{215B8ED5-68A9-4E4A-AD50-CB3016FA0D25}" dt="2024-01-08T07:10:34.320" v="8912" actId="20577"/>
        <pc:sldMkLst>
          <pc:docMk/>
          <pc:sldMk cId="1041404553" sldId="996"/>
        </pc:sldMkLst>
      </pc:sldChg>
      <pc:sldChg chg="modSp mod ord">
        <pc:chgData name="Huang, Po-kai" userId="be743c7d-0ad3-4a01-a6bb-e19e76bd5877" providerId="ADAL" clId="{215B8ED5-68A9-4E4A-AD50-CB3016FA0D25}" dt="2024-01-08T07:03:15.623" v="8616" actId="20577"/>
        <pc:sldMkLst>
          <pc:docMk/>
          <pc:sldMk cId="2968048347" sldId="998"/>
        </pc:sldMkLst>
      </pc:sldChg>
      <pc:sldChg chg="modSp new mod">
        <pc:chgData name="Huang, Po-kai" userId="be743c7d-0ad3-4a01-a6bb-e19e76bd5877" providerId="ADAL" clId="{215B8ED5-68A9-4E4A-AD50-CB3016FA0D25}" dt="2024-01-08T05:44:29.602" v="3027" actId="20577"/>
        <pc:sldMkLst>
          <pc:docMk/>
          <pc:sldMk cId="1418347219" sldId="999"/>
        </pc:sldMkLst>
      </pc:sldChg>
      <pc:sldChg chg="modSp new del mod">
        <pc:chgData name="Huang, Po-kai" userId="be743c7d-0ad3-4a01-a6bb-e19e76bd5877" providerId="ADAL" clId="{215B8ED5-68A9-4E4A-AD50-CB3016FA0D25}" dt="2024-01-08T06:45:06.648" v="7587" actId="47"/>
        <pc:sldMkLst>
          <pc:docMk/>
          <pc:sldMk cId="3189036980" sldId="1000"/>
        </pc:sldMkLst>
      </pc:sldChg>
      <pc:sldChg chg="modSp new mod">
        <pc:chgData name="Huang, Po-kai" userId="be743c7d-0ad3-4a01-a6bb-e19e76bd5877" providerId="ADAL" clId="{215B8ED5-68A9-4E4A-AD50-CB3016FA0D25}" dt="2024-01-08T06:12:09.217" v="4458" actId="20577"/>
        <pc:sldMkLst>
          <pc:docMk/>
          <pc:sldMk cId="2642706021" sldId="1001"/>
        </pc:sldMkLst>
      </pc:sldChg>
      <pc:sldChg chg="addSp delSp modSp new mod">
        <pc:chgData name="Huang, Po-kai" userId="be743c7d-0ad3-4a01-a6bb-e19e76bd5877" providerId="ADAL" clId="{215B8ED5-68A9-4E4A-AD50-CB3016FA0D25}" dt="2024-01-11T02:10:04.896" v="9604" actId="1036"/>
        <pc:sldMkLst>
          <pc:docMk/>
          <pc:sldMk cId="224105766" sldId="1002"/>
        </pc:sldMkLst>
      </pc:sldChg>
      <pc:sldChg chg="modSp new mod">
        <pc:chgData name="Huang, Po-kai" userId="be743c7d-0ad3-4a01-a6bb-e19e76bd5877" providerId="ADAL" clId="{215B8ED5-68A9-4E4A-AD50-CB3016FA0D25}" dt="2024-01-08T06:59:37.746" v="8180" actId="20577"/>
        <pc:sldMkLst>
          <pc:docMk/>
          <pc:sldMk cId="1025141053" sldId="1003"/>
        </pc:sldMkLst>
      </pc:sldChg>
      <pc:sldChg chg="modSp new del mod">
        <pc:chgData name="Huang, Po-kai" userId="be743c7d-0ad3-4a01-a6bb-e19e76bd5877" providerId="ADAL" clId="{215B8ED5-68A9-4E4A-AD50-CB3016FA0D25}" dt="2024-01-08T06:30:45.551" v="5846" actId="47"/>
        <pc:sldMkLst>
          <pc:docMk/>
          <pc:sldMk cId="635019080" sldId="1004"/>
        </pc:sldMkLst>
      </pc:sldChg>
      <pc:sldChg chg="modSp new mod">
        <pc:chgData name="Huang, Po-kai" userId="be743c7d-0ad3-4a01-a6bb-e19e76bd5877" providerId="ADAL" clId="{215B8ED5-68A9-4E4A-AD50-CB3016FA0D25}" dt="2024-01-08T06:44:54.910" v="7586" actId="20577"/>
        <pc:sldMkLst>
          <pc:docMk/>
          <pc:sldMk cId="3131461948" sldId="1004"/>
        </pc:sldMkLst>
      </pc:sldChg>
      <pc:sldChg chg="new del">
        <pc:chgData name="Huang, Po-kai" userId="be743c7d-0ad3-4a01-a6bb-e19e76bd5877" providerId="ADAL" clId="{215B8ED5-68A9-4E4A-AD50-CB3016FA0D25}" dt="2024-01-08T06:47:53.276" v="7601" actId="47"/>
        <pc:sldMkLst>
          <pc:docMk/>
          <pc:sldMk cId="625369717" sldId="1005"/>
        </pc:sldMkLst>
      </pc:sldChg>
      <pc:sldChg chg="modSp new mod">
        <pc:chgData name="Huang, Po-kai" userId="be743c7d-0ad3-4a01-a6bb-e19e76bd5877" providerId="ADAL" clId="{215B8ED5-68A9-4E4A-AD50-CB3016FA0D25}" dt="2024-01-08T07:01:31.711" v="8340" actId="20577"/>
        <pc:sldMkLst>
          <pc:docMk/>
          <pc:sldMk cId="3381291169" sldId="1005"/>
        </pc:sldMkLst>
      </pc:sldChg>
      <pc:sldChg chg="new del">
        <pc:chgData name="Huang, Po-kai" userId="be743c7d-0ad3-4a01-a6bb-e19e76bd5877" providerId="ADAL" clId="{215B8ED5-68A9-4E4A-AD50-CB3016FA0D25}" dt="2024-01-08T06:49:32.370" v="7654" actId="47"/>
        <pc:sldMkLst>
          <pc:docMk/>
          <pc:sldMk cId="4187090193" sldId="1005"/>
        </pc:sldMkLst>
      </pc:sldChg>
      <pc:sldChg chg="modSp add mod">
        <pc:chgData name="Huang, Po-kai" userId="be743c7d-0ad3-4a01-a6bb-e19e76bd5877" providerId="ADAL" clId="{215B8ED5-68A9-4E4A-AD50-CB3016FA0D25}" dt="2024-01-08T07:09:50.744" v="8902" actId="20577"/>
        <pc:sldMkLst>
          <pc:docMk/>
          <pc:sldMk cId="1298739750" sldId="1006"/>
        </pc:sldMkLst>
      </pc:sldChg>
      <pc:sldChg chg="new del">
        <pc:chgData name="Huang, Po-kai" userId="be743c7d-0ad3-4a01-a6bb-e19e76bd5877" providerId="ADAL" clId="{215B8ED5-68A9-4E4A-AD50-CB3016FA0D25}" dt="2024-01-08T06:57:51.560" v="8161" actId="47"/>
        <pc:sldMkLst>
          <pc:docMk/>
          <pc:sldMk cId="2995757849" sldId="1006"/>
        </pc:sldMkLst>
      </pc:sldChg>
      <pc:sldChg chg="add del">
        <pc:chgData name="Huang, Po-kai" userId="be743c7d-0ad3-4a01-a6bb-e19e76bd5877" providerId="ADAL" clId="{215B8ED5-68A9-4E4A-AD50-CB3016FA0D25}" dt="2024-01-08T06:57:13.276" v="8092" actId="47"/>
        <pc:sldMkLst>
          <pc:docMk/>
          <pc:sldMk cId="1579107211" sldId="1007"/>
        </pc:sldMkLst>
      </pc:sldChg>
    </pc:docChg>
  </pc:docChgLst>
  <pc:docChgLst>
    <pc:chgData name="Huang, Po-kai" userId="be743c7d-0ad3-4a01-a6bb-e19e76bd5877" providerId="ADAL" clId="{6D20B641-506B-4CB9-B94C-564B1A0A9E08}"/>
    <pc:docChg chg="undo custSel addSld delSld modSld modMainMaster">
      <pc:chgData name="Huang, Po-kai" userId="be743c7d-0ad3-4a01-a6bb-e19e76bd5877" providerId="ADAL" clId="{6D20B641-506B-4CB9-B94C-564B1A0A9E08}" dt="2022-12-05T16:06:32.011" v="5933" actId="20577"/>
      <pc:docMkLst>
        <pc:docMk/>
      </pc:docMkLst>
      <pc:sldChg chg="modSp mod">
        <pc:chgData name="Huang, Po-kai" userId="be743c7d-0ad3-4a01-a6bb-e19e76bd5877" providerId="ADAL" clId="{6D20B641-506B-4CB9-B94C-564B1A0A9E08}" dt="2022-12-02T22:27:26.532" v="98" actId="20577"/>
        <pc:sldMkLst>
          <pc:docMk/>
          <pc:sldMk cId="0" sldId="331"/>
        </pc:sldMkLst>
      </pc:sldChg>
      <pc:sldChg chg="modSp mod">
        <pc:chgData name="Huang, Po-kai" userId="be743c7d-0ad3-4a01-a6bb-e19e76bd5877" providerId="ADAL" clId="{6D20B641-506B-4CB9-B94C-564B1A0A9E08}" dt="2022-12-04T16:03:16.739" v="3080" actId="20577"/>
        <pc:sldMkLst>
          <pc:docMk/>
          <pc:sldMk cId="2774479186" sldId="915"/>
        </pc:sldMkLst>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3T03:32:25.083" v="1241" actId="20577"/>
        <pc:sldMkLst>
          <pc:docMk/>
          <pc:sldMk cId="4271385593" sldId="960"/>
        </pc:sldMkLst>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ldChg>
      <pc:sldChg chg="modSp new mod">
        <pc:chgData name="Huang, Po-kai" userId="be743c7d-0ad3-4a01-a6bb-e19e76bd5877" providerId="ADAL" clId="{6D20B641-506B-4CB9-B94C-564B1A0A9E08}" dt="2022-12-04T16:02:21.729" v="3064" actId="20577"/>
        <pc:sldMkLst>
          <pc:docMk/>
          <pc:sldMk cId="3462634882" sldId="979"/>
        </pc:sldMkLst>
      </pc:sldChg>
      <pc:sldChg chg="modSp add del mod">
        <pc:chgData name="Huang, Po-kai" userId="be743c7d-0ad3-4a01-a6bb-e19e76bd5877" providerId="ADAL" clId="{6D20B641-506B-4CB9-B94C-564B1A0A9E08}" dt="2022-12-03T03:34:49.230" v="1284" actId="47"/>
        <pc:sldMkLst>
          <pc:docMk/>
          <pc:sldMk cId="4064450727" sldId="980"/>
        </pc:sldMkLst>
      </pc:sldChg>
      <pc:sldChg chg="modSp add mod">
        <pc:chgData name="Huang, Po-kai" userId="be743c7d-0ad3-4a01-a6bb-e19e76bd5877" providerId="ADAL" clId="{6D20B641-506B-4CB9-B94C-564B1A0A9E08}" dt="2022-12-04T16:02:28.897" v="3066" actId="20577"/>
        <pc:sldMkLst>
          <pc:docMk/>
          <pc:sldMk cId="2019773917" sldId="981"/>
        </pc:sldMkLst>
      </pc:sldChg>
      <pc:sldChg chg="modSp new mod">
        <pc:chgData name="Huang, Po-kai" userId="be743c7d-0ad3-4a01-a6bb-e19e76bd5877" providerId="ADAL" clId="{6D20B641-506B-4CB9-B94C-564B1A0A9E08}" dt="2022-12-05T15:17:59.351" v="4080" actId="207"/>
        <pc:sldMkLst>
          <pc:docMk/>
          <pc:sldMk cId="2041049556" sldId="982"/>
        </pc:sldMkLst>
      </pc:sldChg>
      <pc:sldChg chg="modSp new mod">
        <pc:chgData name="Huang, Po-kai" userId="be743c7d-0ad3-4a01-a6bb-e19e76bd5877" providerId="ADAL" clId="{6D20B641-506B-4CB9-B94C-564B1A0A9E08}" dt="2022-12-05T15:25:04.285" v="4385" actId="404"/>
        <pc:sldMkLst>
          <pc:docMk/>
          <pc:sldMk cId="3737024592" sldId="983"/>
        </pc:sldMkLst>
      </pc:sldChg>
      <pc:sldChg chg="addSp delSp modSp new mod modNotesTx">
        <pc:chgData name="Huang, Po-kai" userId="be743c7d-0ad3-4a01-a6bb-e19e76bd5877" providerId="ADAL" clId="{6D20B641-506B-4CB9-B94C-564B1A0A9E08}" dt="2022-12-05T15:59:12.361" v="5842" actId="20577"/>
        <pc:sldMkLst>
          <pc:docMk/>
          <pc:sldMk cId="4112757615" sldId="984"/>
        </pc:sldMkLst>
      </pc:sldChg>
      <pc:sldChg chg="modSp new mod">
        <pc:chgData name="Huang, Po-kai" userId="be743c7d-0ad3-4a01-a6bb-e19e76bd5877" providerId="ADAL" clId="{6D20B641-506B-4CB9-B94C-564B1A0A9E08}" dt="2022-12-05T15:18:18.586" v="4140" actId="20577"/>
        <pc:sldMkLst>
          <pc:docMk/>
          <pc:sldMk cId="600020967" sldId="985"/>
        </pc:sldMkLst>
      </pc:sldChg>
      <pc:sldChg chg="addSp modSp new mod">
        <pc:chgData name="Huang, Po-kai" userId="be743c7d-0ad3-4a01-a6bb-e19e76bd5877" providerId="ADAL" clId="{6D20B641-506B-4CB9-B94C-564B1A0A9E08}" dt="2022-12-05T15:18:48.690" v="4158" actId="14100"/>
        <pc:sldMkLst>
          <pc:docMk/>
          <pc:sldMk cId="2998499187" sldId="986"/>
        </pc:sldMkLst>
      </pc:sldChg>
      <pc:sldChg chg="modSp new mod">
        <pc:chgData name="Huang, Po-kai" userId="be743c7d-0ad3-4a01-a6bb-e19e76bd5877" providerId="ADAL" clId="{6D20B641-506B-4CB9-B94C-564B1A0A9E08}" dt="2022-12-05T15:41:09.322" v="4616" actId="20577"/>
        <pc:sldMkLst>
          <pc:docMk/>
          <pc:sldMk cId="3727671167" sldId="987"/>
        </pc:sldMkLst>
      </pc:sldChg>
      <pc:sldChg chg="modSp new mod">
        <pc:chgData name="Huang, Po-kai" userId="be743c7d-0ad3-4a01-a6bb-e19e76bd5877" providerId="ADAL" clId="{6D20B641-506B-4CB9-B94C-564B1A0A9E08}" dt="2022-12-05T15:49:55.101" v="5310" actId="20577"/>
        <pc:sldMkLst>
          <pc:docMk/>
          <pc:sldMk cId="3333244534" sldId="988"/>
        </pc:sldMkLst>
      </pc:sldChg>
      <pc:sldChg chg="addSp delSp modSp new mod">
        <pc:chgData name="Huang, Po-kai" userId="be743c7d-0ad3-4a01-a6bb-e19e76bd5877" providerId="ADAL" clId="{6D20B641-506B-4CB9-B94C-564B1A0A9E08}" dt="2022-12-05T16:06:32.011" v="5933" actId="20577"/>
        <pc:sldMkLst>
          <pc:docMk/>
          <pc:sldMk cId="1612123552" sldId="989"/>
        </pc:sldMkLst>
      </pc:sldChg>
      <pc:sldMasterChg chg="modSp mod modSldLayout">
        <pc:chgData name="Huang, Po-kai" userId="be743c7d-0ad3-4a01-a6bb-e19e76bd5877" providerId="ADAL" clId="{6D20B641-506B-4CB9-B94C-564B1A0A9E08}" dt="2022-12-02T22:26:47.945" v="23"/>
        <pc:sldMasterMkLst>
          <pc:docMk/>
          <pc:sldMasterMk cId="0" sldId="2147483648"/>
        </pc:sldMasterMkLst>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ldLayoutChg>
      </pc:sldMasterChg>
    </pc:docChg>
  </pc:docChgLst>
  <pc:docChgLst>
    <pc:chgData name="Huang, Po-kai" userId="be743c7d-0ad3-4a01-a6bb-e19e76bd5877" providerId="ADAL" clId="{6BFEEB33-E14F-4B51-9973-9120FB1C44B5}"/>
    <pc:docChg chg="undo custSel addSld delSld modSld">
      <pc:chgData name="Huang, Po-kai" userId="be743c7d-0ad3-4a01-a6bb-e19e76bd5877" providerId="ADAL" clId="{6BFEEB33-E14F-4B51-9973-9120FB1C44B5}" dt="2023-02-01T17:58:05.209" v="674" actId="20577"/>
      <pc:docMkLst>
        <pc:docMk/>
      </pc:docMkLst>
      <pc:sldChg chg="modSp mod">
        <pc:chgData name="Huang, Po-kai" userId="be743c7d-0ad3-4a01-a6bb-e19e76bd5877" providerId="ADAL" clId="{6BFEEB33-E14F-4B51-9973-9120FB1C44B5}" dt="2023-02-01T17:34:55.786" v="53" actId="20577"/>
        <pc:sldMkLst>
          <pc:docMk/>
          <pc:sldMk cId="0" sldId="331"/>
        </pc:sldMkLst>
      </pc:sldChg>
      <pc:sldChg chg="modSp mod">
        <pc:chgData name="Huang, Po-kai" userId="be743c7d-0ad3-4a01-a6bb-e19e76bd5877" providerId="ADAL" clId="{6BFEEB33-E14F-4B51-9973-9120FB1C44B5}" dt="2023-02-01T17:39:04.946" v="76" actId="20577"/>
        <pc:sldMkLst>
          <pc:docMk/>
          <pc:sldMk cId="1351943838" sldId="961"/>
        </pc:sldMkLst>
      </pc:sldChg>
      <pc:sldChg chg="modSp mod">
        <pc:chgData name="Huang, Po-kai" userId="be743c7d-0ad3-4a01-a6bb-e19e76bd5877" providerId="ADAL" clId="{6BFEEB33-E14F-4B51-9973-9120FB1C44B5}" dt="2023-02-01T17:44:09.520" v="215" actId="20577"/>
        <pc:sldMkLst>
          <pc:docMk/>
          <pc:sldMk cId="1020275234" sldId="963"/>
        </pc:sldMkLst>
      </pc:sldChg>
      <pc:sldChg chg="modSp mod">
        <pc:chgData name="Huang, Po-kai" userId="be743c7d-0ad3-4a01-a6bb-e19e76bd5877" providerId="ADAL" clId="{6BFEEB33-E14F-4B51-9973-9120FB1C44B5}" dt="2023-02-01T17:54:21.330" v="483" actId="20577"/>
        <pc:sldMkLst>
          <pc:docMk/>
          <pc:sldMk cId="3813694862" sldId="964"/>
        </pc:sldMkLst>
      </pc:sldChg>
      <pc:sldChg chg="modSp mod">
        <pc:chgData name="Huang, Po-kai" userId="be743c7d-0ad3-4a01-a6bb-e19e76bd5877" providerId="ADAL" clId="{6BFEEB33-E14F-4B51-9973-9120FB1C44B5}" dt="2023-02-01T17:57:33.288" v="627"/>
        <pc:sldMkLst>
          <pc:docMk/>
          <pc:sldMk cId="863243284" sldId="966"/>
        </pc:sldMkLst>
      </pc:sldChg>
      <pc:sldChg chg="modSp mod">
        <pc:chgData name="Huang, Po-kai" userId="be743c7d-0ad3-4a01-a6bb-e19e76bd5877" providerId="ADAL" clId="{6BFEEB33-E14F-4B51-9973-9120FB1C44B5}" dt="2023-02-01T17:57:24.208" v="626"/>
        <pc:sldMkLst>
          <pc:docMk/>
          <pc:sldMk cId="47022122" sldId="967"/>
        </pc:sldMkLst>
      </pc:sldChg>
      <pc:sldChg chg="addSp modSp mod">
        <pc:chgData name="Huang, Po-kai" userId="be743c7d-0ad3-4a01-a6bb-e19e76bd5877" providerId="ADAL" clId="{6BFEEB33-E14F-4B51-9973-9120FB1C44B5}" dt="2023-02-01T17:49:09.622" v="265" actId="20577"/>
        <pc:sldMkLst>
          <pc:docMk/>
          <pc:sldMk cId="4060790654" sldId="969"/>
        </pc:sldMkLst>
      </pc:sldChg>
      <pc:sldChg chg="del">
        <pc:chgData name="Huang, Po-kai" userId="be743c7d-0ad3-4a01-a6bb-e19e76bd5877" providerId="ADAL" clId="{6BFEEB33-E14F-4B51-9973-9120FB1C44B5}" dt="2023-02-01T17:50:32.120" v="266" actId="47"/>
        <pc:sldMkLst>
          <pc:docMk/>
          <pc:sldMk cId="859502340" sldId="976"/>
        </pc:sldMkLst>
      </pc:sldChg>
      <pc:sldChg chg="modSp new mod">
        <pc:chgData name="Huang, Po-kai" userId="be743c7d-0ad3-4a01-a6bb-e19e76bd5877" providerId="ADAL" clId="{6BFEEB33-E14F-4B51-9973-9120FB1C44B5}" dt="2023-02-01T17:53:10.626" v="428" actId="20577"/>
        <pc:sldMkLst>
          <pc:docMk/>
          <pc:sldMk cId="3651656639" sldId="976"/>
        </pc:sldMkLst>
      </pc:sldChg>
      <pc:sldChg chg="modSp add mod">
        <pc:chgData name="Huang, Po-kai" userId="be743c7d-0ad3-4a01-a6bb-e19e76bd5877" providerId="ADAL" clId="{6BFEEB33-E14F-4B51-9973-9120FB1C44B5}" dt="2023-02-01T17:53:19.940" v="429" actId="20577"/>
        <pc:sldMkLst>
          <pc:docMk/>
          <pc:sldMk cId="2295578182" sldId="977"/>
        </pc:sldMkLst>
      </pc:sldChg>
      <pc:sldChg chg="modSp new mod">
        <pc:chgData name="Huang, Po-kai" userId="be743c7d-0ad3-4a01-a6bb-e19e76bd5877" providerId="ADAL" clId="{6BFEEB33-E14F-4B51-9973-9120FB1C44B5}" dt="2023-02-01T17:55:33.807" v="505" actId="20577"/>
        <pc:sldMkLst>
          <pc:docMk/>
          <pc:sldMk cId="2985691179" sldId="978"/>
        </pc:sldMkLst>
      </pc:sldChg>
      <pc:sldChg chg="modSp new mod">
        <pc:chgData name="Huang, Po-kai" userId="be743c7d-0ad3-4a01-a6bb-e19e76bd5877" providerId="ADAL" clId="{6BFEEB33-E14F-4B51-9973-9120FB1C44B5}" dt="2023-02-01T17:57:15.191" v="625" actId="20577"/>
        <pc:sldMkLst>
          <pc:docMk/>
          <pc:sldMk cId="1436084277" sldId="979"/>
        </pc:sldMkLst>
      </pc:sldChg>
      <pc:sldChg chg="modSp new mod">
        <pc:chgData name="Huang, Po-kai" userId="be743c7d-0ad3-4a01-a6bb-e19e76bd5877" providerId="ADAL" clId="{6BFEEB33-E14F-4B51-9973-9120FB1C44B5}" dt="2023-02-01T17:58:05.209" v="674" actId="20577"/>
        <pc:sldMkLst>
          <pc:docMk/>
          <pc:sldMk cId="4112911386" sldId="980"/>
        </pc:sldMkLst>
      </pc:sldChg>
    </pc:docChg>
  </pc:docChgLst>
  <pc:docChgLst>
    <pc:chgData name="Huang, Po-kai" userId="be743c7d-0ad3-4a01-a6bb-e19e76bd5877" providerId="ADAL" clId="{595C7C8A-44E3-446D-83FB-38BECF9725F7}"/>
    <pc:docChg chg="undo custSel addSld delSld modSld modMainMaster">
      <pc:chgData name="Huang, Po-kai" userId="be743c7d-0ad3-4a01-a6bb-e19e76bd5877" providerId="ADAL" clId="{595C7C8A-44E3-446D-83FB-38BECF9725F7}" dt="2025-03-11T11:31:47.103" v="5075" actId="113"/>
      <pc:docMkLst>
        <pc:docMk/>
      </pc:docMkLst>
      <pc:sldChg chg="modSp mod">
        <pc:chgData name="Huang, Po-kai" userId="be743c7d-0ad3-4a01-a6bb-e19e76bd5877" providerId="ADAL" clId="{595C7C8A-44E3-446D-83FB-38BECF9725F7}" dt="2025-03-11T11:27:28.157" v="5041" actId="20577"/>
        <pc:sldMkLst>
          <pc:docMk/>
          <pc:sldMk cId="0" sldId="331"/>
        </pc:sldMkLst>
        <pc:spChg chg="mod">
          <ac:chgData name="Huang, Po-kai" userId="be743c7d-0ad3-4a01-a6bb-e19e76bd5877" providerId="ADAL" clId="{595C7C8A-44E3-446D-83FB-38BECF9725F7}" dt="2025-03-11T11:27:28.157" v="5041" actId="20577"/>
          <ac:spMkLst>
            <pc:docMk/>
            <pc:sldMk cId="0" sldId="331"/>
            <ac:spMk id="15365" creationId="{5EB80220-6DDA-46D8-A532-4F8294B75F35}"/>
          </ac:spMkLst>
        </pc:spChg>
        <pc:spChg chg="mod">
          <ac:chgData name="Huang, Po-kai" userId="be743c7d-0ad3-4a01-a6bb-e19e76bd5877" providerId="ADAL" clId="{595C7C8A-44E3-446D-83FB-38BECF9725F7}" dt="2025-03-05T16:26:39.466" v="52" actId="20577"/>
          <ac:spMkLst>
            <pc:docMk/>
            <pc:sldMk cId="0" sldId="331"/>
            <ac:spMk id="15366" creationId="{AAB4AADD-B9F4-45B4-B9D2-5B5E3506EF55}"/>
          </ac:spMkLst>
        </pc:spChg>
        <pc:graphicFrameChg chg="modGraphic">
          <ac:chgData name="Huang, Po-kai" userId="be743c7d-0ad3-4a01-a6bb-e19e76bd5877" providerId="ADAL" clId="{595C7C8A-44E3-446D-83FB-38BECF9725F7}" dt="2025-03-05T16:26:09.541" v="40" actId="20577"/>
          <ac:graphicFrameMkLst>
            <pc:docMk/>
            <pc:sldMk cId="0" sldId="331"/>
            <ac:graphicFrameMk id="9" creationId="{1EEAD0EE-0DFD-4F81-B0C3-618EF9CBFB8C}"/>
          </ac:graphicFrameMkLst>
        </pc:graphicFrameChg>
      </pc:sldChg>
      <pc:sldChg chg="del">
        <pc:chgData name="Huang, Po-kai" userId="be743c7d-0ad3-4a01-a6bb-e19e76bd5877" providerId="ADAL" clId="{595C7C8A-44E3-446D-83FB-38BECF9725F7}" dt="2025-03-05T17:25:17.837" v="4660" actId="47"/>
        <pc:sldMkLst>
          <pc:docMk/>
          <pc:sldMk cId="4271385593" sldId="960"/>
        </pc:sldMkLst>
      </pc:sldChg>
      <pc:sldChg chg="del">
        <pc:chgData name="Huang, Po-kai" userId="be743c7d-0ad3-4a01-a6bb-e19e76bd5877" providerId="ADAL" clId="{595C7C8A-44E3-446D-83FB-38BECF9725F7}" dt="2025-03-05T17:25:19.802" v="4665" actId="47"/>
        <pc:sldMkLst>
          <pc:docMk/>
          <pc:sldMk cId="4048481625" sldId="988"/>
        </pc:sldMkLst>
      </pc:sldChg>
      <pc:sldChg chg="del">
        <pc:chgData name="Huang, Po-kai" userId="be743c7d-0ad3-4a01-a6bb-e19e76bd5877" providerId="ADAL" clId="{595C7C8A-44E3-446D-83FB-38BECF9725F7}" dt="2025-03-05T17:25:18.073" v="4661" actId="47"/>
        <pc:sldMkLst>
          <pc:docMk/>
          <pc:sldMk cId="1177613415" sldId="1026"/>
        </pc:sldMkLst>
      </pc:sldChg>
      <pc:sldChg chg="del">
        <pc:chgData name="Huang, Po-kai" userId="be743c7d-0ad3-4a01-a6bb-e19e76bd5877" providerId="ADAL" clId="{595C7C8A-44E3-446D-83FB-38BECF9725F7}" dt="2025-03-05T17:25:18.953" v="4664" actId="47"/>
        <pc:sldMkLst>
          <pc:docMk/>
          <pc:sldMk cId="1535647004" sldId="1027"/>
        </pc:sldMkLst>
      </pc:sldChg>
      <pc:sldChg chg="del">
        <pc:chgData name="Huang, Po-kai" userId="be743c7d-0ad3-4a01-a6bb-e19e76bd5877" providerId="ADAL" clId="{595C7C8A-44E3-446D-83FB-38BECF9725F7}" dt="2025-03-05T17:25:18.388" v="4662" actId="47"/>
        <pc:sldMkLst>
          <pc:docMk/>
          <pc:sldMk cId="1241420295" sldId="1028"/>
        </pc:sldMkLst>
      </pc:sldChg>
      <pc:sldChg chg="del">
        <pc:chgData name="Huang, Po-kai" userId="be743c7d-0ad3-4a01-a6bb-e19e76bd5877" providerId="ADAL" clId="{595C7C8A-44E3-446D-83FB-38BECF9725F7}" dt="2025-03-05T17:25:18.638" v="4663" actId="47"/>
        <pc:sldMkLst>
          <pc:docMk/>
          <pc:sldMk cId="1367398935" sldId="1030"/>
        </pc:sldMkLst>
      </pc:sldChg>
      <pc:sldChg chg="del">
        <pc:chgData name="Huang, Po-kai" userId="be743c7d-0ad3-4a01-a6bb-e19e76bd5877" providerId="ADAL" clId="{595C7C8A-44E3-446D-83FB-38BECF9725F7}" dt="2025-03-05T17:25:20.743" v="4666" actId="47"/>
        <pc:sldMkLst>
          <pc:docMk/>
          <pc:sldMk cId="4267951864" sldId="1031"/>
        </pc:sldMkLst>
      </pc:sldChg>
      <pc:sldChg chg="modSp new mod">
        <pc:chgData name="Huang, Po-kai" userId="be743c7d-0ad3-4a01-a6bb-e19e76bd5877" providerId="ADAL" clId="{595C7C8A-44E3-446D-83FB-38BECF9725F7}" dt="2025-03-11T11:28:36.384" v="5060" actId="20577"/>
        <pc:sldMkLst>
          <pc:docMk/>
          <pc:sldMk cId="4070664970" sldId="1032"/>
        </pc:sldMkLst>
        <pc:spChg chg="mod">
          <ac:chgData name="Huang, Po-kai" userId="be743c7d-0ad3-4a01-a6bb-e19e76bd5877" providerId="ADAL" clId="{595C7C8A-44E3-446D-83FB-38BECF9725F7}" dt="2025-03-05T16:26:47.037" v="61" actId="20577"/>
          <ac:spMkLst>
            <pc:docMk/>
            <pc:sldMk cId="4070664970" sldId="1032"/>
            <ac:spMk id="2" creationId="{E7084256-FB99-A84B-1D9F-B91D099153E5}"/>
          </ac:spMkLst>
        </pc:spChg>
        <pc:spChg chg="mod">
          <ac:chgData name="Huang, Po-kai" userId="be743c7d-0ad3-4a01-a6bb-e19e76bd5877" providerId="ADAL" clId="{595C7C8A-44E3-446D-83FB-38BECF9725F7}" dt="2025-03-11T11:28:36.384" v="5060" actId="20577"/>
          <ac:spMkLst>
            <pc:docMk/>
            <pc:sldMk cId="4070664970" sldId="1032"/>
            <ac:spMk id="3" creationId="{4692F28F-E3AA-051B-7A37-81E879F6B1FC}"/>
          </ac:spMkLst>
        </pc:spChg>
      </pc:sldChg>
      <pc:sldChg chg="addSp delSp modSp new mod">
        <pc:chgData name="Huang, Po-kai" userId="be743c7d-0ad3-4a01-a6bb-e19e76bd5877" providerId="ADAL" clId="{595C7C8A-44E3-446D-83FB-38BECF9725F7}" dt="2025-03-05T16:54:15.046" v="2243" actId="113"/>
        <pc:sldMkLst>
          <pc:docMk/>
          <pc:sldMk cId="1023492675" sldId="1033"/>
        </pc:sldMkLst>
        <pc:spChg chg="mod">
          <ac:chgData name="Huang, Po-kai" userId="be743c7d-0ad3-4a01-a6bb-e19e76bd5877" providerId="ADAL" clId="{595C7C8A-44E3-446D-83FB-38BECF9725F7}" dt="2025-03-05T16:32:00.437" v="544" actId="20577"/>
          <ac:spMkLst>
            <pc:docMk/>
            <pc:sldMk cId="1023492675" sldId="1033"/>
            <ac:spMk id="2" creationId="{659B9FCC-7C21-9C2A-1179-E77DC7B80D5F}"/>
          </ac:spMkLst>
        </pc:spChg>
        <pc:spChg chg="mod">
          <ac:chgData name="Huang, Po-kai" userId="be743c7d-0ad3-4a01-a6bb-e19e76bd5877" providerId="ADAL" clId="{595C7C8A-44E3-446D-83FB-38BECF9725F7}" dt="2025-03-05T16:54:15.046" v="2243" actId="113"/>
          <ac:spMkLst>
            <pc:docMk/>
            <pc:sldMk cId="1023492675" sldId="1033"/>
            <ac:spMk id="3" creationId="{4B3BEB39-350A-F503-70BB-37D1AB454F68}"/>
          </ac:spMkLst>
        </pc:spChg>
        <pc:picChg chg="add mod">
          <ac:chgData name="Huang, Po-kai" userId="be743c7d-0ad3-4a01-a6bb-e19e76bd5877" providerId="ADAL" clId="{595C7C8A-44E3-446D-83FB-38BECF9725F7}" dt="2025-03-05T16:39:21.279" v="1337" actId="1076"/>
          <ac:picMkLst>
            <pc:docMk/>
            <pc:sldMk cId="1023492675" sldId="1033"/>
            <ac:picMk id="10" creationId="{B7E78759-16CE-8E1F-19FE-87927BED25E5}"/>
          </ac:picMkLst>
        </pc:picChg>
      </pc:sldChg>
      <pc:sldChg chg="addSp modSp new mod">
        <pc:chgData name="Huang, Po-kai" userId="be743c7d-0ad3-4a01-a6bb-e19e76bd5877" providerId="ADAL" clId="{595C7C8A-44E3-446D-83FB-38BECF9725F7}" dt="2025-03-05T16:49:49.594" v="2184" actId="404"/>
        <pc:sldMkLst>
          <pc:docMk/>
          <pc:sldMk cId="919391789" sldId="1034"/>
        </pc:sldMkLst>
        <pc:spChg chg="mod">
          <ac:chgData name="Huang, Po-kai" userId="be743c7d-0ad3-4a01-a6bb-e19e76bd5877" providerId="ADAL" clId="{595C7C8A-44E3-446D-83FB-38BECF9725F7}" dt="2025-03-05T16:49:32.044" v="2181" actId="20577"/>
          <ac:spMkLst>
            <pc:docMk/>
            <pc:sldMk cId="919391789" sldId="1034"/>
            <ac:spMk id="2" creationId="{C3D7EF6B-7280-5504-6055-A51AE7D7E7BC}"/>
          </ac:spMkLst>
        </pc:spChg>
        <pc:spChg chg="mod">
          <ac:chgData name="Huang, Po-kai" userId="be743c7d-0ad3-4a01-a6bb-e19e76bd5877" providerId="ADAL" clId="{595C7C8A-44E3-446D-83FB-38BECF9725F7}" dt="2025-03-05T16:49:49.594" v="2184" actId="404"/>
          <ac:spMkLst>
            <pc:docMk/>
            <pc:sldMk cId="919391789" sldId="1034"/>
            <ac:spMk id="3" creationId="{7B31A8E6-C0AF-CE43-35E6-E4BCB8821C64}"/>
          </ac:spMkLst>
        </pc:spChg>
        <pc:picChg chg="add mod">
          <ac:chgData name="Huang, Po-kai" userId="be743c7d-0ad3-4a01-a6bb-e19e76bd5877" providerId="ADAL" clId="{595C7C8A-44E3-446D-83FB-38BECF9725F7}" dt="2025-03-05T16:42:57.015" v="1477"/>
          <ac:picMkLst>
            <pc:docMk/>
            <pc:sldMk cId="919391789" sldId="1034"/>
            <ac:picMk id="6" creationId="{F9D5F032-7ECC-9DCB-0043-16FC9A0391B1}"/>
          </ac:picMkLst>
        </pc:picChg>
      </pc:sldChg>
      <pc:sldChg chg="addSp modSp new mod">
        <pc:chgData name="Huang, Po-kai" userId="be743c7d-0ad3-4a01-a6bb-e19e76bd5877" providerId="ADAL" clId="{595C7C8A-44E3-446D-83FB-38BECF9725F7}" dt="2025-03-05T17:01:40.926" v="3003" actId="20577"/>
        <pc:sldMkLst>
          <pc:docMk/>
          <pc:sldMk cId="681547053" sldId="1035"/>
        </pc:sldMkLst>
        <pc:spChg chg="mod">
          <ac:chgData name="Huang, Po-kai" userId="be743c7d-0ad3-4a01-a6bb-e19e76bd5877" providerId="ADAL" clId="{595C7C8A-44E3-446D-83FB-38BECF9725F7}" dt="2025-03-05T17:01:14.379" v="2979" actId="20577"/>
          <ac:spMkLst>
            <pc:docMk/>
            <pc:sldMk cId="681547053" sldId="1035"/>
            <ac:spMk id="2" creationId="{05D3228C-AA1D-2D1A-4280-F522EADC208B}"/>
          </ac:spMkLst>
        </pc:spChg>
        <pc:spChg chg="mod">
          <ac:chgData name="Huang, Po-kai" userId="be743c7d-0ad3-4a01-a6bb-e19e76bd5877" providerId="ADAL" clId="{595C7C8A-44E3-446D-83FB-38BECF9725F7}" dt="2025-03-05T17:01:40.926" v="3003" actId="20577"/>
          <ac:spMkLst>
            <pc:docMk/>
            <pc:sldMk cId="681547053" sldId="1035"/>
            <ac:spMk id="3" creationId="{E02A59E5-8164-7DE1-6CDC-70A064C312B8}"/>
          </ac:spMkLst>
        </pc:spChg>
        <pc:picChg chg="add mod">
          <ac:chgData name="Huang, Po-kai" userId="be743c7d-0ad3-4a01-a6bb-e19e76bd5877" providerId="ADAL" clId="{595C7C8A-44E3-446D-83FB-38BECF9725F7}" dt="2025-03-05T16:52:38.406" v="2236" actId="1076"/>
          <ac:picMkLst>
            <pc:docMk/>
            <pc:sldMk cId="681547053" sldId="1035"/>
            <ac:picMk id="7" creationId="{D1A1C0F2-F438-348E-6DFF-F6561E895BCC}"/>
          </ac:picMkLst>
        </pc:picChg>
      </pc:sldChg>
      <pc:sldChg chg="addSp delSp modSp new mod">
        <pc:chgData name="Huang, Po-kai" userId="be743c7d-0ad3-4a01-a6bb-e19e76bd5877" providerId="ADAL" clId="{595C7C8A-44E3-446D-83FB-38BECF9725F7}" dt="2025-03-05T17:11:57.856" v="3636" actId="14100"/>
        <pc:sldMkLst>
          <pc:docMk/>
          <pc:sldMk cId="82685637" sldId="1036"/>
        </pc:sldMkLst>
        <pc:spChg chg="mod">
          <ac:chgData name="Huang, Po-kai" userId="be743c7d-0ad3-4a01-a6bb-e19e76bd5877" providerId="ADAL" clId="{595C7C8A-44E3-446D-83FB-38BECF9725F7}" dt="2025-03-05T17:02:13.536" v="3053" actId="20577"/>
          <ac:spMkLst>
            <pc:docMk/>
            <pc:sldMk cId="82685637" sldId="1036"/>
            <ac:spMk id="2" creationId="{B2E1BCAC-C5B4-C293-FE65-CE4BD5C965DF}"/>
          </ac:spMkLst>
        </pc:spChg>
        <pc:spChg chg="mod">
          <ac:chgData name="Huang, Po-kai" userId="be743c7d-0ad3-4a01-a6bb-e19e76bd5877" providerId="ADAL" clId="{595C7C8A-44E3-446D-83FB-38BECF9725F7}" dt="2025-03-05T17:11:55.061" v="3635" actId="20577"/>
          <ac:spMkLst>
            <pc:docMk/>
            <pc:sldMk cId="82685637" sldId="1036"/>
            <ac:spMk id="3" creationId="{6D60021B-3B0C-B473-E77D-8B1ACC7C3D34}"/>
          </ac:spMkLst>
        </pc:spChg>
        <pc:picChg chg="add mod">
          <ac:chgData name="Huang, Po-kai" userId="be743c7d-0ad3-4a01-a6bb-e19e76bd5877" providerId="ADAL" clId="{595C7C8A-44E3-446D-83FB-38BECF9725F7}" dt="2025-03-05T17:11:57.856" v="3636" actId="14100"/>
          <ac:picMkLst>
            <pc:docMk/>
            <pc:sldMk cId="82685637" sldId="1036"/>
            <ac:picMk id="11" creationId="{F482AC7F-C76D-1DEE-AC76-2E158DE09FF0}"/>
          </ac:picMkLst>
        </pc:picChg>
      </pc:sldChg>
      <pc:sldChg chg="add del">
        <pc:chgData name="Huang, Po-kai" userId="be743c7d-0ad3-4a01-a6bb-e19e76bd5877" providerId="ADAL" clId="{595C7C8A-44E3-446D-83FB-38BECF9725F7}" dt="2025-03-05T17:25:17.288" v="4659" actId="47"/>
        <pc:sldMkLst>
          <pc:docMk/>
          <pc:sldMk cId="2763910438" sldId="1037"/>
        </pc:sldMkLst>
      </pc:sldChg>
      <pc:sldChg chg="addSp delSp modSp new del mod">
        <pc:chgData name="Huang, Po-kai" userId="be743c7d-0ad3-4a01-a6bb-e19e76bd5877" providerId="ADAL" clId="{595C7C8A-44E3-446D-83FB-38BECF9725F7}" dt="2025-03-05T17:18:52.981" v="4041" actId="47"/>
        <pc:sldMkLst>
          <pc:docMk/>
          <pc:sldMk cId="15807206" sldId="1038"/>
        </pc:sldMkLst>
      </pc:sldChg>
      <pc:sldChg chg="addSp modSp new mod">
        <pc:chgData name="Huang, Po-kai" userId="be743c7d-0ad3-4a01-a6bb-e19e76bd5877" providerId="ADAL" clId="{595C7C8A-44E3-446D-83FB-38BECF9725F7}" dt="2025-03-05T17:18:30.295" v="4040" actId="20577"/>
        <pc:sldMkLst>
          <pc:docMk/>
          <pc:sldMk cId="3195041462" sldId="1039"/>
        </pc:sldMkLst>
        <pc:spChg chg="mod">
          <ac:chgData name="Huang, Po-kai" userId="be743c7d-0ad3-4a01-a6bb-e19e76bd5877" providerId="ADAL" clId="{595C7C8A-44E3-446D-83FB-38BECF9725F7}" dt="2025-03-05T17:15:56.697" v="3690" actId="20577"/>
          <ac:spMkLst>
            <pc:docMk/>
            <pc:sldMk cId="3195041462" sldId="1039"/>
            <ac:spMk id="2" creationId="{0E8D9FE9-2B79-5A60-C81F-DC7EB0227368}"/>
          </ac:spMkLst>
        </pc:spChg>
        <pc:spChg chg="mod">
          <ac:chgData name="Huang, Po-kai" userId="be743c7d-0ad3-4a01-a6bb-e19e76bd5877" providerId="ADAL" clId="{595C7C8A-44E3-446D-83FB-38BECF9725F7}" dt="2025-03-05T17:18:30.295" v="4040" actId="20577"/>
          <ac:spMkLst>
            <pc:docMk/>
            <pc:sldMk cId="3195041462" sldId="1039"/>
            <ac:spMk id="3" creationId="{D1CD6088-17DD-E92F-AB01-8C7A800F3ED2}"/>
          </ac:spMkLst>
        </pc:spChg>
        <pc:picChg chg="add mod">
          <ac:chgData name="Huang, Po-kai" userId="be743c7d-0ad3-4a01-a6bb-e19e76bd5877" providerId="ADAL" clId="{595C7C8A-44E3-446D-83FB-38BECF9725F7}" dt="2025-03-05T17:15:12.982" v="3658"/>
          <ac:picMkLst>
            <pc:docMk/>
            <pc:sldMk cId="3195041462" sldId="1039"/>
            <ac:picMk id="9" creationId="{407F170E-FB4D-AE45-D212-7777C5232820}"/>
          </ac:picMkLst>
        </pc:picChg>
      </pc:sldChg>
      <pc:sldChg chg="addSp delSp modSp new mod">
        <pc:chgData name="Huang, Po-kai" userId="be743c7d-0ad3-4a01-a6bb-e19e76bd5877" providerId="ADAL" clId="{595C7C8A-44E3-446D-83FB-38BECF9725F7}" dt="2025-03-05T17:29:35.046" v="4917" actId="20577"/>
        <pc:sldMkLst>
          <pc:docMk/>
          <pc:sldMk cId="3977405448" sldId="1040"/>
        </pc:sldMkLst>
        <pc:spChg chg="mod">
          <ac:chgData name="Huang, Po-kai" userId="be743c7d-0ad3-4a01-a6bb-e19e76bd5877" providerId="ADAL" clId="{595C7C8A-44E3-446D-83FB-38BECF9725F7}" dt="2025-03-05T17:19:19.188" v="4112" actId="20577"/>
          <ac:spMkLst>
            <pc:docMk/>
            <pc:sldMk cId="3977405448" sldId="1040"/>
            <ac:spMk id="2" creationId="{B377CBDB-584E-09FD-29AC-44FF8CA16B6D}"/>
          </ac:spMkLst>
        </pc:spChg>
        <pc:spChg chg="mod">
          <ac:chgData name="Huang, Po-kai" userId="be743c7d-0ad3-4a01-a6bb-e19e76bd5877" providerId="ADAL" clId="{595C7C8A-44E3-446D-83FB-38BECF9725F7}" dt="2025-03-05T17:29:35.046" v="4917" actId="20577"/>
          <ac:spMkLst>
            <pc:docMk/>
            <pc:sldMk cId="3977405448" sldId="1040"/>
            <ac:spMk id="3" creationId="{FE4726F6-13E5-5973-5E65-64EC0725EB60}"/>
          </ac:spMkLst>
        </pc:spChg>
      </pc:sldChg>
      <pc:sldChg chg="addSp modSp new mod">
        <pc:chgData name="Huang, Po-kai" userId="be743c7d-0ad3-4a01-a6bb-e19e76bd5877" providerId="ADAL" clId="{595C7C8A-44E3-446D-83FB-38BECF9725F7}" dt="2025-03-05T17:26:10.272" v="4754" actId="20577"/>
        <pc:sldMkLst>
          <pc:docMk/>
          <pc:sldMk cId="3226989499" sldId="1041"/>
        </pc:sldMkLst>
        <pc:spChg chg="mod">
          <ac:chgData name="Huang, Po-kai" userId="be743c7d-0ad3-4a01-a6bb-e19e76bd5877" providerId="ADAL" clId="{595C7C8A-44E3-446D-83FB-38BECF9725F7}" dt="2025-03-05T17:25:33.187" v="4677" actId="20577"/>
          <ac:spMkLst>
            <pc:docMk/>
            <pc:sldMk cId="3226989499" sldId="1041"/>
            <ac:spMk id="2" creationId="{01B4C938-0659-E6CD-3D3A-211783D1CD15}"/>
          </ac:spMkLst>
        </pc:spChg>
        <pc:spChg chg="mod">
          <ac:chgData name="Huang, Po-kai" userId="be743c7d-0ad3-4a01-a6bb-e19e76bd5877" providerId="ADAL" clId="{595C7C8A-44E3-446D-83FB-38BECF9725F7}" dt="2025-03-05T17:26:10.272" v="4754" actId="20577"/>
          <ac:spMkLst>
            <pc:docMk/>
            <pc:sldMk cId="3226989499" sldId="1041"/>
            <ac:spMk id="3" creationId="{13E58C70-79DB-2073-503A-D9EEF538BAB5}"/>
          </ac:spMkLst>
        </pc:spChg>
        <pc:picChg chg="add mod">
          <ac:chgData name="Huang, Po-kai" userId="be743c7d-0ad3-4a01-a6bb-e19e76bd5877" providerId="ADAL" clId="{595C7C8A-44E3-446D-83FB-38BECF9725F7}" dt="2025-03-05T17:25:42.557" v="4679" actId="1076"/>
          <ac:picMkLst>
            <pc:docMk/>
            <pc:sldMk cId="3226989499" sldId="1041"/>
            <ac:picMk id="6" creationId="{59AAFA7C-F7CF-AE09-7872-3DC4A4FDD0EB}"/>
          </ac:picMkLst>
        </pc:picChg>
      </pc:sldChg>
      <pc:sldChg chg="modSp new mod">
        <pc:chgData name="Huang, Po-kai" userId="be743c7d-0ad3-4a01-a6bb-e19e76bd5877" providerId="ADAL" clId="{595C7C8A-44E3-446D-83FB-38BECF9725F7}" dt="2025-03-11T11:31:19.498" v="5065" actId="113"/>
        <pc:sldMkLst>
          <pc:docMk/>
          <pc:sldMk cId="3638751548" sldId="1042"/>
        </pc:sldMkLst>
        <pc:spChg chg="mod">
          <ac:chgData name="Huang, Po-kai" userId="be743c7d-0ad3-4a01-a6bb-e19e76bd5877" providerId="ADAL" clId="{595C7C8A-44E3-446D-83FB-38BECF9725F7}" dt="2025-03-05T17:29:47.800" v="4928" actId="20577"/>
          <ac:spMkLst>
            <pc:docMk/>
            <pc:sldMk cId="3638751548" sldId="1042"/>
            <ac:spMk id="2" creationId="{5702F23B-E501-C784-CD80-2FF4C43B13CC}"/>
          </ac:spMkLst>
        </pc:spChg>
        <pc:spChg chg="mod">
          <ac:chgData name="Huang, Po-kai" userId="be743c7d-0ad3-4a01-a6bb-e19e76bd5877" providerId="ADAL" clId="{595C7C8A-44E3-446D-83FB-38BECF9725F7}" dt="2025-03-11T11:31:19.498" v="5065" actId="113"/>
          <ac:spMkLst>
            <pc:docMk/>
            <pc:sldMk cId="3638751548" sldId="1042"/>
            <ac:spMk id="3" creationId="{54E91343-38C4-0F4B-9BCD-43802781EB55}"/>
          </ac:spMkLst>
        </pc:spChg>
      </pc:sldChg>
      <pc:sldChg chg="modSp new mod">
        <pc:chgData name="Huang, Po-kai" userId="be743c7d-0ad3-4a01-a6bb-e19e76bd5877" providerId="ADAL" clId="{595C7C8A-44E3-446D-83FB-38BECF9725F7}" dt="2025-03-11T11:31:42.126" v="5074" actId="15"/>
        <pc:sldMkLst>
          <pc:docMk/>
          <pc:sldMk cId="3851035991" sldId="1043"/>
        </pc:sldMkLst>
        <pc:spChg chg="mod">
          <ac:chgData name="Huang, Po-kai" userId="be743c7d-0ad3-4a01-a6bb-e19e76bd5877" providerId="ADAL" clId="{595C7C8A-44E3-446D-83FB-38BECF9725F7}" dt="2025-03-05T17:30:05.660" v="4931"/>
          <ac:spMkLst>
            <pc:docMk/>
            <pc:sldMk cId="3851035991" sldId="1043"/>
            <ac:spMk id="2" creationId="{68D3AF7D-009D-6101-4A00-5B2E6D323D10}"/>
          </ac:spMkLst>
        </pc:spChg>
        <pc:spChg chg="mod">
          <ac:chgData name="Huang, Po-kai" userId="be743c7d-0ad3-4a01-a6bb-e19e76bd5877" providerId="ADAL" clId="{595C7C8A-44E3-446D-83FB-38BECF9725F7}" dt="2025-03-11T11:31:42.126" v="5074" actId="15"/>
          <ac:spMkLst>
            <pc:docMk/>
            <pc:sldMk cId="3851035991" sldId="1043"/>
            <ac:spMk id="3" creationId="{EB19E464-098F-9067-0212-0EE365884918}"/>
          </ac:spMkLst>
        </pc:spChg>
      </pc:sldChg>
      <pc:sldChg chg="modSp new mod">
        <pc:chgData name="Huang, Po-kai" userId="be743c7d-0ad3-4a01-a6bb-e19e76bd5877" providerId="ADAL" clId="{595C7C8A-44E3-446D-83FB-38BECF9725F7}" dt="2025-03-11T11:31:47.103" v="5075" actId="113"/>
        <pc:sldMkLst>
          <pc:docMk/>
          <pc:sldMk cId="3957927376" sldId="1044"/>
        </pc:sldMkLst>
        <pc:spChg chg="mod">
          <ac:chgData name="Huang, Po-kai" userId="be743c7d-0ad3-4a01-a6bb-e19e76bd5877" providerId="ADAL" clId="{595C7C8A-44E3-446D-83FB-38BECF9725F7}" dt="2025-03-05T17:30:41.407" v="4942"/>
          <ac:spMkLst>
            <pc:docMk/>
            <pc:sldMk cId="3957927376" sldId="1044"/>
            <ac:spMk id="2" creationId="{C3D7CA18-41EA-474F-3300-3FD55E985AC8}"/>
          </ac:spMkLst>
        </pc:spChg>
        <pc:spChg chg="mod">
          <ac:chgData name="Huang, Po-kai" userId="be743c7d-0ad3-4a01-a6bb-e19e76bd5877" providerId="ADAL" clId="{595C7C8A-44E3-446D-83FB-38BECF9725F7}" dt="2025-03-11T11:31:47.103" v="5075" actId="113"/>
          <ac:spMkLst>
            <pc:docMk/>
            <pc:sldMk cId="3957927376" sldId="1044"/>
            <ac:spMk id="3" creationId="{932CFECA-4767-7CF0-A0C2-2963AFB5E245}"/>
          </ac:spMkLst>
        </pc:spChg>
      </pc:sldChg>
      <pc:sldChg chg="modSp new mod">
        <pc:chgData name="Huang, Po-kai" userId="be743c7d-0ad3-4a01-a6bb-e19e76bd5877" providerId="ADAL" clId="{595C7C8A-44E3-446D-83FB-38BECF9725F7}" dt="2025-03-09T02:56:20.850" v="4981" actId="5793"/>
        <pc:sldMkLst>
          <pc:docMk/>
          <pc:sldMk cId="3331380034" sldId="1045"/>
        </pc:sldMkLst>
        <pc:spChg chg="mod">
          <ac:chgData name="Huang, Po-kai" userId="be743c7d-0ad3-4a01-a6bb-e19e76bd5877" providerId="ADAL" clId="{595C7C8A-44E3-446D-83FB-38BECF9725F7}" dt="2025-03-05T17:31:01.626" v="4946"/>
          <ac:spMkLst>
            <pc:docMk/>
            <pc:sldMk cId="3331380034" sldId="1045"/>
            <ac:spMk id="2" creationId="{066C1235-3F0E-C4E6-C6AA-F0D93E9DFE8A}"/>
          </ac:spMkLst>
        </pc:spChg>
        <pc:spChg chg="mod">
          <ac:chgData name="Huang, Po-kai" userId="be743c7d-0ad3-4a01-a6bb-e19e76bd5877" providerId="ADAL" clId="{595C7C8A-44E3-446D-83FB-38BECF9725F7}" dt="2025-03-09T02:56:20.850" v="4981" actId="5793"/>
          <ac:spMkLst>
            <pc:docMk/>
            <pc:sldMk cId="3331380034" sldId="1045"/>
            <ac:spMk id="3" creationId="{2788EDE2-4B28-1523-163B-A5AC68F2B86B}"/>
          </ac:spMkLst>
        </pc:spChg>
      </pc:sldChg>
      <pc:sldChg chg="modSp new del mod">
        <pc:chgData name="Huang, Po-kai" userId="be743c7d-0ad3-4a01-a6bb-e19e76bd5877" providerId="ADAL" clId="{595C7C8A-44E3-446D-83FB-38BECF9725F7}" dt="2025-03-09T02:56:32.533" v="4982" actId="47"/>
        <pc:sldMkLst>
          <pc:docMk/>
          <pc:sldMk cId="1942308713" sldId="1046"/>
        </pc:sldMkLst>
      </pc:sldChg>
      <pc:sldChg chg="modSp new mod">
        <pc:chgData name="Huang, Po-kai" userId="be743c7d-0ad3-4a01-a6bb-e19e76bd5877" providerId="ADAL" clId="{595C7C8A-44E3-446D-83FB-38BECF9725F7}" dt="2025-03-11T11:31:29.809" v="5071" actId="15"/>
        <pc:sldMkLst>
          <pc:docMk/>
          <pc:sldMk cId="667585077" sldId="1047"/>
        </pc:sldMkLst>
        <pc:spChg chg="mod">
          <ac:chgData name="Huang, Po-kai" userId="be743c7d-0ad3-4a01-a6bb-e19e76bd5877" providerId="ADAL" clId="{595C7C8A-44E3-446D-83FB-38BECF9725F7}" dt="2025-03-09T02:55:26.570" v="4973"/>
          <ac:spMkLst>
            <pc:docMk/>
            <pc:sldMk cId="667585077" sldId="1047"/>
            <ac:spMk id="2" creationId="{EB9B0440-5F9D-C076-F00C-BCE65A3FEE5A}"/>
          </ac:spMkLst>
        </pc:spChg>
        <pc:spChg chg="mod">
          <ac:chgData name="Huang, Po-kai" userId="be743c7d-0ad3-4a01-a6bb-e19e76bd5877" providerId="ADAL" clId="{595C7C8A-44E3-446D-83FB-38BECF9725F7}" dt="2025-03-11T11:31:29.809" v="5071" actId="15"/>
          <ac:spMkLst>
            <pc:docMk/>
            <pc:sldMk cId="667585077" sldId="1047"/>
            <ac:spMk id="3" creationId="{D1C54B12-CA9C-CD2D-59A8-8365FA183B51}"/>
          </ac:spMkLst>
        </pc:spChg>
      </pc:sldChg>
      <pc:sldMasterChg chg="modSp mod modSldLayout">
        <pc:chgData name="Huang, Po-kai" userId="be743c7d-0ad3-4a01-a6bb-e19e76bd5877" providerId="ADAL" clId="{595C7C8A-44E3-446D-83FB-38BECF9725F7}" dt="2025-03-11T11:28:07.943" v="5058" actId="20577"/>
        <pc:sldMasterMkLst>
          <pc:docMk/>
          <pc:sldMasterMk cId="0" sldId="2147483648"/>
        </pc:sldMasterMkLst>
        <pc:spChg chg="mod">
          <ac:chgData name="Huang, Po-kai" userId="be743c7d-0ad3-4a01-a6bb-e19e76bd5877" providerId="ADAL" clId="{595C7C8A-44E3-446D-83FB-38BECF9725F7}" dt="2025-03-11T11:28:07.943" v="5058" actId="20577"/>
          <ac:spMkLst>
            <pc:docMk/>
            <pc:sldMasterMk cId="0" sldId="2147483648"/>
            <ac:spMk id="1028" creationId="{1CADB04A-8BC5-4077-AD64-B68ADEED3033}"/>
          </ac:spMkLst>
        </pc:spChg>
        <pc:spChg chg="mod">
          <ac:chgData name="Huang, Po-kai" userId="be743c7d-0ad3-4a01-a6bb-e19e76bd5877" providerId="ADAL" clId="{595C7C8A-44E3-446D-83FB-38BECF9725F7}" dt="2025-03-11T11:27:49.541" v="5053" actId="20577"/>
          <ac:spMkLst>
            <pc:docMk/>
            <pc:sldMasterMk cId="0" sldId="2147483648"/>
            <ac:spMk id="1031" creationId="{F47EBAF5-52AC-49CF-A3FD-31E596F2D8C6}"/>
          </ac:spMkLst>
        </pc:spChg>
        <pc:sldLayoutChg chg="modSp mod">
          <pc:chgData name="Huang, Po-kai" userId="be743c7d-0ad3-4a01-a6bb-e19e76bd5877" providerId="ADAL" clId="{595C7C8A-44E3-446D-83FB-38BECF9725F7}" dt="2025-03-05T16:30:40.682" v="484"/>
          <pc:sldLayoutMkLst>
            <pc:docMk/>
            <pc:sldMasterMk cId="0" sldId="2147483648"/>
            <pc:sldLayoutMk cId="605707346" sldId="2147485760"/>
          </pc:sldLayoutMkLst>
          <pc:spChg chg="mod">
            <ac:chgData name="Huang, Po-kai" userId="be743c7d-0ad3-4a01-a6bb-e19e76bd5877" providerId="ADAL" clId="{595C7C8A-44E3-446D-83FB-38BECF9725F7}" dt="2025-03-05T16:30:40.682" v="484"/>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595C7C8A-44E3-446D-83FB-38BECF9725F7}" dt="2025-03-05T16:30:48.141" v="485"/>
          <pc:sldLayoutMkLst>
            <pc:docMk/>
            <pc:sldMasterMk cId="0" sldId="2147483648"/>
            <pc:sldLayoutMk cId="262605221" sldId="2147485761"/>
          </pc:sldLayoutMkLst>
          <pc:spChg chg="mod">
            <ac:chgData name="Huang, Po-kai" userId="be743c7d-0ad3-4a01-a6bb-e19e76bd5877" providerId="ADAL" clId="{595C7C8A-44E3-446D-83FB-38BECF9725F7}" dt="2025-03-05T16:30:48.141" v="485"/>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9F0CA3B5-7301-454E-B963-15395AFD9752}"/>
    <pc:docChg chg="undo custSel addSld delSld modSld sldOrd modMainMaster">
      <pc:chgData name="Huang, Po-kai" userId="be743c7d-0ad3-4a01-a6bb-e19e76bd5877" providerId="ADAL" clId="{9F0CA3B5-7301-454E-B963-15395AFD9752}" dt="2024-05-14T03:28:03.809" v="7920" actId="20577"/>
      <pc:docMkLst>
        <pc:docMk/>
      </pc:docMkLst>
      <pc:sldChg chg="modSp mod">
        <pc:chgData name="Huang, Po-kai" userId="be743c7d-0ad3-4a01-a6bb-e19e76bd5877" providerId="ADAL" clId="{9F0CA3B5-7301-454E-B963-15395AFD9752}" dt="2024-05-10T20:57:23.976" v="89" actId="20577"/>
        <pc:sldMkLst>
          <pc:docMk/>
          <pc:sldMk cId="0" sldId="331"/>
        </pc:sldMkLst>
      </pc:sldChg>
      <pc:sldChg chg="delSp modSp mod">
        <pc:chgData name="Huang, Po-kai" userId="be743c7d-0ad3-4a01-a6bb-e19e76bd5877" providerId="ADAL" clId="{9F0CA3B5-7301-454E-B963-15395AFD9752}" dt="2024-05-11T03:45:01.531" v="7903" actId="20577"/>
        <pc:sldMkLst>
          <pc:docMk/>
          <pc:sldMk cId="4271385593" sldId="960"/>
        </pc:sldMkLst>
      </pc:sldChg>
      <pc:sldChg chg="modSp mod">
        <pc:chgData name="Huang, Po-kai" userId="be743c7d-0ad3-4a01-a6bb-e19e76bd5877" providerId="ADAL" clId="{9F0CA3B5-7301-454E-B963-15395AFD9752}" dt="2024-05-11T05:36:08.746" v="7911" actId="20577"/>
        <pc:sldMkLst>
          <pc:docMk/>
          <pc:sldMk cId="4048481625" sldId="988"/>
        </pc:sldMkLst>
      </pc:sldChg>
      <pc:sldChg chg="del">
        <pc:chgData name="Huang, Po-kai" userId="be743c7d-0ad3-4a01-a6bb-e19e76bd5877" providerId="ADAL" clId="{9F0CA3B5-7301-454E-B963-15395AFD9752}" dt="2024-05-10T21:40:30.552" v="958" actId="47"/>
        <pc:sldMkLst>
          <pc:docMk/>
          <pc:sldMk cId="1041404553" sldId="996"/>
        </pc:sldMkLst>
      </pc:sldChg>
      <pc:sldChg chg="modSp mod">
        <pc:chgData name="Huang, Po-kai" userId="be743c7d-0ad3-4a01-a6bb-e19e76bd5877" providerId="ADAL" clId="{9F0CA3B5-7301-454E-B963-15395AFD9752}" dt="2024-05-10T22:27:14.161" v="2754" actId="404"/>
        <pc:sldMkLst>
          <pc:docMk/>
          <pc:sldMk cId="1771188937" sldId="997"/>
        </pc:sldMkLst>
      </pc:sldChg>
      <pc:sldChg chg="del">
        <pc:chgData name="Huang, Po-kai" userId="be743c7d-0ad3-4a01-a6bb-e19e76bd5877" providerId="ADAL" clId="{9F0CA3B5-7301-454E-B963-15395AFD9752}" dt="2024-05-10T21:40:30.552" v="958" actId="47"/>
        <pc:sldMkLst>
          <pc:docMk/>
          <pc:sldMk cId="2968048347" sldId="998"/>
        </pc:sldMkLst>
      </pc:sldChg>
      <pc:sldChg chg="del">
        <pc:chgData name="Huang, Po-kai" userId="be743c7d-0ad3-4a01-a6bb-e19e76bd5877" providerId="ADAL" clId="{9F0CA3B5-7301-454E-B963-15395AFD9752}" dt="2024-05-11T03:22:32.984" v="6916" actId="47"/>
        <pc:sldMkLst>
          <pc:docMk/>
          <pc:sldMk cId="1418347219" sldId="999"/>
        </pc:sldMkLst>
      </pc:sldChg>
      <pc:sldChg chg="del">
        <pc:chgData name="Huang, Po-kai" userId="be743c7d-0ad3-4a01-a6bb-e19e76bd5877" providerId="ADAL" clId="{9F0CA3B5-7301-454E-B963-15395AFD9752}" dt="2024-05-11T03:22:32.984" v="6916" actId="47"/>
        <pc:sldMkLst>
          <pc:docMk/>
          <pc:sldMk cId="2642706021" sldId="1001"/>
        </pc:sldMkLst>
      </pc:sldChg>
      <pc:sldChg chg="del">
        <pc:chgData name="Huang, Po-kai" userId="be743c7d-0ad3-4a01-a6bb-e19e76bd5877" providerId="ADAL" clId="{9F0CA3B5-7301-454E-B963-15395AFD9752}" dt="2024-05-11T03:22:32.984" v="6916" actId="47"/>
        <pc:sldMkLst>
          <pc:docMk/>
          <pc:sldMk cId="224105766" sldId="1002"/>
        </pc:sldMkLst>
      </pc:sldChg>
      <pc:sldChg chg="del">
        <pc:chgData name="Huang, Po-kai" userId="be743c7d-0ad3-4a01-a6bb-e19e76bd5877" providerId="ADAL" clId="{9F0CA3B5-7301-454E-B963-15395AFD9752}" dt="2024-05-11T03:22:32.984" v="6916" actId="47"/>
        <pc:sldMkLst>
          <pc:docMk/>
          <pc:sldMk cId="1025141053" sldId="1003"/>
        </pc:sldMkLst>
      </pc:sldChg>
      <pc:sldChg chg="del">
        <pc:chgData name="Huang, Po-kai" userId="be743c7d-0ad3-4a01-a6bb-e19e76bd5877" providerId="ADAL" clId="{9F0CA3B5-7301-454E-B963-15395AFD9752}" dt="2024-05-11T03:22:32.984" v="6916" actId="47"/>
        <pc:sldMkLst>
          <pc:docMk/>
          <pc:sldMk cId="3131461948" sldId="1004"/>
        </pc:sldMkLst>
      </pc:sldChg>
      <pc:sldChg chg="del">
        <pc:chgData name="Huang, Po-kai" userId="be743c7d-0ad3-4a01-a6bb-e19e76bd5877" providerId="ADAL" clId="{9F0CA3B5-7301-454E-B963-15395AFD9752}" dt="2024-05-10T21:40:30.552" v="958" actId="47"/>
        <pc:sldMkLst>
          <pc:docMk/>
          <pc:sldMk cId="3381291169" sldId="1005"/>
        </pc:sldMkLst>
      </pc:sldChg>
      <pc:sldChg chg="del">
        <pc:chgData name="Huang, Po-kai" userId="be743c7d-0ad3-4a01-a6bb-e19e76bd5877" providerId="ADAL" clId="{9F0CA3B5-7301-454E-B963-15395AFD9752}" dt="2024-05-10T21:40:30.552" v="958" actId="47"/>
        <pc:sldMkLst>
          <pc:docMk/>
          <pc:sldMk cId="1298739750" sldId="1006"/>
        </pc:sldMkLst>
      </pc:sldChg>
      <pc:sldChg chg="modSp new mod">
        <pc:chgData name="Huang, Po-kai" userId="be743c7d-0ad3-4a01-a6bb-e19e76bd5877" providerId="ADAL" clId="{9F0CA3B5-7301-454E-B963-15395AFD9752}" dt="2024-05-11T03:38:44.592" v="7785" actId="207"/>
        <pc:sldMkLst>
          <pc:docMk/>
          <pc:sldMk cId="4009264999" sldId="1007"/>
        </pc:sldMkLst>
      </pc:sldChg>
      <pc:sldChg chg="modSp new mod">
        <pc:chgData name="Huang, Po-kai" userId="be743c7d-0ad3-4a01-a6bb-e19e76bd5877" providerId="ADAL" clId="{9F0CA3B5-7301-454E-B963-15395AFD9752}" dt="2024-05-11T03:23:00.544" v="6924" actId="20577"/>
        <pc:sldMkLst>
          <pc:docMk/>
          <pc:sldMk cId="92074222" sldId="1008"/>
        </pc:sldMkLst>
      </pc:sldChg>
      <pc:sldChg chg="addSp delSp modSp new mod">
        <pc:chgData name="Huang, Po-kai" userId="be743c7d-0ad3-4a01-a6bb-e19e76bd5877" providerId="ADAL" clId="{9F0CA3B5-7301-454E-B963-15395AFD9752}" dt="2024-05-11T03:27:07.002" v="7054" actId="20577"/>
        <pc:sldMkLst>
          <pc:docMk/>
          <pc:sldMk cId="3786257987" sldId="1009"/>
        </pc:sldMkLst>
      </pc:sldChg>
      <pc:sldChg chg="new del">
        <pc:chgData name="Huang, Po-kai" userId="be743c7d-0ad3-4a01-a6bb-e19e76bd5877" providerId="ADAL" clId="{9F0CA3B5-7301-454E-B963-15395AFD9752}" dt="2024-05-10T22:15:43.935" v="1727" actId="680"/>
        <pc:sldMkLst>
          <pc:docMk/>
          <pc:sldMk cId="4062626677" sldId="1009"/>
        </pc:sldMkLst>
      </pc:sldChg>
      <pc:sldChg chg="modSp new mod">
        <pc:chgData name="Huang, Po-kai" userId="be743c7d-0ad3-4a01-a6bb-e19e76bd5877" providerId="ADAL" clId="{9F0CA3B5-7301-454E-B963-15395AFD9752}" dt="2024-05-11T03:18:27.974" v="6768" actId="403"/>
        <pc:sldMkLst>
          <pc:docMk/>
          <pc:sldMk cId="2733507342" sldId="1010"/>
        </pc:sldMkLst>
      </pc:sldChg>
      <pc:sldChg chg="modSp new del mod ord">
        <pc:chgData name="Huang, Po-kai" userId="be743c7d-0ad3-4a01-a6bb-e19e76bd5877" providerId="ADAL" clId="{9F0CA3B5-7301-454E-B963-15395AFD9752}" dt="2024-05-11T03:18:50.707" v="6769" actId="47"/>
        <pc:sldMkLst>
          <pc:docMk/>
          <pc:sldMk cId="1626198073" sldId="1011"/>
        </pc:sldMkLst>
      </pc:sldChg>
      <pc:sldChg chg="modSp new del mod">
        <pc:chgData name="Huang, Po-kai" userId="be743c7d-0ad3-4a01-a6bb-e19e76bd5877" providerId="ADAL" clId="{9F0CA3B5-7301-454E-B963-15395AFD9752}" dt="2024-05-11T03:11:54.250" v="6395" actId="47"/>
        <pc:sldMkLst>
          <pc:docMk/>
          <pc:sldMk cId="1184190258" sldId="1012"/>
        </pc:sldMkLst>
      </pc:sldChg>
      <pc:sldChg chg="modSp add mod">
        <pc:chgData name="Huang, Po-kai" userId="be743c7d-0ad3-4a01-a6bb-e19e76bd5877" providerId="ADAL" clId="{9F0CA3B5-7301-454E-B963-15395AFD9752}" dt="2024-05-11T03:40:14.343" v="7858" actId="20577"/>
        <pc:sldMkLst>
          <pc:docMk/>
          <pc:sldMk cId="3943335709" sldId="1013"/>
        </pc:sldMkLst>
      </pc:sldChg>
      <pc:sldChg chg="modSp new mod">
        <pc:chgData name="Huang, Po-kai" userId="be743c7d-0ad3-4a01-a6bb-e19e76bd5877" providerId="ADAL" clId="{9F0CA3B5-7301-454E-B963-15395AFD9752}" dt="2024-05-11T03:38:23.286" v="7784" actId="20577"/>
        <pc:sldMkLst>
          <pc:docMk/>
          <pc:sldMk cId="610190902" sldId="1014"/>
        </pc:sldMkLst>
      </pc:sldChg>
      <pc:sldChg chg="modSp new mod">
        <pc:chgData name="Huang, Po-kai" userId="be743c7d-0ad3-4a01-a6bb-e19e76bd5877" providerId="ADAL" clId="{9F0CA3B5-7301-454E-B963-15395AFD9752}" dt="2024-05-11T03:29:21.801" v="7071" actId="404"/>
        <pc:sldMkLst>
          <pc:docMk/>
          <pc:sldMk cId="220408859" sldId="1015"/>
        </pc:sldMkLst>
      </pc:sldChg>
      <pc:sldChg chg="modSp new mod">
        <pc:chgData name="Huang, Po-kai" userId="be743c7d-0ad3-4a01-a6bb-e19e76bd5877" providerId="ADAL" clId="{9F0CA3B5-7301-454E-B963-15395AFD9752}" dt="2024-05-11T03:23:36.262" v="6931" actId="113"/>
        <pc:sldMkLst>
          <pc:docMk/>
          <pc:sldMk cId="486007299" sldId="1016"/>
        </pc:sldMkLst>
      </pc:sldChg>
      <pc:sldChg chg="modSp new mod">
        <pc:chgData name="Huang, Po-kai" userId="be743c7d-0ad3-4a01-a6bb-e19e76bd5877" providerId="ADAL" clId="{9F0CA3B5-7301-454E-B963-15395AFD9752}" dt="2024-05-14T03:28:03.809" v="7920" actId="20577"/>
        <pc:sldMkLst>
          <pc:docMk/>
          <pc:sldMk cId="3696653518" sldId="1017"/>
        </pc:sldMkLst>
      </pc:sldChg>
      <pc:sldChg chg="modSp new mod">
        <pc:chgData name="Huang, Po-kai" userId="be743c7d-0ad3-4a01-a6bb-e19e76bd5877" providerId="ADAL" clId="{9F0CA3B5-7301-454E-B963-15395AFD9752}" dt="2024-05-11T03:36:11.212" v="7741" actId="403"/>
        <pc:sldMkLst>
          <pc:docMk/>
          <pc:sldMk cId="499311233" sldId="1018"/>
        </pc:sldMkLst>
      </pc:sldChg>
      <pc:sldChg chg="modSp new mod">
        <pc:chgData name="Huang, Po-kai" userId="be743c7d-0ad3-4a01-a6bb-e19e76bd5877" providerId="ADAL" clId="{9F0CA3B5-7301-454E-B963-15395AFD9752}" dt="2024-05-11T03:37:00.024" v="7755" actId="403"/>
        <pc:sldMkLst>
          <pc:docMk/>
          <pc:sldMk cId="2517901433" sldId="1019"/>
        </pc:sldMkLst>
      </pc:sldChg>
      <pc:sldMasterChg chg="modSp mod modSldLayout">
        <pc:chgData name="Huang, Po-kai" userId="be743c7d-0ad3-4a01-a6bb-e19e76bd5877" providerId="ADAL" clId="{9F0CA3B5-7301-454E-B963-15395AFD9752}" dt="2024-05-10T20:56:11.012" v="59"/>
        <pc:sldMasterMkLst>
          <pc:docMk/>
          <pc:sldMasterMk cId="0" sldId="2147483648"/>
        </pc:sldMasterMkLst>
        <pc:sldLayoutChg chg="modSp mod">
          <pc:chgData name="Huang, Po-kai" userId="be743c7d-0ad3-4a01-a6bb-e19e76bd5877" providerId="ADAL" clId="{9F0CA3B5-7301-454E-B963-15395AFD9752}" dt="2024-05-10T20:56:02.860" v="58"/>
          <pc:sldLayoutMkLst>
            <pc:docMk/>
            <pc:sldMasterMk cId="0" sldId="2147483648"/>
            <pc:sldLayoutMk cId="605707346" sldId="2147485760"/>
          </pc:sldLayoutMkLst>
        </pc:sldLayoutChg>
        <pc:sldLayoutChg chg="modSp mod">
          <pc:chgData name="Huang, Po-kai" userId="be743c7d-0ad3-4a01-a6bb-e19e76bd5877" providerId="ADAL" clId="{9F0CA3B5-7301-454E-B963-15395AFD9752}" dt="2024-05-10T20:56:11.012" v="59"/>
          <pc:sldLayoutMkLst>
            <pc:docMk/>
            <pc:sldMasterMk cId="0" sldId="2147483648"/>
            <pc:sldLayoutMk cId="262605221" sldId="2147485761"/>
          </pc:sldLayoutMkLst>
        </pc:sldLayoutChg>
      </pc:sldMasterChg>
    </pc:docChg>
  </pc:docChgLst>
  <pc:docChgLst>
    <pc:chgData name="Huang, Po-kai" userId="be743c7d-0ad3-4a01-a6bb-e19e76bd5877" providerId="ADAL" clId="{A00A48A5-4988-40A4-A1F1-AFCA33CEF781}"/>
    <pc:docChg chg="undo redo custSel addSld delSld modSld sldOrd">
      <pc:chgData name="Huang, Po-kai" userId="be743c7d-0ad3-4a01-a6bb-e19e76bd5877" providerId="ADAL" clId="{A00A48A5-4988-40A4-A1F1-AFCA33CEF781}" dt="2023-01-09T20:38:58.845" v="20328" actId="1076"/>
      <pc:docMkLst>
        <pc:docMk/>
      </pc:docMkLst>
      <pc:sldChg chg="modSp mod">
        <pc:chgData name="Huang, Po-kai" userId="be743c7d-0ad3-4a01-a6bb-e19e76bd5877" providerId="ADAL" clId="{A00A48A5-4988-40A4-A1F1-AFCA33CEF781}" dt="2022-12-06T06:01:21.818" v="29" actId="20577"/>
        <pc:sldMkLst>
          <pc:docMk/>
          <pc:sldMk cId="0" sldId="331"/>
        </pc:sldMkLst>
      </pc:sldChg>
      <pc:sldChg chg="del">
        <pc:chgData name="Huang, Po-kai" userId="be743c7d-0ad3-4a01-a6bb-e19e76bd5877" providerId="ADAL" clId="{A00A48A5-4988-40A4-A1F1-AFCA33CEF781}" dt="2022-12-06T06:01:43.682" v="65" actId="47"/>
        <pc:sldMkLst>
          <pc:docMk/>
          <pc:sldMk cId="2774479186" sldId="915"/>
        </pc:sldMkLst>
      </pc:sldChg>
      <pc:sldChg chg="modSp mod">
        <pc:chgData name="Huang, Po-kai" userId="be743c7d-0ad3-4a01-a6bb-e19e76bd5877" providerId="ADAL" clId="{A00A48A5-4988-40A4-A1F1-AFCA33CEF781}" dt="2022-12-06T15:12:14.427" v="3992" actId="20577"/>
        <pc:sldMkLst>
          <pc:docMk/>
          <pc:sldMk cId="4271385593" sldId="960"/>
        </pc:sldMkLst>
      </pc:sldChg>
      <pc:sldChg chg="addSp modSp new mod">
        <pc:chgData name="Huang, Po-kai" userId="be743c7d-0ad3-4a01-a6bb-e19e76bd5877" providerId="ADAL" clId="{A00A48A5-4988-40A4-A1F1-AFCA33CEF781}" dt="2022-12-06T17:05:18.156" v="10299" actId="20577"/>
        <pc:sldMkLst>
          <pc:docMk/>
          <pc:sldMk cId="1351943838" sldId="961"/>
        </pc:sldMkLst>
      </pc:sldChg>
      <pc:sldChg chg="addSp delSp modSp new mod">
        <pc:chgData name="Huang, Po-kai" userId="be743c7d-0ad3-4a01-a6bb-e19e76bd5877" providerId="ADAL" clId="{A00A48A5-4988-40A4-A1F1-AFCA33CEF781}" dt="2022-12-19T17:11:36.046" v="20109" actId="20577"/>
        <pc:sldMkLst>
          <pc:docMk/>
          <pc:sldMk cId="1897032383" sldId="962"/>
        </pc:sldMkLst>
      </pc:sldChg>
      <pc:sldChg chg="addSp delSp modSp new mod modAnim modNotesTx">
        <pc:chgData name="Huang, Po-kai" userId="be743c7d-0ad3-4a01-a6bb-e19e76bd5877" providerId="ADAL" clId="{A00A48A5-4988-40A4-A1F1-AFCA33CEF781}" dt="2023-01-03T05:24:35.816" v="20253" actId="20577"/>
        <pc:sldMkLst>
          <pc:docMk/>
          <pc:sldMk cId="1020275234" sldId="963"/>
        </pc:sldMkLst>
      </pc:sldChg>
      <pc:sldChg chg="addSp delSp modSp new mod modNotesTx">
        <pc:chgData name="Huang, Po-kai" userId="be743c7d-0ad3-4a01-a6bb-e19e76bd5877" providerId="ADAL" clId="{A00A48A5-4988-40A4-A1F1-AFCA33CEF781}" dt="2023-01-03T05:24:38.736" v="20254" actId="20577"/>
        <pc:sldMkLst>
          <pc:docMk/>
          <pc:sldMk cId="3813694862" sldId="964"/>
        </pc:sldMkLst>
      </pc:sldChg>
      <pc:sldChg chg="modSp new del mod modNotesTx">
        <pc:chgData name="Huang, Po-kai" userId="be743c7d-0ad3-4a01-a6bb-e19e76bd5877" providerId="ADAL" clId="{A00A48A5-4988-40A4-A1F1-AFCA33CEF781}" dt="2022-12-17T05:56:52.287" v="18757" actId="47"/>
        <pc:sldMkLst>
          <pc:docMk/>
          <pc:sldMk cId="366999670" sldId="965"/>
        </pc:sldMkLst>
      </pc:sldChg>
      <pc:sldChg chg="addSp delSp modSp new mod ord modNotesTx">
        <pc:chgData name="Huang, Po-kai" userId="be743c7d-0ad3-4a01-a6bb-e19e76bd5877" providerId="ADAL" clId="{A00A48A5-4988-40A4-A1F1-AFCA33CEF781}" dt="2023-01-03T05:26:43.599" v="20287" actId="20577"/>
        <pc:sldMkLst>
          <pc:docMk/>
          <pc:sldMk cId="863243284" sldId="966"/>
        </pc:sldMkLst>
      </pc:sldChg>
      <pc:sldChg chg="modSp new mod ord">
        <pc:chgData name="Huang, Po-kai" userId="be743c7d-0ad3-4a01-a6bb-e19e76bd5877" providerId="ADAL" clId="{A00A48A5-4988-40A4-A1F1-AFCA33CEF781}" dt="2022-12-19T16:53:33.533" v="19767"/>
        <pc:sldMkLst>
          <pc:docMk/>
          <pc:sldMk cId="47022122" sldId="967"/>
        </pc:sldMkLst>
      </pc:sldChg>
      <pc:sldChg chg="modSp new add del mod">
        <pc:chgData name="Huang, Po-kai" userId="be743c7d-0ad3-4a01-a6bb-e19e76bd5877" providerId="ADAL" clId="{A00A48A5-4988-40A4-A1F1-AFCA33CEF781}" dt="2022-12-19T16:55:04.929" v="19956" actId="15"/>
        <pc:sldMkLst>
          <pc:docMk/>
          <pc:sldMk cId="127606995" sldId="968"/>
        </pc:sldMkLst>
      </pc:sldChg>
      <pc:sldChg chg="del">
        <pc:chgData name="Huang, Po-kai" userId="be743c7d-0ad3-4a01-a6bb-e19e76bd5877" providerId="ADAL" clId="{A00A48A5-4988-40A4-A1F1-AFCA33CEF781}" dt="2022-12-06T06:01:43.682" v="65" actId="47"/>
        <pc:sldMkLst>
          <pc:docMk/>
          <pc:sldMk cId="2044484668" sldId="968"/>
        </pc:sldMkLst>
      </pc:sldChg>
      <pc:sldChg chg="new del">
        <pc:chgData name="Huang, Po-kai" userId="be743c7d-0ad3-4a01-a6bb-e19e76bd5877" providerId="ADAL" clId="{A00A48A5-4988-40A4-A1F1-AFCA33CEF781}" dt="2022-12-16T20:46:59.904" v="12742" actId="680"/>
        <pc:sldMkLst>
          <pc:docMk/>
          <pc:sldMk cId="3855882976" sldId="969"/>
        </pc:sldMkLst>
      </pc:sldChg>
      <pc:sldChg chg="addSp delSp modSp add mod ord modNotesTx">
        <pc:chgData name="Huang, Po-kai" userId="be743c7d-0ad3-4a01-a6bb-e19e76bd5877" providerId="ADAL" clId="{A00A48A5-4988-40A4-A1F1-AFCA33CEF781}" dt="2022-12-19T22:54:25.911" v="20246" actId="20577"/>
        <pc:sldMkLst>
          <pc:docMk/>
          <pc:sldMk cId="4060790654" sldId="969"/>
        </pc:sldMkLst>
      </pc:sldChg>
      <pc:sldChg chg="addSp modSp new del mod modNotesTx">
        <pc:chgData name="Huang, Po-kai" userId="be743c7d-0ad3-4a01-a6bb-e19e76bd5877" providerId="ADAL" clId="{A00A48A5-4988-40A4-A1F1-AFCA33CEF781}" dt="2022-12-17T04:52:09.134" v="16363" actId="47"/>
        <pc:sldMkLst>
          <pc:docMk/>
          <pc:sldMk cId="2958907074" sldId="970"/>
        </pc:sldMkLst>
      </pc:sldChg>
      <pc:sldChg chg="modSp new del mod modNotesTx">
        <pc:chgData name="Huang, Po-kai" userId="be743c7d-0ad3-4a01-a6bb-e19e76bd5877" providerId="ADAL" clId="{A00A48A5-4988-40A4-A1F1-AFCA33CEF781}" dt="2022-12-17T04:52:12.105" v="16364" actId="47"/>
        <pc:sldMkLst>
          <pc:docMk/>
          <pc:sldMk cId="3452885662" sldId="971"/>
        </pc:sldMkLst>
      </pc:sldChg>
      <pc:sldChg chg="modSp new del mod">
        <pc:chgData name="Huang, Po-kai" userId="be743c7d-0ad3-4a01-a6bb-e19e76bd5877" providerId="ADAL" clId="{A00A48A5-4988-40A4-A1F1-AFCA33CEF781}" dt="2022-12-17T04:52:14.411" v="16365" actId="47"/>
        <pc:sldMkLst>
          <pc:docMk/>
          <pc:sldMk cId="1893303583" sldId="972"/>
        </pc:sldMkLst>
      </pc:sldChg>
      <pc:sldChg chg="modSp new del mod ord">
        <pc:chgData name="Huang, Po-kai" userId="be743c7d-0ad3-4a01-a6bb-e19e76bd5877" providerId="ADAL" clId="{A00A48A5-4988-40A4-A1F1-AFCA33CEF781}" dt="2022-12-17T05:47:39.337" v="18306" actId="47"/>
        <pc:sldMkLst>
          <pc:docMk/>
          <pc:sldMk cId="2692667753" sldId="973"/>
        </pc:sldMkLst>
      </pc:sldChg>
      <pc:sldChg chg="modSp new mod">
        <pc:chgData name="Huang, Po-kai" userId="be743c7d-0ad3-4a01-a6bb-e19e76bd5877" providerId="ADAL" clId="{A00A48A5-4988-40A4-A1F1-AFCA33CEF781}" dt="2022-12-19T22:54:46.490" v="20252" actId="20577"/>
        <pc:sldMkLst>
          <pc:docMk/>
          <pc:sldMk cId="2501103693" sldId="974"/>
        </pc:sldMkLst>
      </pc:sldChg>
      <pc:sldChg chg="addSp modSp new mod">
        <pc:chgData name="Huang, Po-kai" userId="be743c7d-0ad3-4a01-a6bb-e19e76bd5877" providerId="ADAL" clId="{A00A48A5-4988-40A4-A1F1-AFCA33CEF781}" dt="2022-12-19T16:39:31.957" v="19519" actId="404"/>
        <pc:sldMkLst>
          <pc:docMk/>
          <pc:sldMk cId="4294456020" sldId="975"/>
        </pc:sldMkLst>
      </pc:sldChg>
      <pc:sldChg chg="addSp modSp new mod">
        <pc:chgData name="Huang, Po-kai" userId="be743c7d-0ad3-4a01-a6bb-e19e76bd5877" providerId="ADAL" clId="{A00A48A5-4988-40A4-A1F1-AFCA33CEF781}" dt="2023-01-09T20:38:58.845" v="20328" actId="1076"/>
        <pc:sldMkLst>
          <pc:docMk/>
          <pc:sldMk cId="859502340" sldId="976"/>
        </pc:sldMkLst>
      </pc:sldChg>
      <pc:sldChg chg="del">
        <pc:chgData name="Huang, Po-kai" userId="be743c7d-0ad3-4a01-a6bb-e19e76bd5877" providerId="ADAL" clId="{A00A48A5-4988-40A4-A1F1-AFCA33CEF781}" dt="2022-12-06T06:01:43.682" v="65" actId="47"/>
        <pc:sldMkLst>
          <pc:docMk/>
          <pc:sldMk cId="3462634882" sldId="979"/>
        </pc:sldMkLst>
      </pc:sldChg>
      <pc:sldChg chg="del">
        <pc:chgData name="Huang, Po-kai" userId="be743c7d-0ad3-4a01-a6bb-e19e76bd5877" providerId="ADAL" clId="{A00A48A5-4988-40A4-A1F1-AFCA33CEF781}" dt="2022-12-06T06:01:43.682" v="65" actId="47"/>
        <pc:sldMkLst>
          <pc:docMk/>
          <pc:sldMk cId="2019773917" sldId="981"/>
        </pc:sldMkLst>
      </pc:sldChg>
      <pc:sldChg chg="del">
        <pc:chgData name="Huang, Po-kai" userId="be743c7d-0ad3-4a01-a6bb-e19e76bd5877" providerId="ADAL" clId="{A00A48A5-4988-40A4-A1F1-AFCA33CEF781}" dt="2022-12-06T06:01:43.682" v="65" actId="47"/>
        <pc:sldMkLst>
          <pc:docMk/>
          <pc:sldMk cId="2041049556" sldId="982"/>
        </pc:sldMkLst>
      </pc:sldChg>
      <pc:sldChg chg="del">
        <pc:chgData name="Huang, Po-kai" userId="be743c7d-0ad3-4a01-a6bb-e19e76bd5877" providerId="ADAL" clId="{A00A48A5-4988-40A4-A1F1-AFCA33CEF781}" dt="2022-12-06T06:01:43.682" v="65" actId="47"/>
        <pc:sldMkLst>
          <pc:docMk/>
          <pc:sldMk cId="3737024592" sldId="983"/>
        </pc:sldMkLst>
      </pc:sldChg>
      <pc:sldChg chg="del">
        <pc:chgData name="Huang, Po-kai" userId="be743c7d-0ad3-4a01-a6bb-e19e76bd5877" providerId="ADAL" clId="{A00A48A5-4988-40A4-A1F1-AFCA33CEF781}" dt="2022-12-06T06:01:43.682" v="65" actId="47"/>
        <pc:sldMkLst>
          <pc:docMk/>
          <pc:sldMk cId="4112757615" sldId="984"/>
        </pc:sldMkLst>
      </pc:sldChg>
      <pc:sldChg chg="del">
        <pc:chgData name="Huang, Po-kai" userId="be743c7d-0ad3-4a01-a6bb-e19e76bd5877" providerId="ADAL" clId="{A00A48A5-4988-40A4-A1F1-AFCA33CEF781}" dt="2022-12-06T06:01:43.682" v="65" actId="47"/>
        <pc:sldMkLst>
          <pc:docMk/>
          <pc:sldMk cId="600020967" sldId="985"/>
        </pc:sldMkLst>
      </pc:sldChg>
      <pc:sldChg chg="del">
        <pc:chgData name="Huang, Po-kai" userId="be743c7d-0ad3-4a01-a6bb-e19e76bd5877" providerId="ADAL" clId="{A00A48A5-4988-40A4-A1F1-AFCA33CEF781}" dt="2022-12-06T06:01:43.682" v="65" actId="47"/>
        <pc:sldMkLst>
          <pc:docMk/>
          <pc:sldMk cId="2998499187" sldId="986"/>
        </pc:sldMkLst>
      </pc:sldChg>
      <pc:sldChg chg="del">
        <pc:chgData name="Huang, Po-kai" userId="be743c7d-0ad3-4a01-a6bb-e19e76bd5877" providerId="ADAL" clId="{A00A48A5-4988-40A4-A1F1-AFCA33CEF781}" dt="2022-12-06T06:01:43.682" v="65" actId="47"/>
        <pc:sldMkLst>
          <pc:docMk/>
          <pc:sldMk cId="3727671167" sldId="987"/>
        </pc:sldMkLst>
      </pc:sldChg>
      <pc:sldChg chg="del">
        <pc:chgData name="Huang, Po-kai" userId="be743c7d-0ad3-4a01-a6bb-e19e76bd5877" providerId="ADAL" clId="{A00A48A5-4988-40A4-A1F1-AFCA33CEF781}" dt="2022-12-06T06:01:43.682" v="65" actId="47"/>
        <pc:sldMkLst>
          <pc:docMk/>
          <pc:sldMk cId="3333244534" sldId="988"/>
        </pc:sldMkLst>
      </pc:sldChg>
      <pc:sldChg chg="del">
        <pc:chgData name="Huang, Po-kai" userId="be743c7d-0ad3-4a01-a6bb-e19e76bd5877" providerId="ADAL" clId="{A00A48A5-4988-40A4-A1F1-AFCA33CEF781}" dt="2022-12-06T06:01:43.682" v="65" actId="47"/>
        <pc:sldMkLst>
          <pc:docMk/>
          <pc:sldMk cId="1612123552" sldId="98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2025</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2025</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March 2025</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802.11-24/1874r1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Further details on improving roaming between MLDs</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2025-02-17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579633296"/>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Alexander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Danny Ben-Ari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Das Dibakar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2F23B-E501-C784-CD80-2FF4C43B13C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4E91343-38C4-0F4B-9BCD-43802781EB55}"/>
              </a:ext>
            </a:extLst>
          </p:cNvPr>
          <p:cNvSpPr>
            <a:spLocks noGrp="1"/>
          </p:cNvSpPr>
          <p:nvPr>
            <p:ph idx="1"/>
          </p:nvPr>
        </p:nvSpPr>
        <p:spPr/>
        <p:txBody>
          <a:bodyPr/>
          <a:lstStyle/>
          <a:p>
            <a:pPr marL="0" marR="0" indent="0">
              <a:lnSpc>
                <a:spcPct val="107000"/>
              </a:lnSpc>
              <a:spcAft>
                <a:spcPts val="800"/>
              </a:spcAft>
              <a:buNone/>
            </a:pPr>
            <a:r>
              <a:rPr lang="en-US" sz="1200" b="0" dirty="0">
                <a:effectLst/>
                <a:latin typeface="Calibri" panose="020F0502020204030204" pitchFamily="34" charset="0"/>
                <a:ea typeface="Calibri" panose="020F0502020204030204" pitchFamily="34" charset="0"/>
              </a:rPr>
              <a:t>Do you support the following for roaming preparation request/response exchange?</a:t>
            </a:r>
          </a:p>
          <a:p>
            <a:pPr marL="342900" marR="0" lvl="0" indent="-342900">
              <a:lnSpc>
                <a:spcPct val="107000"/>
              </a:lnSpc>
              <a:spcAft>
                <a:spcPts val="800"/>
              </a:spcAft>
              <a:buFont typeface="Aptos" panose="020B0004020202020204" pitchFamily="34" charset="0"/>
              <a:buChar char="-"/>
            </a:pPr>
            <a:r>
              <a:rPr lang="en-US" sz="1200" b="0" dirty="0">
                <a:effectLst/>
                <a:latin typeface="Calibri" panose="020F0502020204030204" pitchFamily="34" charset="0"/>
                <a:ea typeface="PMingLiU" panose="02020500000000000000" pitchFamily="18" charset="-120"/>
                <a:cs typeface="Times New Roman" panose="02020603050405020304" pitchFamily="18" charset="0"/>
              </a:rPr>
              <a:t>After the roaming preparation request/response exchange, there is an indicated timeout </a:t>
            </a:r>
          </a:p>
          <a:p>
            <a:pPr marL="742950" marR="0" lvl="1" indent="-285750">
              <a:lnSpc>
                <a:spcPct val="107000"/>
              </a:lnSpc>
              <a:spcAft>
                <a:spcPts val="80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rPr>
              <a:t>If there is no successful transmission of the roaming execution request frame from the non-AP MLD within the indicated timeout, then the target AP MLD may delete all preparation information related to the non-AP MLD</a:t>
            </a:r>
          </a:p>
          <a:p>
            <a:pPr marL="1143000" marR="0" lvl="2" indent="-228600">
              <a:lnSpc>
                <a:spcPct val="107000"/>
              </a:lnSpc>
              <a:spcAft>
                <a:spcPts val="800"/>
              </a:spcAft>
              <a:buFont typeface="Wingdings" panose="05000000000000000000" pitchFamily="2" charset="2"/>
              <a:buChar char=""/>
            </a:pPr>
            <a:r>
              <a:rPr lang="en-US" sz="1200" dirty="0">
                <a:effectLst/>
                <a:latin typeface="Calibri" panose="020F0502020204030204" pitchFamily="34" charset="0"/>
                <a:ea typeface="Calibri" panose="020F0502020204030204" pitchFamily="34" charset="0"/>
              </a:rPr>
              <a:t>NOTE - This includes security context, i.e., new derived TK if new TK is derived</a:t>
            </a:r>
          </a:p>
          <a:p>
            <a:pPr marL="742950" marR="0" lvl="1" indent="-285750">
              <a:lnSpc>
                <a:spcPct val="107000"/>
              </a:lnSpc>
              <a:spcAft>
                <a:spcPts val="80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rPr>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marL="742950" marR="0" lvl="1" indent="-285750">
              <a:lnSpc>
                <a:spcPct val="107000"/>
              </a:lnSpc>
              <a:spcAft>
                <a:spcPts val="800"/>
              </a:spcAft>
              <a:buFont typeface="Courier New" panose="02070309020205020404" pitchFamily="49" charset="0"/>
              <a:buChar char="o"/>
            </a:pPr>
            <a:r>
              <a:rPr lang="en-US" sz="1200" dirty="0">
                <a:effectLst/>
                <a:latin typeface="Calibri" panose="020F0502020204030204" pitchFamily="34" charset="0"/>
                <a:ea typeface="Calibri" panose="020F0502020204030204" pitchFamily="34" charset="0"/>
              </a:rPr>
              <a:t>TBD on indication of the timeout </a:t>
            </a:r>
          </a:p>
          <a:p>
            <a:pPr marL="342900" marR="0" lvl="0" indent="-342900">
              <a:lnSpc>
                <a:spcPct val="107000"/>
              </a:lnSpc>
              <a:spcAft>
                <a:spcPts val="800"/>
              </a:spcAft>
              <a:buFont typeface="Aptos" panose="020B0004020202020204" pitchFamily="34" charset="0"/>
              <a:buChar char="-"/>
            </a:pPr>
            <a:r>
              <a:rPr lang="en-US" sz="1200" b="0" dirty="0">
                <a:effectLst/>
                <a:latin typeface="Calibri" panose="020F0502020204030204" pitchFamily="34" charset="0"/>
                <a:ea typeface="PMingLiU" panose="02020500000000000000" pitchFamily="18" charset="-120"/>
                <a:cs typeface="Times New Roman" panose="02020603050405020304" pitchFamily="18" charset="0"/>
              </a:rPr>
              <a:t>After the</a:t>
            </a:r>
            <a:r>
              <a:rPr lang="en-US" sz="1200" b="0" u="sng" dirty="0">
                <a:effectLst/>
                <a:latin typeface="Calibri" panose="020F0502020204030204" pitchFamily="34" charset="0"/>
                <a:ea typeface="PMingLiU" panose="02020500000000000000" pitchFamily="18" charset="-120"/>
                <a:cs typeface="Times New Roman" panose="02020603050405020304" pitchFamily="18" charset="0"/>
              </a:rPr>
              <a:t> </a:t>
            </a:r>
            <a:r>
              <a:rPr lang="en-US" sz="1200" b="0" dirty="0">
                <a:effectLst/>
                <a:latin typeface="Calibri" panose="020F0502020204030204" pitchFamily="34" charset="0"/>
                <a:ea typeface="PMingLiU" panose="02020500000000000000" pitchFamily="18" charset="-120"/>
                <a:cs typeface="Times New Roman" panose="02020603050405020304" pitchFamily="18" charset="0"/>
              </a:rPr>
              <a:t>latest roaming preparation request/response exchange, the setup links with the target AP MLD is not modified until after the roaming execution request/response exchange is finished. </a:t>
            </a:r>
          </a:p>
          <a:p>
            <a:endParaRPr lang="en-US" dirty="0"/>
          </a:p>
        </p:txBody>
      </p:sp>
      <p:sp>
        <p:nvSpPr>
          <p:cNvPr id="4" name="Footer Placeholder 3">
            <a:extLst>
              <a:ext uri="{FF2B5EF4-FFF2-40B4-BE49-F238E27FC236}">
                <a16:creationId xmlns:a16="http://schemas.microsoft.com/office/drawing/2014/main" id="{7861FA0E-A0DB-741B-8BBC-64C7962FFF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0D8D6D6-9CB2-F400-DEBF-0D615921FA6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363875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0440-5F9D-C076-F00C-BCE65A3FEE5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D1C54B12-CA9C-CD2D-59A8-8365FA183B51}"/>
              </a:ext>
            </a:extLst>
          </p:cNvPr>
          <p:cNvSpPr>
            <a:spLocks noGrp="1"/>
          </p:cNvSpPr>
          <p:nvPr>
            <p:ph idx="1"/>
          </p:nvPr>
        </p:nvSpPr>
        <p:spPr/>
        <p:txBody>
          <a:bodyPr/>
          <a:lstStyle/>
          <a:p>
            <a:pPr>
              <a:lnSpc>
                <a:spcPct val="107000"/>
              </a:lnSpc>
              <a:spcAft>
                <a:spcPts val="800"/>
              </a:spcAft>
            </a:pPr>
            <a:r>
              <a:rPr lang="en-US" sz="1800" b="0" dirty="0">
                <a:effectLst/>
                <a:latin typeface="Calibri" panose="020F0502020204030204" pitchFamily="34" charset="0"/>
                <a:ea typeface="Calibri" panose="020F0502020204030204" pitchFamily="34" charset="0"/>
              </a:rPr>
              <a:t>Do you support the following for roaming preparation request/response exchange?</a:t>
            </a:r>
          </a:p>
          <a:p>
            <a:pPr lvl="1">
              <a:lnSpc>
                <a:spcPct val="107000"/>
              </a:lnSpc>
              <a:spcAft>
                <a:spcPts val="800"/>
              </a:spcAft>
            </a:pPr>
            <a:r>
              <a:rPr lang="en-US" sz="1400" b="0" dirty="0">
                <a:effectLst/>
                <a:latin typeface="Calibri" panose="020F0502020204030204" pitchFamily="34" charset="0"/>
                <a:ea typeface="PMingLiU" panose="02020500000000000000" pitchFamily="18" charset="-120"/>
                <a:cs typeface="Times New Roman" panose="02020603050405020304" pitchFamily="18" charset="0"/>
              </a:rPr>
              <a:t>There is only one target AP MLD indicated in the roaming preparation request frame from a non-AP MLD</a:t>
            </a:r>
          </a:p>
          <a:p>
            <a:endParaRPr lang="en-US" dirty="0"/>
          </a:p>
        </p:txBody>
      </p:sp>
      <p:sp>
        <p:nvSpPr>
          <p:cNvPr id="4" name="Footer Placeholder 3">
            <a:extLst>
              <a:ext uri="{FF2B5EF4-FFF2-40B4-BE49-F238E27FC236}">
                <a16:creationId xmlns:a16="http://schemas.microsoft.com/office/drawing/2014/main" id="{DB23F7E9-A152-CBB6-492F-3DF6B2F6312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F0317057-8902-CAF3-3472-6B5DF8DE522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66758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3AF7D-009D-6101-4A00-5B2E6D323D1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EB19E464-098F-9067-0212-0EE365884918}"/>
              </a:ext>
            </a:extLst>
          </p:cNvPr>
          <p:cNvSpPr>
            <a:spLocks noGrp="1"/>
          </p:cNvSpPr>
          <p:nvPr>
            <p:ph idx="1"/>
          </p:nvPr>
        </p:nvSpPr>
        <p:spPr/>
        <p:txBody>
          <a:bodyPr/>
          <a:lstStyle/>
          <a:p>
            <a:pPr>
              <a:lnSpc>
                <a:spcPct val="107000"/>
              </a:lnSpc>
              <a:spcAft>
                <a:spcPts val="800"/>
              </a:spcAft>
            </a:pPr>
            <a:r>
              <a:rPr lang="en-US" sz="1800" b="0" dirty="0">
                <a:effectLst/>
                <a:latin typeface="Calibri" panose="020F0502020204030204" pitchFamily="34" charset="0"/>
                <a:ea typeface="Calibri" panose="020F0502020204030204" pitchFamily="34" charset="0"/>
              </a:rPr>
              <a:t>Do you support the following?</a:t>
            </a:r>
          </a:p>
          <a:p>
            <a:pPr lvl="1" indent="-342900">
              <a:lnSpc>
                <a:spcPct val="107000"/>
              </a:lnSpc>
              <a:spcAft>
                <a:spcPts val="800"/>
              </a:spcAft>
              <a:buFont typeface="Symbol" panose="05050102010706020507" pitchFamily="18" charset="2"/>
              <a:buChar char=""/>
            </a:pPr>
            <a:r>
              <a:rPr lang="en-US" sz="1400" b="0" dirty="0">
                <a:effectLst/>
                <a:latin typeface="Calibri" panose="020F0502020204030204" pitchFamily="34" charset="0"/>
                <a:ea typeface="Calibri" panose="020F0502020204030204" pitchFamily="34" charset="0"/>
              </a:rPr>
              <a:t>The roaming preparation request frame includes Listen Interval field of the non-AP MLD for the target AP MLD</a:t>
            </a:r>
          </a:p>
          <a:p>
            <a:pPr lvl="1" indent="-342900">
              <a:lnSpc>
                <a:spcPct val="107000"/>
              </a:lnSpc>
              <a:spcAft>
                <a:spcPts val="800"/>
              </a:spcAft>
              <a:buFont typeface="Symbol" panose="05050102010706020507" pitchFamily="18" charset="2"/>
              <a:buChar char=""/>
            </a:pPr>
            <a:r>
              <a:rPr lang="en-US" sz="1400" b="0" dirty="0">
                <a:effectLst/>
                <a:latin typeface="Calibri" panose="020F0502020204030204" pitchFamily="34" charset="0"/>
                <a:ea typeface="Calibri" panose="020F0502020204030204" pitchFamily="34" charset="0"/>
              </a:rPr>
              <a:t>The roaming execution request frame includes Listen Interval field of the non-AP MLD for the target AP MLD if there is no roaming preparation request/response exchange beforehand</a:t>
            </a:r>
          </a:p>
          <a:p>
            <a:pPr lvl="1" indent="-342900">
              <a:lnSpc>
                <a:spcPct val="107000"/>
              </a:lnSpc>
              <a:spcAft>
                <a:spcPts val="800"/>
              </a:spcAft>
              <a:buFont typeface="Symbol" panose="05050102010706020507" pitchFamily="18" charset="2"/>
              <a:buChar char=""/>
            </a:pPr>
            <a:r>
              <a:rPr lang="en-US" sz="1400" b="0" dirty="0">
                <a:effectLst/>
                <a:latin typeface="Calibri" panose="020F0502020204030204" pitchFamily="34" charset="0"/>
                <a:ea typeface="Calibri" panose="020F0502020204030204" pitchFamily="34" charset="0"/>
              </a:rPr>
              <a:t>After the roaming execution request/response exchange with the current AP MLD, the non-AP MLD is by default in power save mode for all the setup links with the target AP MLD</a:t>
            </a:r>
          </a:p>
          <a:p>
            <a:pPr lvl="1" indent="-342900">
              <a:lnSpc>
                <a:spcPct val="107000"/>
              </a:lnSpc>
              <a:spcAft>
                <a:spcPts val="800"/>
              </a:spcAft>
              <a:buFont typeface="Symbol" panose="05050102010706020507" pitchFamily="18" charset="2"/>
              <a:buChar char=""/>
            </a:pPr>
            <a:r>
              <a:rPr lang="en-US" sz="1400" b="0" dirty="0">
                <a:effectLst/>
                <a:latin typeface="Calibri" panose="020F0502020204030204" pitchFamily="34" charset="0"/>
                <a:ea typeface="Calibri" panose="020F0502020204030204" pitchFamily="34" charset="0"/>
              </a:rPr>
              <a:t>After the roaming execution request/response exchange with the current AP MLD, during the TBD period to receive DL data from the current AP MLD</a:t>
            </a:r>
            <a:r>
              <a:rPr lang="en-US" sz="1400" b="0" u="sng" dirty="0">
                <a:effectLst/>
                <a:latin typeface="Calibri" panose="020F0502020204030204" pitchFamily="34" charset="0"/>
                <a:ea typeface="Calibri" panose="020F0502020204030204" pitchFamily="34" charset="0"/>
              </a:rPr>
              <a:t>, </a:t>
            </a:r>
            <a:r>
              <a:rPr lang="en-US" sz="1400" b="0" dirty="0">
                <a:effectLst/>
                <a:latin typeface="Calibri" panose="020F0502020204030204" pitchFamily="34" charset="0"/>
                <a:ea typeface="Calibri" panose="020F0502020204030204" pitchFamily="34" charset="0"/>
              </a:rPr>
              <a:t>the non-AP MLD is not required to listen to any Beacon frames of the APs affiliated with the target AP MLD</a:t>
            </a:r>
          </a:p>
          <a:p>
            <a:endParaRPr lang="en-US" dirty="0"/>
          </a:p>
        </p:txBody>
      </p:sp>
      <p:sp>
        <p:nvSpPr>
          <p:cNvPr id="4" name="Footer Placeholder 3">
            <a:extLst>
              <a:ext uri="{FF2B5EF4-FFF2-40B4-BE49-F238E27FC236}">
                <a16:creationId xmlns:a16="http://schemas.microsoft.com/office/drawing/2014/main" id="{E400854B-AE2B-819B-1418-F1045E7B42D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E2309F0-2767-2B82-90D7-4F3F76E13CC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851035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CA18-41EA-474F-3300-3FD55E985AC8}"/>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932CFECA-4767-7CF0-A0C2-2963AFB5E245}"/>
              </a:ext>
            </a:extLst>
          </p:cNvPr>
          <p:cNvSpPr>
            <a:spLocks noGrp="1"/>
          </p:cNvSpPr>
          <p:nvPr>
            <p:ph idx="1"/>
          </p:nvPr>
        </p:nvSpPr>
        <p:spPr/>
        <p:txBody>
          <a:bodyPr/>
          <a:lstStyle/>
          <a:p>
            <a:pPr>
              <a:lnSpc>
                <a:spcPct val="107000"/>
              </a:lnSpc>
              <a:spcAft>
                <a:spcPts val="800"/>
              </a:spcAft>
            </a:pPr>
            <a:r>
              <a:rPr lang="en-US" sz="1800" b="0" dirty="0">
                <a:effectLst/>
                <a:latin typeface="Calibri" panose="020F0502020204030204" pitchFamily="34" charset="0"/>
                <a:ea typeface="Calibri" panose="020F0502020204030204" pitchFamily="34" charset="0"/>
              </a:rPr>
              <a:t>Do you support that after the roaming execution request/response exchange with the current AP MLD, the TBD period to receive DL data from the current AP MLD ends after the indicated timeout in the roaming execution response?</a:t>
            </a:r>
          </a:p>
          <a:p>
            <a:endParaRPr lang="en-US" dirty="0"/>
          </a:p>
        </p:txBody>
      </p:sp>
      <p:sp>
        <p:nvSpPr>
          <p:cNvPr id="4" name="Footer Placeholder 3">
            <a:extLst>
              <a:ext uri="{FF2B5EF4-FFF2-40B4-BE49-F238E27FC236}">
                <a16:creationId xmlns:a16="http://schemas.microsoft.com/office/drawing/2014/main" id="{8005CB45-A626-1C2E-46E7-8EBA47A0BA5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76365CE-45EA-82EE-30CE-BA435B659B5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957927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C1235-3F0E-C4E6-C6AA-F0D93E9DFE8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2788EDE2-4B28-1523-163B-A5AC68F2B86B}"/>
              </a:ext>
            </a:extLst>
          </p:cNvPr>
          <p:cNvSpPr>
            <a:spLocks noGrp="1"/>
          </p:cNvSpPr>
          <p:nvPr>
            <p:ph idx="1"/>
          </p:nvPr>
        </p:nvSpPr>
        <p:spPr/>
        <p:txBody>
          <a:bodyPr/>
          <a:lstStyle/>
          <a:p>
            <a:pPr marL="457200" marR="0" indent="-228600">
              <a:tabLst>
                <a:tab pos="457200" algn="l"/>
                <a:tab pos="457200" algn="l"/>
              </a:tabLst>
            </a:pPr>
            <a:r>
              <a:rPr lang="en-US" sz="1400" b="0" dirty="0">
                <a:effectLst/>
                <a:latin typeface="Calibri" panose="020F0502020204030204" pitchFamily="34" charset="0"/>
                <a:ea typeface="Times New Roman" panose="02020603050405020304" pitchFamily="18" charset="0"/>
              </a:rPr>
              <a:t>Do you support to enable the following contexts to be transferred to target AP MLD to preserve the data exchange context for the non-AP MLD?</a:t>
            </a:r>
            <a:endParaRPr lang="en-US" sz="1400" b="1" dirty="0">
              <a:effectLst/>
              <a:latin typeface="Calibri" panose="020F0502020204030204" pitchFamily="34" charset="0"/>
              <a:ea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Block Ack Parameters and Block Ack Timeout Value indicated by the non-AP MLD for existing BA agreement of a TID</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Next SN to be assigned for DL individually addressed data frame of each TID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Latest duplicate receiver cache for TID without BA agreement</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latest SN that has been pass up for TID with UL BA agreement </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Starting PN to be assigned for DL individually addressed frame by the target AP MLD</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lnSpc>
                <a:spcPct val="107000"/>
              </a:lnSpc>
              <a:spcAft>
                <a:spcPts val="800"/>
              </a:spcAft>
              <a:buFont typeface="Calibri" panose="020F0502020204030204" pitchFamily="34" charset="0"/>
              <a:buChar char="–"/>
              <a:tabLst>
                <a:tab pos="914400" algn="l"/>
              </a:tabLst>
            </a:pPr>
            <a:r>
              <a:rPr lang="en-US" sz="1400" dirty="0">
                <a:latin typeface="Calibri" panose="020F0502020204030204" pitchFamily="34" charset="0"/>
                <a:cs typeface="Times New Roman" panose="02020603050405020304" pitchFamily="18" charset="0"/>
              </a:rPr>
              <a:t>Initial value to be used by each replay counter of the target AP MLD for UL individually addressed frame</a:t>
            </a:r>
          </a:p>
          <a:p>
            <a:pPr marL="742950" marR="0" lvl="1" indent="-285750">
              <a:buFont typeface="Calibri" panose="020F0502020204030204" pitchFamily="34" charset="0"/>
              <a:buChar char="–"/>
              <a:tabLst>
                <a:tab pos="457200" algn="l"/>
                <a:tab pos="914400" algn="l"/>
              </a:tabLst>
            </a:pPr>
            <a:r>
              <a:rPr lang="en-US" sz="1400" b="0" dirty="0" err="1">
                <a:effectLst/>
                <a:latin typeface="Calibri" panose="020F0502020204030204" pitchFamily="34" charset="0"/>
                <a:ea typeface="Times New Roman" panose="02020603050405020304" pitchFamily="18" charset="0"/>
                <a:cs typeface="Times New Roman" panose="02020603050405020304" pitchFamily="18" charset="0"/>
              </a:rPr>
              <a:t>WinStartO</a:t>
            </a: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 of an existing DL BA agreement so that the target AP MLD does not exceed reordering buffer window of the non-AP MLD</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latin typeface="Calibri" panose="020F0502020204030204" pitchFamily="34" charset="0"/>
                <a:ea typeface="Times New Roman" panose="02020603050405020304" pitchFamily="18" charset="0"/>
                <a:cs typeface="Times New Roman" panose="02020603050405020304" pitchFamily="18" charset="0"/>
              </a:rPr>
              <a:t>TBD for other contexts</a:t>
            </a:r>
            <a:endParaRPr lang="en-US"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US" dirty="0"/>
          </a:p>
        </p:txBody>
      </p:sp>
      <p:sp>
        <p:nvSpPr>
          <p:cNvPr id="4" name="Footer Placeholder 3">
            <a:extLst>
              <a:ext uri="{FF2B5EF4-FFF2-40B4-BE49-F238E27FC236}">
                <a16:creationId xmlns:a16="http://schemas.microsoft.com/office/drawing/2014/main" id="{7ADFCC92-8ACF-78D1-11D9-34F727683C9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EA77DAD-4996-5D07-901C-B0646B62CB5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33138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84256-FB99-A84B-1D9F-B91D099153E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4692F28F-E3AA-051B-7A37-81E879F6B1FC}"/>
              </a:ext>
            </a:extLst>
          </p:cNvPr>
          <p:cNvSpPr>
            <a:spLocks noGrp="1"/>
          </p:cNvSpPr>
          <p:nvPr>
            <p:ph idx="1"/>
          </p:nvPr>
        </p:nvSpPr>
        <p:spPr/>
        <p:txBody>
          <a:bodyPr/>
          <a:lstStyle/>
          <a:p>
            <a:r>
              <a:rPr lang="en-US" dirty="0"/>
              <a:t>There have been many options that are proposed to UHR roaming</a:t>
            </a:r>
          </a:p>
          <a:p>
            <a:r>
              <a:rPr lang="en-US" dirty="0"/>
              <a:t>In this presentation, we focus on a specific scenario based on SMD with DS mapping change</a:t>
            </a:r>
          </a:p>
          <a:p>
            <a:pPr lvl="1"/>
            <a:r>
              <a:rPr lang="en-US" dirty="0"/>
              <a:t>A common use case for general implementation </a:t>
            </a:r>
          </a:p>
          <a:p>
            <a:pPr lvl="1"/>
            <a:r>
              <a:rPr lang="en-US" dirty="0"/>
              <a:t>Can be justified to have improvements compared with existing roaming scheme</a:t>
            </a:r>
          </a:p>
          <a:p>
            <a:pPr lvl="1"/>
            <a:r>
              <a:rPr lang="en-US" dirty="0"/>
              <a:t>Flow already agreed in SFD</a:t>
            </a:r>
          </a:p>
        </p:txBody>
      </p:sp>
      <p:sp>
        <p:nvSpPr>
          <p:cNvPr id="4" name="Footer Placeholder 3">
            <a:extLst>
              <a:ext uri="{FF2B5EF4-FFF2-40B4-BE49-F238E27FC236}">
                <a16:creationId xmlns:a16="http://schemas.microsoft.com/office/drawing/2014/main" id="{B9C574AE-B8B7-F9F1-D4A4-142DB0916DD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617CED2-0578-B8DB-0637-F57E2EBBA7B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4070664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B9FCC-7C21-9C2A-1179-E77DC7B80D5F}"/>
              </a:ext>
            </a:extLst>
          </p:cNvPr>
          <p:cNvSpPr>
            <a:spLocks noGrp="1"/>
          </p:cNvSpPr>
          <p:nvPr>
            <p:ph type="title"/>
          </p:nvPr>
        </p:nvSpPr>
        <p:spPr/>
        <p:txBody>
          <a:bodyPr/>
          <a:lstStyle/>
          <a:p>
            <a:r>
              <a:rPr lang="en-US" dirty="0"/>
              <a:t>Illustration of the common use case</a:t>
            </a:r>
          </a:p>
        </p:txBody>
      </p:sp>
      <p:sp>
        <p:nvSpPr>
          <p:cNvPr id="3" name="Content Placeholder 2">
            <a:extLst>
              <a:ext uri="{FF2B5EF4-FFF2-40B4-BE49-F238E27FC236}">
                <a16:creationId xmlns:a16="http://schemas.microsoft.com/office/drawing/2014/main" id="{4B3BEB39-350A-F503-70BB-37D1AB454F68}"/>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a:p>
            <a:pPr marL="0" indent="0">
              <a:buNone/>
            </a:pPr>
            <a:endParaRPr lang="en-US" sz="1200" dirty="0"/>
          </a:p>
          <a:p>
            <a:r>
              <a:rPr lang="en-US" sz="1600" dirty="0"/>
              <a:t>With preparation, the best strategy is to finish all the contexts transfer during preparation to minimize exchange time of roaming execution</a:t>
            </a:r>
          </a:p>
          <a:p>
            <a:r>
              <a:rPr lang="en-US" sz="1600" dirty="0"/>
              <a:t>Not listing data forwarding due to unpredictable support/backhaul on AP MLD</a:t>
            </a:r>
          </a:p>
          <a:p>
            <a:r>
              <a:rPr lang="en-US" sz="1600" dirty="0"/>
              <a:t>During transient period non-AP MLD can switch to target AP MLD for data exchange, but due to single radio constraints, the best strategy is to finish DL data with current AP MLD ASAP without switching back and forth</a:t>
            </a:r>
          </a:p>
        </p:txBody>
      </p:sp>
      <p:sp>
        <p:nvSpPr>
          <p:cNvPr id="4" name="Footer Placeholder 3">
            <a:extLst>
              <a:ext uri="{FF2B5EF4-FFF2-40B4-BE49-F238E27FC236}">
                <a16:creationId xmlns:a16="http://schemas.microsoft.com/office/drawing/2014/main" id="{87AA8492-659D-53D0-6FDF-F84FA9C4DFE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317886-3D42-F440-02E2-EA3A223376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pic>
        <p:nvPicPr>
          <p:cNvPr id="10" name="Picture 9">
            <a:extLst>
              <a:ext uri="{FF2B5EF4-FFF2-40B4-BE49-F238E27FC236}">
                <a16:creationId xmlns:a16="http://schemas.microsoft.com/office/drawing/2014/main" id="{B7E78759-16CE-8E1F-19FE-87927BED25E5}"/>
              </a:ext>
            </a:extLst>
          </p:cNvPr>
          <p:cNvPicPr>
            <a:picLocks noChangeAspect="1"/>
          </p:cNvPicPr>
          <p:nvPr/>
        </p:nvPicPr>
        <p:blipFill>
          <a:blip r:embed="rId2"/>
          <a:stretch>
            <a:fillRect/>
          </a:stretch>
        </p:blipFill>
        <p:spPr>
          <a:xfrm>
            <a:off x="1069959" y="1457896"/>
            <a:ext cx="6550058" cy="3215777"/>
          </a:xfrm>
          <a:prstGeom prst="rect">
            <a:avLst/>
          </a:prstGeom>
        </p:spPr>
      </p:pic>
    </p:spTree>
    <p:extLst>
      <p:ext uri="{BB962C8B-B14F-4D97-AF65-F5344CB8AC3E}">
        <p14:creationId xmlns:p14="http://schemas.microsoft.com/office/powerpoint/2010/main" val="102349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7EF6B-7280-5504-6055-A51AE7D7E7BC}"/>
              </a:ext>
            </a:extLst>
          </p:cNvPr>
          <p:cNvSpPr>
            <a:spLocks noGrp="1"/>
          </p:cNvSpPr>
          <p:nvPr>
            <p:ph type="title"/>
          </p:nvPr>
        </p:nvSpPr>
        <p:spPr/>
        <p:txBody>
          <a:bodyPr/>
          <a:lstStyle/>
          <a:p>
            <a:r>
              <a:rPr lang="en-US" dirty="0"/>
              <a:t>Gains compared with existing Roaming</a:t>
            </a:r>
          </a:p>
        </p:txBody>
      </p:sp>
      <p:sp>
        <p:nvSpPr>
          <p:cNvPr id="3" name="Content Placeholder 2">
            <a:extLst>
              <a:ext uri="{FF2B5EF4-FFF2-40B4-BE49-F238E27FC236}">
                <a16:creationId xmlns:a16="http://schemas.microsoft.com/office/drawing/2014/main" id="{7B31A8E6-C0AF-CE43-35E6-E4BCB8821C64}"/>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r>
              <a:rPr lang="en-US" sz="1600" dirty="0"/>
              <a:t>Enable data exchange after roaming without additional frame exchange due to context transfer</a:t>
            </a:r>
          </a:p>
          <a:p>
            <a:r>
              <a:rPr lang="en-US" sz="1600" dirty="0"/>
              <a:t>Minimize pause time of roaming execution exchange due to preparation finishing all context transfer</a:t>
            </a:r>
          </a:p>
          <a:p>
            <a:r>
              <a:rPr lang="en-US" sz="1600" dirty="0"/>
              <a:t>Transient period to finish remaining DL data of current AP MLD if desired without loss</a:t>
            </a:r>
          </a:p>
          <a:p>
            <a:r>
              <a:rPr lang="en-US" sz="1600" dirty="0"/>
              <a:t>Continue UL data without loss and avoid UL data duplicate</a:t>
            </a:r>
          </a:p>
          <a:p>
            <a:pPr lvl="1"/>
            <a:endParaRPr lang="en-US" sz="1200" dirty="0"/>
          </a:p>
          <a:p>
            <a:pPr lvl="1"/>
            <a:endParaRPr lang="en-US" dirty="0"/>
          </a:p>
        </p:txBody>
      </p:sp>
      <p:sp>
        <p:nvSpPr>
          <p:cNvPr id="4" name="Footer Placeholder 3">
            <a:extLst>
              <a:ext uri="{FF2B5EF4-FFF2-40B4-BE49-F238E27FC236}">
                <a16:creationId xmlns:a16="http://schemas.microsoft.com/office/drawing/2014/main" id="{EEC9639D-BD82-6412-CA60-BE5269C472A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E6ED976-442F-B267-1101-FE73034D7D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6" name="Picture 5">
            <a:extLst>
              <a:ext uri="{FF2B5EF4-FFF2-40B4-BE49-F238E27FC236}">
                <a16:creationId xmlns:a16="http://schemas.microsoft.com/office/drawing/2014/main" id="{F9D5F032-7ECC-9DCB-0043-16FC9A0391B1}"/>
              </a:ext>
            </a:extLst>
          </p:cNvPr>
          <p:cNvPicPr>
            <a:picLocks noChangeAspect="1"/>
          </p:cNvPicPr>
          <p:nvPr/>
        </p:nvPicPr>
        <p:blipFill>
          <a:blip r:embed="rId2"/>
          <a:stretch>
            <a:fillRect/>
          </a:stretch>
        </p:blipFill>
        <p:spPr>
          <a:xfrm>
            <a:off x="1069959" y="1457896"/>
            <a:ext cx="6550058" cy="3215777"/>
          </a:xfrm>
          <a:prstGeom prst="rect">
            <a:avLst/>
          </a:prstGeom>
        </p:spPr>
      </p:pic>
    </p:spTree>
    <p:extLst>
      <p:ext uri="{BB962C8B-B14F-4D97-AF65-F5344CB8AC3E}">
        <p14:creationId xmlns:p14="http://schemas.microsoft.com/office/powerpoint/2010/main" val="91939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3228C-AA1D-2D1A-4280-F522EADC208B}"/>
              </a:ext>
            </a:extLst>
          </p:cNvPr>
          <p:cNvSpPr>
            <a:spLocks noGrp="1"/>
          </p:cNvSpPr>
          <p:nvPr>
            <p:ph type="title"/>
          </p:nvPr>
        </p:nvSpPr>
        <p:spPr/>
        <p:txBody>
          <a:bodyPr/>
          <a:lstStyle/>
          <a:p>
            <a:r>
              <a:rPr lang="en-US" dirty="0"/>
              <a:t>Simplify the preparation operation </a:t>
            </a:r>
          </a:p>
        </p:txBody>
      </p:sp>
      <p:sp>
        <p:nvSpPr>
          <p:cNvPr id="3" name="Content Placeholder 2">
            <a:extLst>
              <a:ext uri="{FF2B5EF4-FFF2-40B4-BE49-F238E27FC236}">
                <a16:creationId xmlns:a16="http://schemas.microsoft.com/office/drawing/2014/main" id="{E02A59E5-8164-7DE1-6CDC-70A064C312B8}"/>
              </a:ext>
            </a:extLst>
          </p:cNvPr>
          <p:cNvSpPr>
            <a:spLocks noGrp="1"/>
          </p:cNvSpPr>
          <p:nvPr>
            <p:ph idx="1"/>
          </p:nvPr>
        </p:nvSpPr>
        <p:spPr/>
        <p:txBody>
          <a:bodyPr/>
          <a:lstStyle/>
          <a:p>
            <a:endParaRPr lang="en-US" dirty="0"/>
          </a:p>
          <a:p>
            <a:endParaRPr lang="en-US" dirty="0"/>
          </a:p>
          <a:p>
            <a:endParaRPr lang="en-US" dirty="0"/>
          </a:p>
          <a:p>
            <a:endParaRPr lang="en-US" dirty="0"/>
          </a:p>
          <a:p>
            <a:r>
              <a:rPr lang="en-US" sz="1800" dirty="0"/>
              <a:t>Roaming preparation request only focus on one target AP MLD</a:t>
            </a:r>
          </a:p>
          <a:p>
            <a:r>
              <a:rPr lang="en-US" sz="1800" dirty="0"/>
              <a:t>A SMD unified timeout indicated in initial connection</a:t>
            </a:r>
          </a:p>
          <a:p>
            <a:pPr lvl="1"/>
            <a:r>
              <a:rPr lang="en-US" sz="1600" dirty="0"/>
              <a:t>Already the case for FT reassociation deadline</a:t>
            </a:r>
          </a:p>
          <a:p>
            <a:pPr lvl="1"/>
            <a:r>
              <a:rPr lang="en-US" sz="1600" dirty="0"/>
              <a:t>Non-AP MLD knows the time beforehand to send roaming execution request</a:t>
            </a:r>
          </a:p>
          <a:p>
            <a:pPr lvl="1"/>
            <a:r>
              <a:rPr lang="en-US" sz="1600" dirty="0"/>
              <a:t>Target AP MLD deletes preparation information if no follow up after timeout</a:t>
            </a:r>
          </a:p>
          <a:p>
            <a:r>
              <a:rPr lang="en-US" sz="1800" dirty="0"/>
              <a:t>No Target AP MLD setup link change until roaming execution exchange is finished</a:t>
            </a:r>
          </a:p>
          <a:p>
            <a:r>
              <a:rPr lang="en-US" sz="1800" dirty="0"/>
              <a:t>Roaming execution request is not rejected if preparation beforehand</a:t>
            </a:r>
          </a:p>
          <a:p>
            <a:pPr lvl="1"/>
            <a:endParaRPr lang="en-US" sz="1400" dirty="0"/>
          </a:p>
          <a:p>
            <a:endParaRPr lang="en-US" sz="2000" dirty="0"/>
          </a:p>
        </p:txBody>
      </p:sp>
      <p:sp>
        <p:nvSpPr>
          <p:cNvPr id="4" name="Footer Placeholder 3">
            <a:extLst>
              <a:ext uri="{FF2B5EF4-FFF2-40B4-BE49-F238E27FC236}">
                <a16:creationId xmlns:a16="http://schemas.microsoft.com/office/drawing/2014/main" id="{AB2909B8-B8E2-71A8-9286-AD69714159D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D27B3C9C-766A-56A4-5D09-5E260B9C1FB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pic>
        <p:nvPicPr>
          <p:cNvPr id="7" name="Picture 6">
            <a:extLst>
              <a:ext uri="{FF2B5EF4-FFF2-40B4-BE49-F238E27FC236}">
                <a16:creationId xmlns:a16="http://schemas.microsoft.com/office/drawing/2014/main" id="{D1A1C0F2-F438-348E-6DFF-F6561E895BCC}"/>
              </a:ext>
            </a:extLst>
          </p:cNvPr>
          <p:cNvPicPr>
            <a:picLocks noChangeAspect="1"/>
          </p:cNvPicPr>
          <p:nvPr/>
        </p:nvPicPr>
        <p:blipFill>
          <a:blip r:embed="rId2"/>
          <a:stretch>
            <a:fillRect/>
          </a:stretch>
        </p:blipFill>
        <p:spPr>
          <a:xfrm>
            <a:off x="2123728" y="1484784"/>
            <a:ext cx="4630638" cy="2309232"/>
          </a:xfrm>
          <a:prstGeom prst="rect">
            <a:avLst/>
          </a:prstGeom>
        </p:spPr>
      </p:pic>
    </p:spTree>
    <p:extLst>
      <p:ext uri="{BB962C8B-B14F-4D97-AF65-F5344CB8AC3E}">
        <p14:creationId xmlns:p14="http://schemas.microsoft.com/office/powerpoint/2010/main" val="68154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1BCAC-C5B4-C293-FE65-CE4BD5C965DF}"/>
              </a:ext>
            </a:extLst>
          </p:cNvPr>
          <p:cNvSpPr>
            <a:spLocks noGrp="1"/>
          </p:cNvSpPr>
          <p:nvPr>
            <p:ph type="title"/>
          </p:nvPr>
        </p:nvSpPr>
        <p:spPr/>
        <p:txBody>
          <a:bodyPr/>
          <a:lstStyle/>
          <a:p>
            <a:r>
              <a:rPr lang="en-US" dirty="0"/>
              <a:t>Simplify the transient period operation</a:t>
            </a:r>
          </a:p>
        </p:txBody>
      </p:sp>
      <p:sp>
        <p:nvSpPr>
          <p:cNvPr id="3" name="Content Placeholder 2">
            <a:extLst>
              <a:ext uri="{FF2B5EF4-FFF2-40B4-BE49-F238E27FC236}">
                <a16:creationId xmlns:a16="http://schemas.microsoft.com/office/drawing/2014/main" id="{6D60021B-3B0C-B473-E77D-8B1ACC7C3D34}"/>
              </a:ext>
            </a:extLst>
          </p:cNvPr>
          <p:cNvSpPr>
            <a:spLocks noGrp="1"/>
          </p:cNvSpPr>
          <p:nvPr>
            <p:ph idx="1"/>
          </p:nvPr>
        </p:nvSpPr>
        <p:spPr/>
        <p:txBody>
          <a:bodyPr/>
          <a:lstStyle/>
          <a:p>
            <a:endParaRPr lang="en-US" sz="2000" dirty="0"/>
          </a:p>
          <a:p>
            <a:endParaRPr lang="en-US" sz="2000" dirty="0"/>
          </a:p>
          <a:p>
            <a:endParaRPr lang="en-US" sz="2000" dirty="0"/>
          </a:p>
          <a:p>
            <a:endParaRPr lang="en-US" sz="2000" dirty="0"/>
          </a:p>
          <a:p>
            <a:endParaRPr lang="en-US" sz="2000" dirty="0"/>
          </a:p>
          <a:p>
            <a:r>
              <a:rPr lang="en-US" sz="2000" dirty="0"/>
              <a:t>All the information in reassociation request frame needs to be in roaming preparation request or roaming execution request</a:t>
            </a:r>
          </a:p>
          <a:p>
            <a:pPr lvl="1"/>
            <a:r>
              <a:rPr lang="en-US" sz="1800" dirty="0"/>
              <a:t>Including listen interval for beacon wakeup </a:t>
            </a:r>
          </a:p>
          <a:p>
            <a:r>
              <a:rPr lang="en-US" sz="2000" dirty="0"/>
              <a:t>However, requirement to listen Beacon of target AP MLD needs to be suspended during transient period to avoid switching back and forth for single radio non-AP MLD</a:t>
            </a:r>
          </a:p>
          <a:p>
            <a:r>
              <a:rPr lang="en-US" sz="2000" dirty="0"/>
              <a:t>Setup links with target AP MLD also needs to be in power save mode by default</a:t>
            </a:r>
          </a:p>
          <a:p>
            <a:endParaRPr lang="en-US" sz="2000" dirty="0"/>
          </a:p>
          <a:p>
            <a:endParaRPr lang="en-US" sz="2000" dirty="0"/>
          </a:p>
        </p:txBody>
      </p:sp>
      <p:sp>
        <p:nvSpPr>
          <p:cNvPr id="4" name="Footer Placeholder 3">
            <a:extLst>
              <a:ext uri="{FF2B5EF4-FFF2-40B4-BE49-F238E27FC236}">
                <a16:creationId xmlns:a16="http://schemas.microsoft.com/office/drawing/2014/main" id="{D0CDD95A-A27E-A3C6-CF1B-168E1246EA8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FFFDFE8-4E7D-C4E4-9611-88947D80FB7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pic>
        <p:nvPicPr>
          <p:cNvPr id="11" name="Picture 10">
            <a:extLst>
              <a:ext uri="{FF2B5EF4-FFF2-40B4-BE49-F238E27FC236}">
                <a16:creationId xmlns:a16="http://schemas.microsoft.com/office/drawing/2014/main" id="{F482AC7F-C76D-1DEE-AC76-2E158DE09FF0}"/>
              </a:ext>
            </a:extLst>
          </p:cNvPr>
          <p:cNvPicPr>
            <a:picLocks noChangeAspect="1"/>
          </p:cNvPicPr>
          <p:nvPr/>
        </p:nvPicPr>
        <p:blipFill>
          <a:blip r:embed="rId2"/>
          <a:stretch>
            <a:fillRect/>
          </a:stretch>
        </p:blipFill>
        <p:spPr>
          <a:xfrm>
            <a:off x="3178660" y="1412775"/>
            <a:ext cx="3193539" cy="2537551"/>
          </a:xfrm>
          <a:prstGeom prst="rect">
            <a:avLst/>
          </a:prstGeom>
        </p:spPr>
      </p:pic>
    </p:spTree>
    <p:extLst>
      <p:ext uri="{BB962C8B-B14F-4D97-AF65-F5344CB8AC3E}">
        <p14:creationId xmlns:p14="http://schemas.microsoft.com/office/powerpoint/2010/main" val="82685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9FE9-2B79-5A60-C81F-DC7EB0227368}"/>
              </a:ext>
            </a:extLst>
          </p:cNvPr>
          <p:cNvSpPr>
            <a:spLocks noGrp="1"/>
          </p:cNvSpPr>
          <p:nvPr>
            <p:ph type="title"/>
          </p:nvPr>
        </p:nvSpPr>
        <p:spPr/>
        <p:txBody>
          <a:bodyPr/>
          <a:lstStyle/>
          <a:p>
            <a:r>
              <a:rPr lang="en-US" dirty="0"/>
              <a:t>When the transient period ends?</a:t>
            </a:r>
          </a:p>
        </p:txBody>
      </p:sp>
      <p:sp>
        <p:nvSpPr>
          <p:cNvPr id="3" name="Content Placeholder 2">
            <a:extLst>
              <a:ext uri="{FF2B5EF4-FFF2-40B4-BE49-F238E27FC236}">
                <a16:creationId xmlns:a16="http://schemas.microsoft.com/office/drawing/2014/main" id="{D1CD6088-17DD-E92F-AB01-8C7A800F3ED2}"/>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r>
              <a:rPr lang="en-US" dirty="0"/>
              <a:t>A timeout indicated in roaming execution response</a:t>
            </a:r>
          </a:p>
          <a:p>
            <a:r>
              <a:rPr lang="en-US" dirty="0"/>
              <a:t>Indication through More Data bit to know if there are existing data even in Active mode   </a:t>
            </a:r>
          </a:p>
          <a:p>
            <a:r>
              <a:rPr lang="en-US" dirty="0"/>
              <a:t>Early termination frame from non-AP MLD when DL data is finished early or needs to go to target AP MLD</a:t>
            </a:r>
          </a:p>
        </p:txBody>
      </p:sp>
      <p:sp>
        <p:nvSpPr>
          <p:cNvPr id="4" name="Footer Placeholder 3">
            <a:extLst>
              <a:ext uri="{FF2B5EF4-FFF2-40B4-BE49-F238E27FC236}">
                <a16:creationId xmlns:a16="http://schemas.microsoft.com/office/drawing/2014/main" id="{71724C41-EEEC-5F6E-A7D4-84EE9DC448C9}"/>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CA0D213-089F-385C-0FDC-1436567A22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pic>
        <p:nvPicPr>
          <p:cNvPr id="9" name="Picture 8">
            <a:extLst>
              <a:ext uri="{FF2B5EF4-FFF2-40B4-BE49-F238E27FC236}">
                <a16:creationId xmlns:a16="http://schemas.microsoft.com/office/drawing/2014/main" id="{407F170E-FB4D-AE45-D212-7777C5232820}"/>
              </a:ext>
            </a:extLst>
          </p:cNvPr>
          <p:cNvPicPr>
            <a:picLocks noChangeAspect="1"/>
          </p:cNvPicPr>
          <p:nvPr/>
        </p:nvPicPr>
        <p:blipFill>
          <a:blip r:embed="rId2"/>
          <a:stretch>
            <a:fillRect/>
          </a:stretch>
        </p:blipFill>
        <p:spPr>
          <a:xfrm>
            <a:off x="2123728" y="1340768"/>
            <a:ext cx="4719735" cy="3078088"/>
          </a:xfrm>
          <a:prstGeom prst="rect">
            <a:avLst/>
          </a:prstGeom>
        </p:spPr>
      </p:pic>
    </p:spTree>
    <p:extLst>
      <p:ext uri="{BB962C8B-B14F-4D97-AF65-F5344CB8AC3E}">
        <p14:creationId xmlns:p14="http://schemas.microsoft.com/office/powerpoint/2010/main" val="319504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7CBDB-584E-09FD-29AC-44FF8CA16B6D}"/>
              </a:ext>
            </a:extLst>
          </p:cNvPr>
          <p:cNvSpPr>
            <a:spLocks noGrp="1"/>
          </p:cNvSpPr>
          <p:nvPr>
            <p:ph type="title"/>
          </p:nvPr>
        </p:nvSpPr>
        <p:spPr/>
        <p:txBody>
          <a:bodyPr/>
          <a:lstStyle/>
          <a:p>
            <a:r>
              <a:rPr lang="en-US" dirty="0"/>
              <a:t>Minimal Context Transfer for Data Operations</a:t>
            </a:r>
          </a:p>
        </p:txBody>
      </p:sp>
      <p:sp>
        <p:nvSpPr>
          <p:cNvPr id="3" name="Content Placeholder 2">
            <a:extLst>
              <a:ext uri="{FF2B5EF4-FFF2-40B4-BE49-F238E27FC236}">
                <a16:creationId xmlns:a16="http://schemas.microsoft.com/office/drawing/2014/main" id="{FE4726F6-13E5-5973-5E65-64EC0725EB60}"/>
              </a:ext>
            </a:extLst>
          </p:cNvPr>
          <p:cNvSpPr>
            <a:spLocks noGrp="1"/>
          </p:cNvSpPr>
          <p:nvPr>
            <p:ph idx="1"/>
          </p:nvPr>
        </p:nvSpPr>
        <p:spPr/>
        <p:txBody>
          <a:bodyPr/>
          <a:lstStyle/>
          <a:p>
            <a:r>
              <a:rPr lang="en-US" sz="1800" dirty="0"/>
              <a:t>UL/DL BA parameters</a:t>
            </a:r>
          </a:p>
          <a:p>
            <a:pPr lvl="1"/>
            <a:r>
              <a:rPr lang="en-US" sz="1600" dirty="0"/>
              <a:t>Avoid ADDBA exchange</a:t>
            </a:r>
          </a:p>
          <a:p>
            <a:r>
              <a:rPr lang="en-US" sz="1800" dirty="0"/>
              <a:t>Next PN for DL</a:t>
            </a:r>
          </a:p>
          <a:p>
            <a:pPr lvl="1"/>
            <a:r>
              <a:rPr lang="en-US" sz="1600" dirty="0"/>
              <a:t>Security requirement and can be done with big gap</a:t>
            </a:r>
          </a:p>
          <a:p>
            <a:r>
              <a:rPr lang="en-US" sz="1800" dirty="0"/>
              <a:t>Latest UL forward up SN</a:t>
            </a:r>
          </a:p>
          <a:p>
            <a:pPr lvl="1"/>
            <a:r>
              <a:rPr lang="en-US" sz="1600" dirty="0"/>
              <a:t>Avoid duplicate and can be sent to non-AP MLD during roaming execution</a:t>
            </a:r>
          </a:p>
          <a:p>
            <a:r>
              <a:rPr lang="en-US" sz="1800" dirty="0"/>
              <a:t>All relevant UL replay counters</a:t>
            </a:r>
          </a:p>
          <a:p>
            <a:pPr lvl="1"/>
            <a:r>
              <a:rPr lang="en-US" sz="1600" dirty="0"/>
              <a:t>Avoid replay</a:t>
            </a:r>
          </a:p>
          <a:p>
            <a:pPr lvl="1"/>
            <a:r>
              <a:rPr lang="en-US" sz="1600" dirty="0"/>
              <a:t>Client can indicate next UL PN to target AP MLD to help</a:t>
            </a:r>
          </a:p>
          <a:p>
            <a:r>
              <a:rPr lang="en-US" sz="1800" dirty="0"/>
              <a:t>How about DL SN?</a:t>
            </a:r>
          </a:p>
          <a:p>
            <a:pPr lvl="1"/>
            <a:r>
              <a:rPr lang="en-US" sz="1600" dirty="0"/>
              <a:t>DL SN is required if having DL data from target AP MLD during transient period</a:t>
            </a:r>
          </a:p>
          <a:p>
            <a:pPr lvl="1"/>
            <a:r>
              <a:rPr lang="en-US" sz="1600" dirty="0"/>
              <a:t>If can not reliability support due to dynamic nature, then capability indication from AP MLD</a:t>
            </a:r>
          </a:p>
          <a:p>
            <a:pPr marL="457200" lvl="1" indent="0">
              <a:buNone/>
            </a:pPr>
            <a:endParaRPr lang="en-US" sz="1600" dirty="0"/>
          </a:p>
          <a:p>
            <a:pPr marL="457200" lvl="1" indent="0">
              <a:buNone/>
            </a:pPr>
            <a:endParaRPr lang="en-US" dirty="0"/>
          </a:p>
        </p:txBody>
      </p:sp>
      <p:sp>
        <p:nvSpPr>
          <p:cNvPr id="4" name="Footer Placeholder 3">
            <a:extLst>
              <a:ext uri="{FF2B5EF4-FFF2-40B4-BE49-F238E27FC236}">
                <a16:creationId xmlns:a16="http://schemas.microsoft.com/office/drawing/2014/main" id="{26D81CC7-1996-F9DB-D6CB-D15F8F9B84B3}"/>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212F15D-58C2-4FE8-0CED-B7F10BC49A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3977405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4C938-0659-E6CD-3D3A-211783D1CD1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3E58C70-79DB-2073-503A-D9EEF538BAB5}"/>
              </a:ext>
            </a:extLst>
          </p:cNvPr>
          <p:cNvSpPr>
            <a:spLocks noGrp="1"/>
          </p:cNvSpPr>
          <p:nvPr>
            <p:ph idx="1"/>
          </p:nvPr>
        </p:nvSpPr>
        <p:spPr/>
        <p:txBody>
          <a:bodyPr/>
          <a:lstStyle/>
          <a:p>
            <a:r>
              <a:rPr lang="en-US" dirty="0"/>
              <a:t>We discuss the important proposals for the following common scenario </a:t>
            </a:r>
          </a:p>
        </p:txBody>
      </p:sp>
      <p:sp>
        <p:nvSpPr>
          <p:cNvPr id="4" name="Footer Placeholder 3">
            <a:extLst>
              <a:ext uri="{FF2B5EF4-FFF2-40B4-BE49-F238E27FC236}">
                <a16:creationId xmlns:a16="http://schemas.microsoft.com/office/drawing/2014/main" id="{0F528C4C-CD12-D496-1C28-E17C27D9D0D4}"/>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6CBDC0DC-4F38-CBC2-8478-ABEA48A4282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pic>
        <p:nvPicPr>
          <p:cNvPr id="6" name="Picture 5">
            <a:extLst>
              <a:ext uri="{FF2B5EF4-FFF2-40B4-BE49-F238E27FC236}">
                <a16:creationId xmlns:a16="http://schemas.microsoft.com/office/drawing/2014/main" id="{59AAFA7C-F7CF-AE09-7872-3DC4A4FDD0EB}"/>
              </a:ext>
            </a:extLst>
          </p:cNvPr>
          <p:cNvPicPr>
            <a:picLocks noChangeAspect="1"/>
          </p:cNvPicPr>
          <p:nvPr/>
        </p:nvPicPr>
        <p:blipFill>
          <a:blip r:embed="rId2"/>
          <a:stretch>
            <a:fillRect/>
          </a:stretch>
        </p:blipFill>
        <p:spPr>
          <a:xfrm>
            <a:off x="1187624" y="2985602"/>
            <a:ext cx="6550058" cy="3215777"/>
          </a:xfrm>
          <a:prstGeom prst="rect">
            <a:avLst/>
          </a:prstGeom>
        </p:spPr>
      </p:pic>
    </p:spTree>
    <p:extLst>
      <p:ext uri="{BB962C8B-B14F-4D97-AF65-F5344CB8AC3E}">
        <p14:creationId xmlns:p14="http://schemas.microsoft.com/office/powerpoint/2010/main" val="32269894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60959</TotalTime>
  <Words>1175</Words>
  <Application>Microsoft Office PowerPoint</Application>
  <PresentationFormat>On-screen Show (4:3)</PresentationFormat>
  <Paragraphs>154</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Calibri</vt:lpstr>
      <vt:lpstr>Courier New</vt:lpstr>
      <vt:lpstr>Symbol</vt:lpstr>
      <vt:lpstr>Times New Roman</vt:lpstr>
      <vt:lpstr>Wingdings</vt:lpstr>
      <vt:lpstr>802-11-Submission</vt:lpstr>
      <vt:lpstr>Further details on improving roaming between MLDs</vt:lpstr>
      <vt:lpstr>Abstract</vt:lpstr>
      <vt:lpstr>Illustration of the common use case</vt:lpstr>
      <vt:lpstr>Gains compared with existing Roaming</vt:lpstr>
      <vt:lpstr>Simplify the preparation operation </vt:lpstr>
      <vt:lpstr>Simplify the transient period operation</vt:lpstr>
      <vt:lpstr>When the transient period ends?</vt:lpstr>
      <vt:lpstr>Minimal Context Transfer for Data Operations</vt:lpstr>
      <vt:lpstr>Conclusion</vt:lpstr>
      <vt:lpstr>Straw Poll</vt:lpstr>
      <vt:lpstr>Straw Poll</vt:lpstr>
      <vt:lpstr>Straw Poll</vt:lpstr>
      <vt:lpstr>Straw Poll</vt:lpstr>
      <vt:lpstr>Straw Poll</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 Roaming Between MLDs follow up</dc:title>
  <dc:creator>po-kai.huang@intel.com</dc:creator>
  <cp:keywords/>
  <cp:lastModifiedBy>Huang, Po-kai</cp:lastModifiedBy>
  <cp:revision>1941</cp:revision>
  <cp:lastPrinted>1998-02-10T13:28:06Z</cp:lastPrinted>
  <dcterms:created xsi:type="dcterms:W3CDTF">2004-12-02T14:01:45Z</dcterms:created>
  <dcterms:modified xsi:type="dcterms:W3CDTF">2025-03-11T11:31:47Z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