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1" r:id="rId3"/>
    <p:sldId id="312" r:id="rId4"/>
    <p:sldId id="298" r:id="rId5"/>
    <p:sldId id="309" r:id="rId6"/>
    <p:sldId id="310" r:id="rId7"/>
    <p:sldId id="308" r:id="rId8"/>
    <p:sldId id="272" r:id="rId9"/>
    <p:sldId id="264" r:id="rId10"/>
    <p:sldId id="295" r:id="rId11"/>
    <p:sldId id="314" r:id="rId12"/>
    <p:sldId id="313" r:id="rId13"/>
    <p:sldId id="31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1315" autoAdjust="0"/>
  </p:normalViewPr>
  <p:slideViewPr>
    <p:cSldViewPr>
      <p:cViewPr varScale="1">
        <p:scale>
          <a:sx n="88" d="100"/>
          <a:sy n="88" d="100"/>
        </p:scale>
        <p:origin x="437" y="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2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A220F0-5B37-4C56-82EA-08FC1427A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63442A8-EA3B-47EE-37E8-7D97994304B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2791C4C-32E7-B920-9832-F06C38AA9E0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938C2B-0643-4487-B8B9-11DDB285906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A1607E1-B7F1-8FD3-3C5B-CC8997E5262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E916D5C-0002-1662-3787-FC1A65162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94434F6-3558-D54B-940D-C30553B251D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89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859F05-F5BA-5652-29AC-ECA754DEE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791760A-A3C5-0A20-360E-05E81352167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514C95C-BF81-B5F8-1C38-9B916ED06B5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805442-B0B4-FC4A-9FB9-0FC25CD8856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1789AA9-31BB-FF70-69EB-4AA6295A29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BA7E897-D9D8-2F5F-E731-3312E2916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F6A1431-C459-7D48-4A09-A015E1FE9DC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73121C-635C-253C-8489-A029E400D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730ED5C-1A77-1B6D-D2E2-6156B3387E3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545FAB-BB97-4112-28D2-B9FD67CDFBC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44634D-E09B-C191-DC77-4AD53E85F3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85AB9C9-0F19-DC0E-31EF-D75D742E17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2DA341-C8B3-3765-F8A8-5428BF1E4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9807272-CA49-640D-A39F-8F4E76B66F2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DD6EB6-9EA1-BADD-2863-944C6D03D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B5B3F2C-CD08-7717-AC8F-411CA1AC19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ED0EDD-9BC2-2860-CE7B-272551CA3AE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71D6-339B-477C-F228-E15EE6232F0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5AF52-22D2-9E4D-523C-3D484CBAECB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B6C77C2-50A7-0A62-4A49-51A71CAF3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7A691E4-CBDB-1C9E-097C-C21306986FE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0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09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9BCC8-3E35-ED56-BAF1-93F4BD05D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431142-E8F4-FA15-323F-CD0FBBBB76D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82D8FF-339B-BB66-8CD2-FF9314722C1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07F863-DC37-17E7-7492-2775098121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5C1C9F9-1DA9-5570-F26B-02B3002ED49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C5835C-B346-1C94-D787-92274BB17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D240D99-BD51-CB14-4205-8CC99BFF01E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0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49A24E-85F0-A95A-6F72-FBD755938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51F51EB-8F8C-0B73-F430-9B6D5BE74D0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4899282-0723-D9D4-6826-784CF5D8A77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C4DF89-9EB6-FDE4-7A6E-B1979EF8044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20402C3-0163-D5B3-7B99-1108FBD4A00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23BC3DE-3BC0-42CD-247A-98298FA93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4BAC0A5-6373-3764-5EDC-FDE1404E2C1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30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EE3DEF-590D-712A-14AD-85031FCA3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D5125F1-7DD8-ABBF-FCDC-D4DFC5275FA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F5954A-E9FC-2C97-020A-02A4739C699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351B0C-F67E-2565-99B5-5C139E6B759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8D485BF-EC5D-94C0-B6C1-50EE82F560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361798-2832-0187-DC03-7F98AB9B7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EC219FA-4DAC-0F2F-BF7E-07F3E1E6A34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91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802.11-24/1867r1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Consideration for NPCA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412241"/>
              </p:ext>
            </p:extLst>
          </p:nvPr>
        </p:nvGraphicFramePr>
        <p:xfrm>
          <a:off x="996950" y="2416175"/>
          <a:ext cx="10094913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1896" imgH="2760630" progId="Word.Document.8">
                  <p:embed/>
                </p:oleObj>
              </mc:Choice>
              <mc:Fallback>
                <p:oleObj name="Document" r:id="rId3" imgW="10491896" imgH="27606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094913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An NPCA AP shall not switch to the NPCA primary channel for NPCA operation if all NPCA non-AP STAs associated with the NPCA AP disabled the NPCA mode.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56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CF611-B91E-3194-2A62-367CB9B27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90D3CCA-8424-DA8A-F79E-6CC83CA0A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3224043-5AB6-8F18-00AC-5C2D6AA0B6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An NPCA AP shall not switch to the NPCA primary channel for NPCA operation if there is no NPCA non-AP STA associated with the NPCA AP.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C154D-BCCE-12DD-C3A3-08F5C4D564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A20B3-97D5-4FF8-B1D3-0A360046C7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A8EC1-7F68-3244-4432-4614967ECC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911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07413-6B88-0E40-1C7E-18D91878C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587CC09-596D-16E9-54E3-758411C0C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3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6884F2D-F009-2979-EC94-882C13EFB1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An NPCA STA may switch to NPCA primary channel when it receives an intra-BSS HE/EHT/UHR DL PPDU on primary channel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Detailed conditions and procedures are TBD.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81DE-A0BF-7972-B054-862EF98853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18C42-BCE4-8E0F-9E41-B6CA9D1952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C04FD-95D8-E4AB-FBEF-7CAF4FB830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695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6605-BA18-C001-03B4-FCE68822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A3B18-6AFE-776A-B08C-A4DB9FC5B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TGbn</a:t>
            </a:r>
            <a:r>
              <a:rPr lang="en-US" dirty="0"/>
              <a:t> D0.1: </a:t>
            </a:r>
          </a:p>
          <a:p>
            <a:r>
              <a:rPr lang="en-US" dirty="0"/>
              <a:t>An NPCA AP shall not switch to the NPCA primary channel for NPCA operation if the value of its most recently transmitted NPCA Operation Information Present field is equal to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22382-66AA-DA46-70E0-725EC91161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C205D-9CD2-5C46-429A-1692775DA6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82686D-2A6F-FF94-9384-700D06906D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24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9EE66-2981-5A62-D4DC-F3D3394359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49BAAC0-BFAF-78C4-B832-161FE956A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466B3C7-6B27-A03E-DE59-BEFDB1AC87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NPCA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 [1]</a:t>
            </a:r>
          </a:p>
          <a:p>
            <a:pPr lvl="1" indent="-342900"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/>
              <a:t>[Motion #11]</a:t>
            </a:r>
            <a:r>
              <a:rPr lang="en-US" dirty="0"/>
              <a:t>: </a:t>
            </a:r>
            <a:r>
              <a:rPr lang="en-GB" sz="1800" dirty="0" err="1"/>
              <a:t>TGbn</a:t>
            </a:r>
            <a:r>
              <a:rPr lang="en-GB" sz="1800" dirty="0"/>
              <a:t> defines a mode of operation that enables a STA to access the secondary channel while the primary channel is known to be busy due to OBSS traffic or other TBD conditions.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NPCA operation can increase the transmission opportunities when the primary channel is busy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It can reduce the latency of data delivery, especially for the low latency(/urgent)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It would be better for STA to have more NPCA chances especially when STA has low latency (higher priority) traffic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2000" dirty="0"/>
              <a:t>Current NPCA switching condition is based on the OBSS traffic but we can consider other conditions for more NPCA opportunities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2000" dirty="0"/>
              <a:t>AP and non-AP STA may have different views on channel idle/busy</a:t>
            </a:r>
          </a:p>
          <a:p>
            <a:pPr lvl="1"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ko-KR" sz="1800" dirty="0"/>
              <a:t>AP may not receive OBSS frame while the non-AP STA receives the OBSS frame</a:t>
            </a:r>
            <a:r>
              <a:rPr lang="en-GB" altLang="ko-KR" sz="1800" dirty="0"/>
              <a:t> vice versa.</a:t>
            </a:r>
          </a:p>
          <a:p>
            <a:pPr lvl="1"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800" dirty="0"/>
              <a:t>Unnecessary NPCA switching operation may happen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GB" dirty="0"/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65005-B7E2-1FCD-7E42-46BCF355C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33DFB-D323-5738-511A-A5F7B1A99F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AA6EA-33C6-E662-E6D5-F38F4CE4F9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984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80B9E-9172-59EF-8EF4-86E1D3BD6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AC76DA5-651B-A29A-CBD2-1DC5249A0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operations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08BD2BF-2AB7-D424-008D-D3863BDAC4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5811" y="1786419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For enabling NPCA in </a:t>
            </a:r>
            <a:r>
              <a:rPr lang="en-US" altLang="ko-KR" dirty="0" err="1"/>
              <a:t>TGbn</a:t>
            </a:r>
            <a:r>
              <a:rPr lang="en-US" altLang="ko-KR" dirty="0"/>
              <a:t> D0.1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NPCA AP can enable NPCA operation by setting NPCA Operation Information Present field to 1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 non-AP NPCA STA may enable the NPCA mode only if it is associated with an NPCA AP. It is TBD how the non-AP STA enables NPCA mode.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Non-AP STA will transmit QoS null frame or Action frame to enable/disable the NPCA mode rather than (re) association frame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Legacy non-AP STA and non-NPCA non-AP STA may associate with NPCA AP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NPCA AP should not switch to NPCA primary channel if the NPCA AP can know no NPCA non-AP STA will be on NPCA primary channel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if all NPCA non-AP STAs associated with the NPCA AP disabled the NPCA mode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if there is no NPCA non-AP STA associated with the NPCA AP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CC60-ADE2-38C3-A81B-9F50953C1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F5A82-1262-4823-1A0C-D67977980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F6318-A048-F628-B439-A0FBB108E3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778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P2P transmission in Intra-BSS looks very similar to OBSS transmission in terms of resource utilization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While P2P STA (STA3) communicates with the peer STA (STA4) on primary channel, the AP and non-AP STAs (STA1, 2) that detect the P2P transmission can not use the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can consider Intra-BSS P2P transmission as a condition for NPCA operation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ED5F94-7261-93A5-63B9-7DC87CC73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888" y="3819460"/>
            <a:ext cx="3115419" cy="262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062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4ADB3-DD58-27C4-1867-9A6A2673E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656B40B-7E75-4508-C983-87FD2732C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B0AAE67-6518-953C-5149-B714451D9D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001" y="1916832"/>
            <a:ext cx="4878917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NPCA STA may switch to NPCA PCH when the NPCA STA detects Intra-BSS DL PPDU (e.g., DL/UL flag = DL)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NPCA AP regards the Intra-BSS DL PPDU as P2P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NPCA non-AP STA, for the Intra-BSS DL PPDU that is not addressed to the non-AP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They can perform NPCA operation during the duration indicated in the P2P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Non-AP STA can enable this mode when it has low latency(/urgent) traffic stream with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Non-AP STA may disable this operation if the STA wants to save more power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1C412-BDA1-05CE-4862-493ABCB363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EA472-E426-568E-F055-C12EB07008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4A649-FB34-5E46-E3C6-8643DEC302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576F6A-0157-B223-108D-912C405EC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2215235"/>
            <a:ext cx="6120680" cy="381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74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9DEA8-9539-D70E-CFF3-EB0B58460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9EE6DDC-826E-04E3-AF9D-D252EB0F1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70DA2CD-F165-299F-FF51-36D5100090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70266"/>
            <a:ext cx="1115826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If the AP does not communicate with any non-AP STA during the Intra-BSS PPDU length, the AP returns to primary channel before the end of the PPDU</a:t>
            </a:r>
            <a:endParaRPr lang="en-US" altLang="ko-KR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F12B7-7F97-B9AE-7D59-8AF416CD4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3DDCA-4176-EB73-14FB-F4C0A0F105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FD9F5-4886-57D4-6E83-036642BD2D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FF9DCF-146A-6832-6A81-8EEFA6C9F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0" y="2996952"/>
            <a:ext cx="6264696" cy="337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878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D41BF-7DC0-2D8F-2508-2A18DE034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F5EF718-54F4-EB0C-F729-B277342C4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68DCF0E-C616-071A-BE6B-A7BCA36E60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70266"/>
            <a:ext cx="10726215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switching to NPCA PCH, if the non-AP STA does not receive a frame from AP during the Intra-BSS PPDU length, the non-AP STA returns to primary channel before the end of the duration of the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F98C5-08C2-6987-AC2D-D5EFD1BE6C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D7954-024D-926F-CDB2-702B95BD3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5BF34-2CB3-8344-21AE-0366EF1479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8B7A71-B44D-DF6D-C247-40A05BE7F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3300005"/>
            <a:ext cx="646232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04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Currently, NPCA STA can switch to NPCA channel on the condition of OBSS traffic on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proposed NPCA operation considering P2P transmission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 switches to NPCA channel when the STA detects Intra-BSS DL PPDU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If the STA does not communicate with AP/non-AP STA during the PPDU length, the STA returns to primary channel before the end of the PPDU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This will increase TX opportunities by more NPCA usages and it will be very useful especially when non-AP STA has low latency traffic or urgent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Non-AP STA can also decide to disable this mode if it wants to reduce power consumption</a:t>
            </a:r>
          </a:p>
          <a:p>
            <a:pPr marL="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[1] 24/0209r7, </a:t>
            </a:r>
            <a:r>
              <a:rPr lang="en-US" dirty="0"/>
              <a:t>Specification Framework for </a:t>
            </a:r>
            <a:r>
              <a:rPr lang="en-US" dirty="0" err="1"/>
              <a:t>TGbn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[2] 24/1762, PDT-MAC-NPCA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19612</TotalTime>
  <Words>1127</Words>
  <Application>Microsoft Office PowerPoint</Application>
  <PresentationFormat>Widescreen</PresentationFormat>
  <Paragraphs>152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Office 테마</vt:lpstr>
      <vt:lpstr>Document</vt:lpstr>
      <vt:lpstr>Further Consideration for NPCA Operation</vt:lpstr>
      <vt:lpstr>Introduction</vt:lpstr>
      <vt:lpstr>NPCA operations</vt:lpstr>
      <vt:lpstr>NPCA considering P2P transmission</vt:lpstr>
      <vt:lpstr>NPCA considering P2P transmission</vt:lpstr>
      <vt:lpstr>NPCA considering P2P transmission</vt:lpstr>
      <vt:lpstr>NPCA considering P2P transmission</vt:lpstr>
      <vt:lpstr>Conclusion</vt:lpstr>
      <vt:lpstr>References</vt:lpstr>
      <vt:lpstr>Straw Poll 1</vt:lpstr>
      <vt:lpstr>Straw Poll 2</vt:lpstr>
      <vt:lpstr>Straw Poll 3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58</cp:revision>
  <cp:lastPrinted>1601-01-01T00:00:00Z</cp:lastPrinted>
  <dcterms:created xsi:type="dcterms:W3CDTF">2023-03-27T11:21:45Z</dcterms:created>
  <dcterms:modified xsi:type="dcterms:W3CDTF">2025-03-10T12:21:27Z</dcterms:modified>
</cp:coreProperties>
</file>