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824" r:id="rId4"/>
    <p:sldId id="834" r:id="rId5"/>
    <p:sldId id="810" r:id="rId6"/>
    <p:sldId id="825" r:id="rId7"/>
    <p:sldId id="828" r:id="rId8"/>
    <p:sldId id="837" r:id="rId9"/>
    <p:sldId id="827" r:id="rId10"/>
    <p:sldId id="829" r:id="rId11"/>
    <p:sldId id="835" r:id="rId12"/>
    <p:sldId id="830" r:id="rId13"/>
    <p:sldId id="832" r:id="rId14"/>
    <p:sldId id="833" r:id="rId15"/>
    <p:sldId id="836" r:id="rId16"/>
    <p:sldId id="831" r:id="rId17"/>
    <p:sldId id="821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30" y="78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0ED3C934-52DF-40FE-98DD-3B83DFE28B25}"/>
    <pc:docChg chg="modSld sldOrd modMainMaster">
      <pc:chgData name="Li, Qinghua" userId="3892b6bc-94e5-47b4-9d05-088dff5a5b03" providerId="ADAL" clId="{0ED3C934-52DF-40FE-98DD-3B83DFE28B25}" dt="2025-01-10T06:25:57.251" v="51" actId="20577"/>
      <pc:docMkLst>
        <pc:docMk/>
      </pc:docMkLst>
      <pc:sldChg chg="modSp mod ord">
        <pc:chgData name="Li, Qinghua" userId="3892b6bc-94e5-47b4-9d05-088dff5a5b03" providerId="ADAL" clId="{0ED3C934-52DF-40FE-98DD-3B83DFE28B25}" dt="2025-01-10T06:23:49.603" v="27"/>
        <pc:sldMkLst>
          <pc:docMk/>
          <pc:sldMk cId="2916803072" sldId="821"/>
        </pc:sldMkLst>
        <pc:spChg chg="mod">
          <ac:chgData name="Li, Qinghua" userId="3892b6bc-94e5-47b4-9d05-088dff5a5b03" providerId="ADAL" clId="{0ED3C934-52DF-40FE-98DD-3B83DFE28B25}" dt="2025-01-10T06:03:29.332" v="23" actId="20577"/>
          <ac:spMkLst>
            <pc:docMk/>
            <pc:sldMk cId="2916803072" sldId="821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0ED3C934-52DF-40FE-98DD-3B83DFE28B25}" dt="2025-01-10T06:01:39.567" v="10" actId="20577"/>
        <pc:sldMkLst>
          <pc:docMk/>
          <pc:sldMk cId="2827953863" sldId="830"/>
        </pc:sldMkLst>
        <pc:spChg chg="mod">
          <ac:chgData name="Li, Qinghua" userId="3892b6bc-94e5-47b4-9d05-088dff5a5b03" providerId="ADAL" clId="{0ED3C934-52DF-40FE-98DD-3B83DFE28B25}" dt="2025-01-10T06:01:39.567" v="10" actId="20577"/>
          <ac:spMkLst>
            <pc:docMk/>
            <pc:sldMk cId="2827953863" sldId="830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0ED3C934-52DF-40FE-98DD-3B83DFE28B25}" dt="2025-01-10T06:25:57.251" v="51" actId="20577"/>
        <pc:sldMkLst>
          <pc:docMk/>
          <pc:sldMk cId="1780495016" sldId="831"/>
        </pc:sldMkLst>
        <pc:spChg chg="mod">
          <ac:chgData name="Li, Qinghua" userId="3892b6bc-94e5-47b4-9d05-088dff5a5b03" providerId="ADAL" clId="{0ED3C934-52DF-40FE-98DD-3B83DFE28B25}" dt="2025-01-10T06:25:57.251" v="51" actId="20577"/>
          <ac:spMkLst>
            <pc:docMk/>
            <pc:sldMk cId="1780495016" sldId="831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0ED3C934-52DF-40FE-98DD-3B83DFE28B25}" dt="2025-01-10T06:02:05.461" v="13" actId="20577"/>
        <pc:sldMkLst>
          <pc:docMk/>
          <pc:sldMk cId="2333200827" sldId="832"/>
        </pc:sldMkLst>
        <pc:spChg chg="mod">
          <ac:chgData name="Li, Qinghua" userId="3892b6bc-94e5-47b4-9d05-088dff5a5b03" providerId="ADAL" clId="{0ED3C934-52DF-40FE-98DD-3B83DFE28B25}" dt="2025-01-10T06:02:05.461" v="13" actId="20577"/>
          <ac:spMkLst>
            <pc:docMk/>
            <pc:sldMk cId="2333200827" sldId="832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0ED3C934-52DF-40FE-98DD-3B83DFE28B25}" dt="2025-01-10T06:02:18.358" v="14" actId="20577"/>
        <pc:sldMkLst>
          <pc:docMk/>
          <pc:sldMk cId="1518935062" sldId="833"/>
        </pc:sldMkLst>
        <pc:spChg chg="mod">
          <ac:chgData name="Li, Qinghua" userId="3892b6bc-94e5-47b4-9d05-088dff5a5b03" providerId="ADAL" clId="{0ED3C934-52DF-40FE-98DD-3B83DFE28B25}" dt="2025-01-10T06:02:18.358" v="14" actId="20577"/>
          <ac:spMkLst>
            <pc:docMk/>
            <pc:sldMk cId="1518935062" sldId="833"/>
            <ac:spMk id="101" creationId="{9962775E-7320-968A-D4F9-EDC778ED6BD8}"/>
          </ac:spMkLst>
        </pc:spChg>
      </pc:sldChg>
      <pc:sldChg chg="ord">
        <pc:chgData name="Li, Qinghua" userId="3892b6bc-94e5-47b4-9d05-088dff5a5b03" providerId="ADAL" clId="{0ED3C934-52DF-40FE-98DD-3B83DFE28B25}" dt="2025-01-10T06:01:10.207" v="3"/>
        <pc:sldMkLst>
          <pc:docMk/>
          <pc:sldMk cId="111244032" sldId="835"/>
        </pc:sldMkLst>
      </pc:sldChg>
      <pc:sldChg chg="modSp mod ord">
        <pc:chgData name="Li, Qinghua" userId="3892b6bc-94e5-47b4-9d05-088dff5a5b03" providerId="ADAL" clId="{0ED3C934-52DF-40FE-98DD-3B83DFE28B25}" dt="2025-01-10T06:24:19.043" v="30" actId="20577"/>
        <pc:sldMkLst>
          <pc:docMk/>
          <pc:sldMk cId="4195858945" sldId="836"/>
        </pc:sldMkLst>
        <pc:spChg chg="mod">
          <ac:chgData name="Li, Qinghua" userId="3892b6bc-94e5-47b4-9d05-088dff5a5b03" providerId="ADAL" clId="{0ED3C934-52DF-40FE-98DD-3B83DFE28B25}" dt="2025-01-10T06:24:19.043" v="30" actId="20577"/>
          <ac:spMkLst>
            <pc:docMk/>
            <pc:sldMk cId="4195858945" sldId="836"/>
            <ac:spMk id="5" creationId="{F748E1AF-3049-BD34-B5B8-E296C399D689}"/>
          </ac:spMkLst>
        </pc:spChg>
      </pc:sldChg>
      <pc:sldMasterChg chg="modSp mod">
        <pc:chgData name="Li, Qinghua" userId="3892b6bc-94e5-47b4-9d05-088dff5a5b03" providerId="ADAL" clId="{0ED3C934-52DF-40FE-98DD-3B83DFE28B25}" dt="2025-01-10T06:19:04.909" v="25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0ED3C934-52DF-40FE-98DD-3B83DFE28B25}" dt="2025-01-10T06:19:04.909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1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78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244754" y="1826932"/>
            <a:ext cx="10506826" cy="2940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11-24-0209-06-00bn-specification-framework-for-tgbn, Ross Jian Yu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Std 802.11‐2020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 11-24-1451-02-00bn-ueqm-transmission-over-spatial-streams, Ying Wang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from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927231" cy="3088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equal modulation, UHR stream parser remains the same as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556457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718281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6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5 with the modifications in Slide 8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1758799"/>
            <a:ext cx="10566425" cy="30644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Unequal modulation across spatial streams was introduced in HT [2]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revisited and adopted in UHR SFD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stream parser is needed to distribute coded bits to the spatial streams according to the modulation order of each stream,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investigate whether HT stream parser can be reused by UHR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2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≜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blipFill>
                <a:blip r:embed="rId3"/>
                <a:stretch>
                  <a:fillRect l="-519" b="-3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HT Stream Parser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D15D7-40B7-7E13-6269-2F6D1ADC0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395396"/>
            <a:ext cx="10077450" cy="495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/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BPSCS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)≜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blipFill>
                <a:blip r:embed="rId5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008585" y="1653950"/>
            <a:ext cx="10174830" cy="35755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BPSK has only one axis, the real axis, while the other QAMs has two 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per-axis round-robin parsing can’t be applied to BPSK without modification [3]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implementation simplicity, it is desired that BPSK is excluded from UEQM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66" y="703205"/>
            <a:ext cx="7772400" cy="1066800"/>
          </a:xfrm>
        </p:spPr>
        <p:txBody>
          <a:bodyPr/>
          <a:lstStyle/>
          <a:p>
            <a:r>
              <a:rPr lang="en-US" sz="2800" b="1" dirty="0"/>
              <a:t>Exclusion of BPSK from UEQM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 [1]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for UHR UEQM </a:t>
            </a:r>
            <a:br>
              <a:rPr lang="en-US" sz="2800" b="1" dirty="0"/>
            </a:br>
            <a:r>
              <a:rPr lang="en-US" sz="2800" b="1" dirty="0"/>
              <a:t>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866207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311644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reuse HT stream parser for UHR UEQM with slight modifications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33962</TotalTime>
  <Words>815</Words>
  <Application>Microsoft Office PowerPoint</Application>
  <PresentationFormat>Widescreen</PresentationFormat>
  <Paragraphs>249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Introduction</vt:lpstr>
      <vt:lpstr>Stream Parser in EHT</vt:lpstr>
      <vt:lpstr>2-Stream Parsing in EHT</vt:lpstr>
      <vt:lpstr>HT Stream Parser</vt:lpstr>
      <vt:lpstr>2-Stream Parsing in HT</vt:lpstr>
      <vt:lpstr>Exclusion of BPSK from UEQM</vt:lpstr>
      <vt:lpstr>Reuse of HT Stream Parser for UHR UEQM  with Slight Modifications </vt:lpstr>
      <vt:lpstr>PowerPoint Presentation</vt:lpstr>
      <vt:lpstr>Reference</vt:lpstr>
      <vt:lpstr>PowerPoint Presentation</vt:lpstr>
      <vt:lpstr>PowerPoint Presentation</vt:lpstr>
      <vt:lpstr>SP 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294</cp:revision>
  <cp:lastPrinted>1601-01-01T00:00:00Z</cp:lastPrinted>
  <dcterms:created xsi:type="dcterms:W3CDTF">2018-04-11T17:57:35Z</dcterms:created>
  <dcterms:modified xsi:type="dcterms:W3CDTF">2025-01-10T06:26:03Z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