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764" r:id="rId4"/>
    <p:sldId id="767" r:id="rId5"/>
    <p:sldId id="706" r:id="rId6"/>
    <p:sldId id="768" r:id="rId7"/>
    <p:sldId id="770" r:id="rId8"/>
    <p:sldId id="778" r:id="rId9"/>
    <p:sldId id="769" r:id="rId10"/>
    <p:sldId id="765" r:id="rId11"/>
    <p:sldId id="775" r:id="rId12"/>
    <p:sldId id="776" r:id="rId13"/>
    <p:sldId id="757" r:id="rId14"/>
    <p:sldId id="720" r:id="rId15"/>
    <p:sldId id="771" r:id="rId16"/>
    <p:sldId id="772" r:id="rId17"/>
    <p:sldId id="763" r:id="rId18"/>
    <p:sldId id="779" r:id="rId19"/>
    <p:sldId id="77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2CC02-1A06-4D88-B6FC-76D2CC071E49}" v="9" dt="2024-11-11T06:06:44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96" y="40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48" y="48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15B2CC02-1A06-4D88-B6FC-76D2CC071E49}"/>
    <pc:docChg chg="undo custSel addSld delSld modSld modMainMaster">
      <pc:chgData name="Fang, Juan" userId="c49291d6-e9d9-42a4-a1d1-3277e0431fd7" providerId="ADAL" clId="{15B2CC02-1A06-4D88-B6FC-76D2CC071E49}" dt="2024-11-11T18:51:53.333" v="450" actId="20577"/>
      <pc:docMkLst>
        <pc:docMk/>
      </pc:docMkLst>
      <pc:sldChg chg="modSp mod">
        <pc:chgData name="Fang, Juan" userId="c49291d6-e9d9-42a4-a1d1-3277e0431fd7" providerId="ADAL" clId="{15B2CC02-1A06-4D88-B6FC-76D2CC071E49}" dt="2024-11-11T05:29:26.904" v="191" actId="20577"/>
        <pc:sldMkLst>
          <pc:docMk/>
          <pc:sldMk cId="665552531" sldId="706"/>
        </pc:sldMkLst>
        <pc:spChg chg="mod">
          <ac:chgData name="Fang, Juan" userId="c49291d6-e9d9-42a4-a1d1-3277e0431fd7" providerId="ADAL" clId="{15B2CC02-1A06-4D88-B6FC-76D2CC071E49}" dt="2024-11-11T05:29:26.904" v="191" actId="20577"/>
          <ac:spMkLst>
            <pc:docMk/>
            <pc:sldMk cId="665552531" sldId="706"/>
            <ac:spMk id="3" creationId="{5076685D-E4DD-0FFC-EEC4-B884F53C578F}"/>
          </ac:spMkLst>
        </pc:spChg>
      </pc:sldChg>
      <pc:sldChg chg="modSp mod">
        <pc:chgData name="Fang, Juan" userId="c49291d6-e9d9-42a4-a1d1-3277e0431fd7" providerId="ADAL" clId="{15B2CC02-1A06-4D88-B6FC-76D2CC071E49}" dt="2024-11-11T05:30:11.745" v="200" actId="6549"/>
        <pc:sldMkLst>
          <pc:docMk/>
          <pc:sldMk cId="1962165328" sldId="720"/>
        </pc:sldMkLst>
        <pc:spChg chg="mod">
          <ac:chgData name="Fang, Juan" userId="c49291d6-e9d9-42a4-a1d1-3277e0431fd7" providerId="ADAL" clId="{15B2CC02-1A06-4D88-B6FC-76D2CC071E49}" dt="2024-11-11T05:30:11.745" v="200" actId="6549"/>
          <ac:spMkLst>
            <pc:docMk/>
            <pc:sldMk cId="1962165328" sldId="720"/>
            <ac:spMk id="3" creationId="{54DD659E-745A-112C-3544-7FC16758B925}"/>
          </ac:spMkLst>
        </pc:spChg>
      </pc:sldChg>
      <pc:sldChg chg="modSp mod">
        <pc:chgData name="Fang, Juan" userId="c49291d6-e9d9-42a4-a1d1-3277e0431fd7" providerId="ADAL" clId="{15B2CC02-1A06-4D88-B6FC-76D2CC071E49}" dt="2024-11-11T05:34:11.657" v="237" actId="20577"/>
        <pc:sldMkLst>
          <pc:docMk/>
          <pc:sldMk cId="2768909820" sldId="763"/>
        </pc:sldMkLst>
        <pc:spChg chg="mod">
          <ac:chgData name="Fang, Juan" userId="c49291d6-e9d9-42a4-a1d1-3277e0431fd7" providerId="ADAL" clId="{15B2CC02-1A06-4D88-B6FC-76D2CC071E49}" dt="2024-11-11T05:34:11.657" v="237" actId="20577"/>
          <ac:spMkLst>
            <pc:docMk/>
            <pc:sldMk cId="2768909820" sldId="763"/>
            <ac:spMk id="3" creationId="{F92D881E-1515-F69F-DD99-3DA0A24FA0D5}"/>
          </ac:spMkLst>
        </pc:spChg>
      </pc:sldChg>
      <pc:sldChg chg="modSp mod">
        <pc:chgData name="Fang, Juan" userId="c49291d6-e9d9-42a4-a1d1-3277e0431fd7" providerId="ADAL" clId="{15B2CC02-1A06-4D88-B6FC-76D2CC071E49}" dt="2024-11-11T18:51:53.333" v="450" actId="20577"/>
        <pc:sldMkLst>
          <pc:docMk/>
          <pc:sldMk cId="1208484666" sldId="764"/>
        </pc:sldMkLst>
        <pc:spChg chg="mod">
          <ac:chgData name="Fang, Juan" userId="c49291d6-e9d9-42a4-a1d1-3277e0431fd7" providerId="ADAL" clId="{15B2CC02-1A06-4D88-B6FC-76D2CC071E49}" dt="2024-11-11T18:51:53.333" v="450" actId="20577"/>
          <ac:spMkLst>
            <pc:docMk/>
            <pc:sldMk cId="1208484666" sldId="764"/>
            <ac:spMk id="3" creationId="{310811B9-9AD6-EDED-AF65-B38E6607A8AF}"/>
          </ac:spMkLst>
        </pc:spChg>
      </pc:sldChg>
      <pc:sldChg chg="modSp mod">
        <pc:chgData name="Fang, Juan" userId="c49291d6-e9d9-42a4-a1d1-3277e0431fd7" providerId="ADAL" clId="{15B2CC02-1A06-4D88-B6FC-76D2CC071E49}" dt="2024-11-11T06:11:43.789" v="442" actId="20577"/>
        <pc:sldMkLst>
          <pc:docMk/>
          <pc:sldMk cId="324701456" sldId="765"/>
        </pc:sldMkLst>
        <pc:graphicFrameChg chg="modGraphic">
          <ac:chgData name="Fang, Juan" userId="c49291d6-e9d9-42a4-a1d1-3277e0431fd7" providerId="ADAL" clId="{15B2CC02-1A06-4D88-B6FC-76D2CC071E49}" dt="2024-11-11T06:11:43.789" v="442" actId="20577"/>
          <ac:graphicFrameMkLst>
            <pc:docMk/>
            <pc:sldMk cId="324701456" sldId="765"/>
            <ac:graphicFrameMk id="7" creationId="{DCFC9720-C3E3-B232-C6B7-D249AD2BE4CE}"/>
          </ac:graphicFrameMkLst>
        </pc:graphicFrameChg>
      </pc:sldChg>
      <pc:sldChg chg="addSp delSp modSp mod">
        <pc:chgData name="Fang, Juan" userId="c49291d6-e9d9-42a4-a1d1-3277e0431fd7" providerId="ADAL" clId="{15B2CC02-1A06-4D88-B6FC-76D2CC071E49}" dt="2024-11-11T05:39:05.541" v="420" actId="20577"/>
        <pc:sldMkLst>
          <pc:docMk/>
          <pc:sldMk cId="1947643753" sldId="767"/>
        </pc:sldMkLst>
        <pc:spChg chg="mod">
          <ac:chgData name="Fang, Juan" userId="c49291d6-e9d9-42a4-a1d1-3277e0431fd7" providerId="ADAL" clId="{15B2CC02-1A06-4D88-B6FC-76D2CC071E49}" dt="2024-11-11T05:39:05.541" v="420" actId="20577"/>
          <ac:spMkLst>
            <pc:docMk/>
            <pc:sldMk cId="1947643753" sldId="767"/>
            <ac:spMk id="3" creationId="{1FF09C77-075D-5EB0-D5BF-5D3D33F23EBF}"/>
          </ac:spMkLst>
        </pc:spChg>
        <pc:graphicFrameChg chg="del">
          <ac:chgData name="Fang, Juan" userId="c49291d6-e9d9-42a4-a1d1-3277e0431fd7" providerId="ADAL" clId="{15B2CC02-1A06-4D88-B6FC-76D2CC071E49}" dt="2024-11-11T05:20:37.596" v="3" actId="478"/>
          <ac:graphicFrameMkLst>
            <pc:docMk/>
            <pc:sldMk cId="1947643753" sldId="767"/>
            <ac:graphicFrameMk id="8" creationId="{F325F0F6-1CCA-4FDD-464E-C7B17BB94D0F}"/>
          </ac:graphicFrameMkLst>
        </pc:graphicFrameChg>
        <pc:picChg chg="add mod">
          <ac:chgData name="Fang, Juan" userId="c49291d6-e9d9-42a4-a1d1-3277e0431fd7" providerId="ADAL" clId="{15B2CC02-1A06-4D88-B6FC-76D2CC071E49}" dt="2024-11-11T05:39:02.152" v="419" actId="14100"/>
          <ac:picMkLst>
            <pc:docMk/>
            <pc:sldMk cId="1947643753" sldId="767"/>
            <ac:picMk id="9" creationId="{076E7A86-0564-5076-E9EF-B33355AE56D7}"/>
          </ac:picMkLst>
        </pc:picChg>
      </pc:sldChg>
      <pc:sldChg chg="modSp mod">
        <pc:chgData name="Fang, Juan" userId="c49291d6-e9d9-42a4-a1d1-3277e0431fd7" providerId="ADAL" clId="{15B2CC02-1A06-4D88-B6FC-76D2CC071E49}" dt="2024-11-11T05:29:42.567" v="193" actId="20577"/>
        <pc:sldMkLst>
          <pc:docMk/>
          <pc:sldMk cId="3628209680" sldId="769"/>
        </pc:sldMkLst>
        <pc:spChg chg="mod">
          <ac:chgData name="Fang, Juan" userId="c49291d6-e9d9-42a4-a1d1-3277e0431fd7" providerId="ADAL" clId="{15B2CC02-1A06-4D88-B6FC-76D2CC071E49}" dt="2024-11-11T05:29:42.567" v="193" actId="20577"/>
          <ac:spMkLst>
            <pc:docMk/>
            <pc:sldMk cId="3628209680" sldId="769"/>
            <ac:spMk id="3" creationId="{C3CF1B7E-4877-0000-101D-2F994FB6DFD9}"/>
          </ac:spMkLst>
        </pc:spChg>
      </pc:sldChg>
      <pc:sldChg chg="modSp mod">
        <pc:chgData name="Fang, Juan" userId="c49291d6-e9d9-42a4-a1d1-3277e0431fd7" providerId="ADAL" clId="{15B2CC02-1A06-4D88-B6FC-76D2CC071E49}" dt="2024-11-11T05:33:42.160" v="228" actId="20577"/>
        <pc:sldMkLst>
          <pc:docMk/>
          <pc:sldMk cId="1627216874" sldId="771"/>
        </pc:sldMkLst>
        <pc:spChg chg="mod">
          <ac:chgData name="Fang, Juan" userId="c49291d6-e9d9-42a4-a1d1-3277e0431fd7" providerId="ADAL" clId="{15B2CC02-1A06-4D88-B6FC-76D2CC071E49}" dt="2024-11-11T05:33:42.160" v="228" actId="20577"/>
          <ac:spMkLst>
            <pc:docMk/>
            <pc:sldMk cId="1627216874" sldId="771"/>
            <ac:spMk id="3" creationId="{45E6D27A-C0D8-3CEB-B0D6-8E613AECACD4}"/>
          </ac:spMkLst>
        </pc:spChg>
      </pc:sldChg>
      <pc:sldChg chg="modSp mod">
        <pc:chgData name="Fang, Juan" userId="c49291d6-e9d9-42a4-a1d1-3277e0431fd7" providerId="ADAL" clId="{15B2CC02-1A06-4D88-B6FC-76D2CC071E49}" dt="2024-11-11T06:08:27.391" v="438" actId="20577"/>
        <pc:sldMkLst>
          <pc:docMk/>
          <pc:sldMk cId="545013263" sldId="772"/>
        </pc:sldMkLst>
        <pc:spChg chg="mod">
          <ac:chgData name="Fang, Juan" userId="c49291d6-e9d9-42a4-a1d1-3277e0431fd7" providerId="ADAL" clId="{15B2CC02-1A06-4D88-B6FC-76D2CC071E49}" dt="2024-11-11T06:08:27.391" v="438" actId="20577"/>
          <ac:spMkLst>
            <pc:docMk/>
            <pc:sldMk cId="545013263" sldId="772"/>
            <ac:spMk id="3" creationId="{446C80A2-0E90-43BA-EADD-68F82944902D}"/>
          </ac:spMkLst>
        </pc:spChg>
      </pc:sldChg>
      <pc:sldChg chg="modSp mod">
        <pc:chgData name="Fang, Juan" userId="c49291d6-e9d9-42a4-a1d1-3277e0431fd7" providerId="ADAL" clId="{15B2CC02-1A06-4D88-B6FC-76D2CC071E49}" dt="2024-11-11T05:32:45.619" v="217" actId="20577"/>
        <pc:sldMkLst>
          <pc:docMk/>
          <pc:sldMk cId="2324501138" sldId="774"/>
        </pc:sldMkLst>
        <pc:spChg chg="mod">
          <ac:chgData name="Fang, Juan" userId="c49291d6-e9d9-42a4-a1d1-3277e0431fd7" providerId="ADAL" clId="{15B2CC02-1A06-4D88-B6FC-76D2CC071E49}" dt="2024-11-11T05:32:45.619" v="217" actId="20577"/>
          <ac:spMkLst>
            <pc:docMk/>
            <pc:sldMk cId="2324501138" sldId="774"/>
            <ac:spMk id="2" creationId="{56F12175-3E63-FC59-12F7-9C752DF43519}"/>
          </ac:spMkLst>
        </pc:spChg>
      </pc:sldChg>
      <pc:sldChg chg="addSp delSp modSp mod modAnim">
        <pc:chgData name="Fang, Juan" userId="c49291d6-e9d9-42a4-a1d1-3277e0431fd7" providerId="ADAL" clId="{15B2CC02-1A06-4D88-B6FC-76D2CC071E49}" dt="2024-11-11T06:07:29.265" v="437" actId="14100"/>
        <pc:sldMkLst>
          <pc:docMk/>
          <pc:sldMk cId="3604530178" sldId="775"/>
        </pc:sldMkLst>
        <pc:spChg chg="del">
          <ac:chgData name="Fang, Juan" userId="c49291d6-e9d9-42a4-a1d1-3277e0431fd7" providerId="ADAL" clId="{15B2CC02-1A06-4D88-B6FC-76D2CC071E49}" dt="2024-11-11T06:06:42.966" v="426" actId="478"/>
          <ac:spMkLst>
            <pc:docMk/>
            <pc:sldMk cId="3604530178" sldId="775"/>
            <ac:spMk id="16" creationId="{0BB0CAC7-B08B-BE7F-4AE7-EFA40E31F717}"/>
          </ac:spMkLst>
        </pc:spChg>
        <pc:spChg chg="add del mod">
          <ac:chgData name="Fang, Juan" userId="c49291d6-e9d9-42a4-a1d1-3277e0431fd7" providerId="ADAL" clId="{15B2CC02-1A06-4D88-B6FC-76D2CC071E49}" dt="2024-11-11T06:06:54.879" v="429" actId="478"/>
          <ac:spMkLst>
            <pc:docMk/>
            <pc:sldMk cId="3604530178" sldId="775"/>
            <ac:spMk id="20" creationId="{4D436726-F04F-5DEA-889B-46FEFE68FD4B}"/>
          </ac:spMkLst>
        </pc:spChg>
        <pc:spChg chg="add mod">
          <ac:chgData name="Fang, Juan" userId="c49291d6-e9d9-42a4-a1d1-3277e0431fd7" providerId="ADAL" clId="{15B2CC02-1A06-4D88-B6FC-76D2CC071E49}" dt="2024-11-11T06:07:26.912" v="436" actId="1076"/>
          <ac:spMkLst>
            <pc:docMk/>
            <pc:sldMk cId="3604530178" sldId="775"/>
            <ac:spMk id="23" creationId="{3BB9652D-A625-E05A-903C-EA9B88604E38}"/>
          </ac:spMkLst>
        </pc:spChg>
        <pc:spChg chg="add mod">
          <ac:chgData name="Fang, Juan" userId="c49291d6-e9d9-42a4-a1d1-3277e0431fd7" providerId="ADAL" clId="{15B2CC02-1A06-4D88-B6FC-76D2CC071E49}" dt="2024-11-11T06:06:50.768" v="428" actId="1076"/>
          <ac:spMkLst>
            <pc:docMk/>
            <pc:sldMk cId="3604530178" sldId="775"/>
            <ac:spMk id="25" creationId="{9D414B8B-12FD-9F7F-3026-12F1EA3C6CB5}"/>
          </ac:spMkLst>
        </pc:spChg>
        <pc:graphicFrameChg chg="del">
          <ac:chgData name="Fang, Juan" userId="c49291d6-e9d9-42a4-a1d1-3277e0431fd7" providerId="ADAL" clId="{15B2CC02-1A06-4D88-B6FC-76D2CC071E49}" dt="2024-11-11T06:06:38.945" v="425" actId="478"/>
          <ac:graphicFrameMkLst>
            <pc:docMk/>
            <pc:sldMk cId="3604530178" sldId="775"/>
            <ac:graphicFrameMk id="8" creationId="{79351C17-D62F-2C80-8A3E-C172B3773C29}"/>
          </ac:graphicFrameMkLst>
        </pc:graphicFrameChg>
        <pc:graphicFrameChg chg="del">
          <ac:chgData name="Fang, Juan" userId="c49291d6-e9d9-42a4-a1d1-3277e0431fd7" providerId="ADAL" clId="{15B2CC02-1A06-4D88-B6FC-76D2CC071E49}" dt="2024-11-11T06:06:38.945" v="425" actId="478"/>
          <ac:graphicFrameMkLst>
            <pc:docMk/>
            <pc:sldMk cId="3604530178" sldId="775"/>
            <ac:graphicFrameMk id="9" creationId="{C21856F7-1284-533C-C068-40EA4FA89D62}"/>
          </ac:graphicFrameMkLst>
        </pc:graphicFrameChg>
        <pc:graphicFrameChg chg="add mod">
          <ac:chgData name="Fang, Juan" userId="c49291d6-e9d9-42a4-a1d1-3277e0431fd7" providerId="ADAL" clId="{15B2CC02-1A06-4D88-B6FC-76D2CC071E49}" dt="2024-11-11T06:06:50.768" v="428" actId="1076"/>
          <ac:graphicFrameMkLst>
            <pc:docMk/>
            <pc:sldMk cId="3604530178" sldId="775"/>
            <ac:graphicFrameMk id="15" creationId="{8FF4622C-E35C-BF0A-075A-B974C1FAD8A3}"/>
          </ac:graphicFrameMkLst>
        </pc:graphicFrameChg>
        <pc:graphicFrameChg chg="add mod">
          <ac:chgData name="Fang, Juan" userId="c49291d6-e9d9-42a4-a1d1-3277e0431fd7" providerId="ADAL" clId="{15B2CC02-1A06-4D88-B6FC-76D2CC071E49}" dt="2024-11-11T06:07:20.041" v="434" actId="1076"/>
          <ac:graphicFrameMkLst>
            <pc:docMk/>
            <pc:sldMk cId="3604530178" sldId="775"/>
            <ac:graphicFrameMk id="18" creationId="{8D65909C-666A-EDD0-3478-E0599635AC01}"/>
          </ac:graphicFrameMkLst>
        </pc:graphicFrameChg>
        <pc:cxnChg chg="del">
          <ac:chgData name="Fang, Juan" userId="c49291d6-e9d9-42a4-a1d1-3277e0431fd7" providerId="ADAL" clId="{15B2CC02-1A06-4D88-B6FC-76D2CC071E49}" dt="2024-11-11T06:06:38.945" v="425" actId="478"/>
          <ac:cxnSpMkLst>
            <pc:docMk/>
            <pc:sldMk cId="3604530178" sldId="775"/>
            <ac:cxnSpMk id="10" creationId="{E2D04D67-13A3-62DC-58B9-B34D9DF283C6}"/>
          </ac:cxnSpMkLst>
        </pc:cxnChg>
        <pc:cxnChg chg="del">
          <ac:chgData name="Fang, Juan" userId="c49291d6-e9d9-42a4-a1d1-3277e0431fd7" providerId="ADAL" clId="{15B2CC02-1A06-4D88-B6FC-76D2CC071E49}" dt="2024-11-11T06:06:38.945" v="425" actId="478"/>
          <ac:cxnSpMkLst>
            <pc:docMk/>
            <pc:sldMk cId="3604530178" sldId="775"/>
            <ac:cxnSpMk id="12" creationId="{0BE6E520-0F4C-ACED-94B2-21149447E971}"/>
          </ac:cxnSpMkLst>
        </pc:cxnChg>
        <pc:cxnChg chg="del">
          <ac:chgData name="Fang, Juan" userId="c49291d6-e9d9-42a4-a1d1-3277e0431fd7" providerId="ADAL" clId="{15B2CC02-1A06-4D88-B6FC-76D2CC071E49}" dt="2024-11-11T06:06:38.945" v="425" actId="478"/>
          <ac:cxnSpMkLst>
            <pc:docMk/>
            <pc:sldMk cId="3604530178" sldId="775"/>
            <ac:cxnSpMk id="13" creationId="{3FC434D5-A283-F601-BBB1-7AF94F5F95BA}"/>
          </ac:cxnSpMkLst>
        </pc:cxnChg>
        <pc:cxnChg chg="del">
          <ac:chgData name="Fang, Juan" userId="c49291d6-e9d9-42a4-a1d1-3277e0431fd7" providerId="ADAL" clId="{15B2CC02-1A06-4D88-B6FC-76D2CC071E49}" dt="2024-11-11T06:06:38.945" v="425" actId="478"/>
          <ac:cxnSpMkLst>
            <pc:docMk/>
            <pc:sldMk cId="3604530178" sldId="775"/>
            <ac:cxnSpMk id="14" creationId="{FC93152B-F7F6-35AF-EE04-2536A563FD94}"/>
          </ac:cxnSpMkLst>
        </pc:cxnChg>
        <pc:cxnChg chg="add mod">
          <ac:chgData name="Fang, Juan" userId="c49291d6-e9d9-42a4-a1d1-3277e0431fd7" providerId="ADAL" clId="{15B2CC02-1A06-4D88-B6FC-76D2CC071E49}" dt="2024-11-11T06:07:01.065" v="431" actId="1076"/>
          <ac:cxnSpMkLst>
            <pc:docMk/>
            <pc:sldMk cId="3604530178" sldId="775"/>
            <ac:cxnSpMk id="19" creationId="{F2A7F3A9-BBED-8C6D-6A09-B06A84CC51B1}"/>
          </ac:cxnSpMkLst>
        </pc:cxnChg>
        <pc:cxnChg chg="add mod">
          <ac:chgData name="Fang, Juan" userId="c49291d6-e9d9-42a4-a1d1-3277e0431fd7" providerId="ADAL" clId="{15B2CC02-1A06-4D88-B6FC-76D2CC071E49}" dt="2024-11-11T06:07:23.784" v="435" actId="1076"/>
          <ac:cxnSpMkLst>
            <pc:docMk/>
            <pc:sldMk cId="3604530178" sldId="775"/>
            <ac:cxnSpMk id="21" creationId="{14017300-F888-5C56-D282-AF953BA2ABAD}"/>
          </ac:cxnSpMkLst>
        </pc:cxnChg>
        <pc:cxnChg chg="add mod">
          <ac:chgData name="Fang, Juan" userId="c49291d6-e9d9-42a4-a1d1-3277e0431fd7" providerId="ADAL" clId="{15B2CC02-1A06-4D88-B6FC-76D2CC071E49}" dt="2024-11-11T06:07:29.265" v="437" actId="14100"/>
          <ac:cxnSpMkLst>
            <pc:docMk/>
            <pc:sldMk cId="3604530178" sldId="775"/>
            <ac:cxnSpMk id="22" creationId="{C492EADA-9075-5E55-6133-EE1D8028D540}"/>
          </ac:cxnSpMkLst>
        </pc:cxnChg>
        <pc:cxnChg chg="add mod">
          <ac:chgData name="Fang, Juan" userId="c49291d6-e9d9-42a4-a1d1-3277e0431fd7" providerId="ADAL" clId="{15B2CC02-1A06-4D88-B6FC-76D2CC071E49}" dt="2024-11-11T06:06:58.533" v="430" actId="1076"/>
          <ac:cxnSpMkLst>
            <pc:docMk/>
            <pc:sldMk cId="3604530178" sldId="775"/>
            <ac:cxnSpMk id="24" creationId="{1D1C2099-A742-F8BF-9691-85DE1B9CEB82}"/>
          </ac:cxnSpMkLst>
        </pc:cxnChg>
      </pc:sldChg>
      <pc:sldChg chg="modSp mod">
        <pc:chgData name="Fang, Juan" userId="c49291d6-e9d9-42a4-a1d1-3277e0431fd7" providerId="ADAL" clId="{15B2CC02-1A06-4D88-B6FC-76D2CC071E49}" dt="2024-11-11T05:23:11.258" v="43" actId="20577"/>
        <pc:sldMkLst>
          <pc:docMk/>
          <pc:sldMk cId="3714068813" sldId="776"/>
        </pc:sldMkLst>
        <pc:spChg chg="mod">
          <ac:chgData name="Fang, Juan" userId="c49291d6-e9d9-42a4-a1d1-3277e0431fd7" providerId="ADAL" clId="{15B2CC02-1A06-4D88-B6FC-76D2CC071E49}" dt="2024-11-11T05:23:11.258" v="43" actId="20577"/>
          <ac:spMkLst>
            <pc:docMk/>
            <pc:sldMk cId="3714068813" sldId="776"/>
            <ac:spMk id="3" creationId="{F8AC22A2-52CC-93BE-CFA9-FDAE2072A5DF}"/>
          </ac:spMkLst>
        </pc:spChg>
      </pc:sldChg>
      <pc:sldChg chg="new del">
        <pc:chgData name="Fang, Juan" userId="c49291d6-e9d9-42a4-a1d1-3277e0431fd7" providerId="ADAL" clId="{15B2CC02-1A06-4D88-B6FC-76D2CC071E49}" dt="2024-11-11T05:22:42.836" v="41" actId="47"/>
        <pc:sldMkLst>
          <pc:docMk/>
          <pc:sldMk cId="786782859" sldId="777"/>
        </pc:sldMkLst>
      </pc:sldChg>
      <pc:sldChg chg="addSp delSp modSp add mod modAnim">
        <pc:chgData name="Fang, Juan" userId="c49291d6-e9d9-42a4-a1d1-3277e0431fd7" providerId="ADAL" clId="{15B2CC02-1A06-4D88-B6FC-76D2CC071E49}" dt="2024-11-11T06:11:07.298" v="439" actId="403"/>
        <pc:sldMkLst>
          <pc:docMk/>
          <pc:sldMk cId="113968596" sldId="778"/>
        </pc:sldMkLst>
        <pc:spChg chg="mod">
          <ac:chgData name="Fang, Juan" userId="c49291d6-e9d9-42a4-a1d1-3277e0431fd7" providerId="ADAL" clId="{15B2CC02-1A06-4D88-B6FC-76D2CC071E49}" dt="2024-11-11T05:21:36.941" v="8" actId="20577"/>
          <ac:spMkLst>
            <pc:docMk/>
            <pc:sldMk cId="113968596" sldId="778"/>
            <ac:spMk id="2" creationId="{458C35DB-6A2C-AD96-CA1F-E92D39DCFB9D}"/>
          </ac:spMkLst>
        </pc:spChg>
        <pc:spChg chg="mod">
          <ac:chgData name="Fang, Juan" userId="c49291d6-e9d9-42a4-a1d1-3277e0431fd7" providerId="ADAL" clId="{15B2CC02-1A06-4D88-B6FC-76D2CC071E49}" dt="2024-11-11T06:11:07.298" v="439" actId="403"/>
          <ac:spMkLst>
            <pc:docMk/>
            <pc:sldMk cId="113968596" sldId="778"/>
            <ac:spMk id="3" creationId="{F4E0ED41-2F18-A1D6-28DF-5488F7B4B4E1}"/>
          </ac:spMkLst>
        </pc:spChg>
        <pc:spChg chg="add del mod">
          <ac:chgData name="Fang, Juan" userId="c49291d6-e9d9-42a4-a1d1-3277e0431fd7" providerId="ADAL" clId="{15B2CC02-1A06-4D88-B6FC-76D2CC071E49}" dt="2024-11-11T06:06:21.707" v="424" actId="478"/>
          <ac:spMkLst>
            <pc:docMk/>
            <pc:sldMk cId="113968596" sldId="778"/>
            <ac:spMk id="10" creationId="{6D2AAE0C-62BA-1F8E-4084-83CC8D17A369}"/>
          </ac:spMkLst>
        </pc:spChg>
        <pc:spChg chg="add del mod">
          <ac:chgData name="Fang, Juan" userId="c49291d6-e9d9-42a4-a1d1-3277e0431fd7" providerId="ADAL" clId="{15B2CC02-1A06-4D88-B6FC-76D2CC071E49}" dt="2024-11-11T06:06:21.707" v="424" actId="478"/>
          <ac:spMkLst>
            <pc:docMk/>
            <pc:sldMk cId="113968596" sldId="778"/>
            <ac:spMk id="16" creationId="{4C8BEBA2-1BC2-1EEC-8CEB-7C56129E3DFA}"/>
          </ac:spMkLst>
        </pc:spChg>
        <pc:spChg chg="add mod">
          <ac:chgData name="Fang, Juan" userId="c49291d6-e9d9-42a4-a1d1-3277e0431fd7" providerId="ADAL" clId="{15B2CC02-1A06-4D88-B6FC-76D2CC071E49}" dt="2024-11-11T06:06:16.186" v="422"/>
          <ac:spMkLst>
            <pc:docMk/>
            <pc:sldMk cId="113968596" sldId="778"/>
            <ac:spMk id="18" creationId="{2482720C-8A3A-39D1-6EBD-7092BA6152EE}"/>
          </ac:spMkLst>
        </pc:spChg>
        <pc:spChg chg="add mod">
          <ac:chgData name="Fang, Juan" userId="c49291d6-e9d9-42a4-a1d1-3277e0431fd7" providerId="ADAL" clId="{15B2CC02-1A06-4D88-B6FC-76D2CC071E49}" dt="2024-11-11T06:06:16.186" v="422"/>
          <ac:spMkLst>
            <pc:docMk/>
            <pc:sldMk cId="113968596" sldId="778"/>
            <ac:spMk id="21" creationId="{C8E71C6A-0A5B-B7B8-CB4B-E544D89462B2}"/>
          </ac:spMkLst>
        </pc:spChg>
        <pc:spChg chg="add mod">
          <ac:chgData name="Fang, Juan" userId="c49291d6-e9d9-42a4-a1d1-3277e0431fd7" providerId="ADAL" clId="{15B2CC02-1A06-4D88-B6FC-76D2CC071E49}" dt="2024-11-11T06:06:16.186" v="422"/>
          <ac:spMkLst>
            <pc:docMk/>
            <pc:sldMk cId="113968596" sldId="778"/>
            <ac:spMk id="23" creationId="{764FE36E-2AA0-C914-5C15-682AE854C96E}"/>
          </ac:spMkLst>
        </pc:spChg>
        <pc:graphicFrameChg chg="add del mod">
          <ac:chgData name="Fang, Juan" userId="c49291d6-e9d9-42a4-a1d1-3277e0431fd7" providerId="ADAL" clId="{15B2CC02-1A06-4D88-B6FC-76D2CC071E49}" dt="2024-11-11T06:06:21.707" v="424" actId="478"/>
          <ac:graphicFrameMkLst>
            <pc:docMk/>
            <pc:sldMk cId="113968596" sldId="778"/>
            <ac:graphicFrameMk id="7" creationId="{0CA2A043-9F82-6D5F-80A1-D57AA47EEA3B}"/>
          </ac:graphicFrameMkLst>
        </pc:graphicFrameChg>
        <pc:graphicFrameChg chg="add del mod">
          <ac:chgData name="Fang, Juan" userId="c49291d6-e9d9-42a4-a1d1-3277e0431fd7" providerId="ADAL" clId="{15B2CC02-1A06-4D88-B6FC-76D2CC071E49}" dt="2024-11-11T06:06:21.707" v="424" actId="478"/>
          <ac:graphicFrameMkLst>
            <pc:docMk/>
            <pc:sldMk cId="113968596" sldId="778"/>
            <ac:graphicFrameMk id="8" creationId="{07D8AD9A-AEFE-30CE-19A7-B1E861699BE0}"/>
          </ac:graphicFrameMkLst>
        </pc:graphicFrameChg>
        <pc:graphicFrameChg chg="add mod">
          <ac:chgData name="Fang, Juan" userId="c49291d6-e9d9-42a4-a1d1-3277e0431fd7" providerId="ADAL" clId="{15B2CC02-1A06-4D88-B6FC-76D2CC071E49}" dt="2024-11-11T06:06:16.186" v="422"/>
          <ac:graphicFrameMkLst>
            <pc:docMk/>
            <pc:sldMk cId="113968596" sldId="778"/>
            <ac:graphicFrameMk id="14" creationId="{F8CC9018-5D71-5BF2-FF2E-2BEF2C367014}"/>
          </ac:graphicFrameMkLst>
        </pc:graphicFrameChg>
        <pc:graphicFrameChg chg="add mod">
          <ac:chgData name="Fang, Juan" userId="c49291d6-e9d9-42a4-a1d1-3277e0431fd7" providerId="ADAL" clId="{15B2CC02-1A06-4D88-B6FC-76D2CC071E49}" dt="2024-11-11T06:06:16.186" v="422"/>
          <ac:graphicFrameMkLst>
            <pc:docMk/>
            <pc:sldMk cId="113968596" sldId="778"/>
            <ac:graphicFrameMk id="15" creationId="{DA794FC2-8F8F-0599-62CF-6714AB61C313}"/>
          </ac:graphicFrameMkLst>
        </pc:graphicFrameChg>
        <pc:cxnChg chg="add del mod">
          <ac:chgData name="Fang, Juan" userId="c49291d6-e9d9-42a4-a1d1-3277e0431fd7" providerId="ADAL" clId="{15B2CC02-1A06-4D88-B6FC-76D2CC071E49}" dt="2024-11-11T06:06:21.707" v="424" actId="478"/>
          <ac:cxnSpMkLst>
            <pc:docMk/>
            <pc:sldMk cId="113968596" sldId="778"/>
            <ac:cxnSpMk id="9" creationId="{065BDCA9-4C67-A67E-6B32-10D277D95E39}"/>
          </ac:cxnSpMkLst>
        </pc:cxnChg>
        <pc:cxnChg chg="add del mod">
          <ac:chgData name="Fang, Juan" userId="c49291d6-e9d9-42a4-a1d1-3277e0431fd7" providerId="ADAL" clId="{15B2CC02-1A06-4D88-B6FC-76D2CC071E49}" dt="2024-11-11T06:06:21.707" v="424" actId="478"/>
          <ac:cxnSpMkLst>
            <pc:docMk/>
            <pc:sldMk cId="113968596" sldId="778"/>
            <ac:cxnSpMk id="11" creationId="{A7768018-11DA-3D5B-AC6C-627832E70366}"/>
          </ac:cxnSpMkLst>
        </pc:cxnChg>
        <pc:cxnChg chg="add del mod">
          <ac:chgData name="Fang, Juan" userId="c49291d6-e9d9-42a4-a1d1-3277e0431fd7" providerId="ADAL" clId="{15B2CC02-1A06-4D88-B6FC-76D2CC071E49}" dt="2024-11-11T06:06:21.707" v="424" actId="478"/>
          <ac:cxnSpMkLst>
            <pc:docMk/>
            <pc:sldMk cId="113968596" sldId="778"/>
            <ac:cxnSpMk id="12" creationId="{56CEF4E9-1929-4F0D-B7B2-50F0BE50FDD4}"/>
          </ac:cxnSpMkLst>
        </pc:cxnChg>
        <pc:cxnChg chg="add del mod">
          <ac:chgData name="Fang, Juan" userId="c49291d6-e9d9-42a4-a1d1-3277e0431fd7" providerId="ADAL" clId="{15B2CC02-1A06-4D88-B6FC-76D2CC071E49}" dt="2024-11-11T06:06:21.707" v="424" actId="478"/>
          <ac:cxnSpMkLst>
            <pc:docMk/>
            <pc:sldMk cId="113968596" sldId="778"/>
            <ac:cxnSpMk id="13" creationId="{1BBEBD50-6132-3869-A3FF-113C642FBC0D}"/>
          </ac:cxnSpMkLst>
        </pc:cxnChg>
        <pc:cxnChg chg="add mod">
          <ac:chgData name="Fang, Juan" userId="c49291d6-e9d9-42a4-a1d1-3277e0431fd7" providerId="ADAL" clId="{15B2CC02-1A06-4D88-B6FC-76D2CC071E49}" dt="2024-11-11T06:06:16.186" v="422"/>
          <ac:cxnSpMkLst>
            <pc:docMk/>
            <pc:sldMk cId="113968596" sldId="778"/>
            <ac:cxnSpMk id="17" creationId="{C225B7A9-98C4-C3A7-0E54-9F3935747F16}"/>
          </ac:cxnSpMkLst>
        </pc:cxnChg>
        <pc:cxnChg chg="add mod">
          <ac:chgData name="Fang, Juan" userId="c49291d6-e9d9-42a4-a1d1-3277e0431fd7" providerId="ADAL" clId="{15B2CC02-1A06-4D88-B6FC-76D2CC071E49}" dt="2024-11-11T06:06:16.186" v="422"/>
          <ac:cxnSpMkLst>
            <pc:docMk/>
            <pc:sldMk cId="113968596" sldId="778"/>
            <ac:cxnSpMk id="19" creationId="{19745BA3-248D-7F52-5663-2094FDFFAE5D}"/>
          </ac:cxnSpMkLst>
        </pc:cxnChg>
        <pc:cxnChg chg="add mod">
          <ac:chgData name="Fang, Juan" userId="c49291d6-e9d9-42a4-a1d1-3277e0431fd7" providerId="ADAL" clId="{15B2CC02-1A06-4D88-B6FC-76D2CC071E49}" dt="2024-11-11T06:06:16.186" v="422"/>
          <ac:cxnSpMkLst>
            <pc:docMk/>
            <pc:sldMk cId="113968596" sldId="778"/>
            <ac:cxnSpMk id="20" creationId="{8F31712A-CEB8-8053-07C5-A4F507BBE399}"/>
          </ac:cxnSpMkLst>
        </pc:cxnChg>
        <pc:cxnChg chg="add mod">
          <ac:chgData name="Fang, Juan" userId="c49291d6-e9d9-42a4-a1d1-3277e0431fd7" providerId="ADAL" clId="{15B2CC02-1A06-4D88-B6FC-76D2CC071E49}" dt="2024-11-11T06:06:16.186" v="422"/>
          <ac:cxnSpMkLst>
            <pc:docMk/>
            <pc:sldMk cId="113968596" sldId="778"/>
            <ac:cxnSpMk id="22" creationId="{C894DF21-8F5B-2613-89CB-827180998149}"/>
          </ac:cxnSpMkLst>
        </pc:cxnChg>
      </pc:sldChg>
      <pc:sldChg chg="addSp modSp new mod modAnim">
        <pc:chgData name="Fang, Juan" userId="c49291d6-e9d9-42a4-a1d1-3277e0431fd7" providerId="ADAL" clId="{15B2CC02-1A06-4D88-B6FC-76D2CC071E49}" dt="2024-11-11T05:35:54.955" v="268" actId="1076"/>
        <pc:sldMkLst>
          <pc:docMk/>
          <pc:sldMk cId="2367547305" sldId="779"/>
        </pc:sldMkLst>
        <pc:spChg chg="mod">
          <ac:chgData name="Fang, Juan" userId="c49291d6-e9d9-42a4-a1d1-3277e0431fd7" providerId="ADAL" clId="{15B2CC02-1A06-4D88-B6FC-76D2CC071E49}" dt="2024-11-11T05:32:35.579" v="215" actId="20577"/>
          <ac:spMkLst>
            <pc:docMk/>
            <pc:sldMk cId="2367547305" sldId="779"/>
            <ac:spMk id="2" creationId="{CD393973-8910-7F80-374E-5A25971A9C07}"/>
          </ac:spMkLst>
        </pc:spChg>
        <pc:spChg chg="mod">
          <ac:chgData name="Fang, Juan" userId="c49291d6-e9d9-42a4-a1d1-3277e0431fd7" providerId="ADAL" clId="{15B2CC02-1A06-4D88-B6FC-76D2CC071E49}" dt="2024-11-11T05:34:39.598" v="244" actId="12"/>
          <ac:spMkLst>
            <pc:docMk/>
            <pc:sldMk cId="2367547305" sldId="779"/>
            <ac:spMk id="3" creationId="{B69C4856-51D7-C8B1-69EF-1552E6CD44EA}"/>
          </ac:spMkLst>
        </pc:spChg>
        <pc:spChg chg="add mod">
          <ac:chgData name="Fang, Juan" userId="c49291d6-e9d9-42a4-a1d1-3277e0431fd7" providerId="ADAL" clId="{15B2CC02-1A06-4D88-B6FC-76D2CC071E49}" dt="2024-11-11T05:34:56.329" v="246" actId="1076"/>
          <ac:spMkLst>
            <pc:docMk/>
            <pc:sldMk cId="2367547305" sldId="779"/>
            <ac:spMk id="10" creationId="{FFAD9D7C-1339-2B5B-730C-C6CA2A79C3C8}"/>
          </ac:spMkLst>
        </pc:spChg>
        <pc:spChg chg="add mod">
          <ac:chgData name="Fang, Juan" userId="c49291d6-e9d9-42a4-a1d1-3277e0431fd7" providerId="ADAL" clId="{15B2CC02-1A06-4D88-B6FC-76D2CC071E49}" dt="2024-11-11T05:34:56.329" v="246" actId="1076"/>
          <ac:spMkLst>
            <pc:docMk/>
            <pc:sldMk cId="2367547305" sldId="779"/>
            <ac:spMk id="13" creationId="{566E27B9-758B-5A03-04C3-19D72B0C48F2}"/>
          </ac:spMkLst>
        </pc:spChg>
        <pc:spChg chg="add mod">
          <ac:chgData name="Fang, Juan" userId="c49291d6-e9d9-42a4-a1d1-3277e0431fd7" providerId="ADAL" clId="{15B2CC02-1A06-4D88-B6FC-76D2CC071E49}" dt="2024-11-11T05:35:54.955" v="268" actId="1076"/>
          <ac:spMkLst>
            <pc:docMk/>
            <pc:sldMk cId="2367547305" sldId="779"/>
            <ac:spMk id="15" creationId="{349E3CD0-6B66-E9D6-6262-FF08217A8A36}"/>
          </ac:spMkLst>
        </pc:spChg>
        <pc:graphicFrameChg chg="add mod">
          <ac:chgData name="Fang, Juan" userId="c49291d6-e9d9-42a4-a1d1-3277e0431fd7" providerId="ADAL" clId="{15B2CC02-1A06-4D88-B6FC-76D2CC071E49}" dt="2024-11-11T05:34:56.329" v="246" actId="1076"/>
          <ac:graphicFrameMkLst>
            <pc:docMk/>
            <pc:sldMk cId="2367547305" sldId="779"/>
            <ac:graphicFrameMk id="7" creationId="{C277439B-56B4-D334-B57C-CF3C012B5E44}"/>
          </ac:graphicFrameMkLst>
        </pc:graphicFrameChg>
        <pc:graphicFrameChg chg="add mod">
          <ac:chgData name="Fang, Juan" userId="c49291d6-e9d9-42a4-a1d1-3277e0431fd7" providerId="ADAL" clId="{15B2CC02-1A06-4D88-B6FC-76D2CC071E49}" dt="2024-11-11T05:34:56.329" v="246" actId="1076"/>
          <ac:graphicFrameMkLst>
            <pc:docMk/>
            <pc:sldMk cId="2367547305" sldId="779"/>
            <ac:graphicFrameMk id="8" creationId="{FBA9F340-A696-8ED7-4FBE-A3F93E080076}"/>
          </ac:graphicFrameMkLst>
        </pc:graphicFrameChg>
        <pc:cxnChg chg="add mod">
          <ac:chgData name="Fang, Juan" userId="c49291d6-e9d9-42a4-a1d1-3277e0431fd7" providerId="ADAL" clId="{15B2CC02-1A06-4D88-B6FC-76D2CC071E49}" dt="2024-11-11T05:34:56.329" v="246" actId="1076"/>
          <ac:cxnSpMkLst>
            <pc:docMk/>
            <pc:sldMk cId="2367547305" sldId="779"/>
            <ac:cxnSpMk id="9" creationId="{648C5478-D50F-9295-2E3C-48F8C9117B76}"/>
          </ac:cxnSpMkLst>
        </pc:cxnChg>
        <pc:cxnChg chg="add mod">
          <ac:chgData name="Fang, Juan" userId="c49291d6-e9d9-42a4-a1d1-3277e0431fd7" providerId="ADAL" clId="{15B2CC02-1A06-4D88-B6FC-76D2CC071E49}" dt="2024-11-11T05:34:56.329" v="246" actId="1076"/>
          <ac:cxnSpMkLst>
            <pc:docMk/>
            <pc:sldMk cId="2367547305" sldId="779"/>
            <ac:cxnSpMk id="11" creationId="{8E55F5F8-8AB3-D85F-8069-E40BFAABC6EF}"/>
          </ac:cxnSpMkLst>
        </pc:cxnChg>
        <pc:cxnChg chg="add mod">
          <ac:chgData name="Fang, Juan" userId="c49291d6-e9d9-42a4-a1d1-3277e0431fd7" providerId="ADAL" clId="{15B2CC02-1A06-4D88-B6FC-76D2CC071E49}" dt="2024-11-11T05:34:56.329" v="246" actId="1076"/>
          <ac:cxnSpMkLst>
            <pc:docMk/>
            <pc:sldMk cId="2367547305" sldId="779"/>
            <ac:cxnSpMk id="12" creationId="{82C9ECBC-B8C1-DBD7-C635-8EAE867326EA}"/>
          </ac:cxnSpMkLst>
        </pc:cxnChg>
        <pc:cxnChg chg="add mod">
          <ac:chgData name="Fang, Juan" userId="c49291d6-e9d9-42a4-a1d1-3277e0431fd7" providerId="ADAL" clId="{15B2CC02-1A06-4D88-B6FC-76D2CC071E49}" dt="2024-11-11T05:34:56.329" v="246" actId="1076"/>
          <ac:cxnSpMkLst>
            <pc:docMk/>
            <pc:sldMk cId="2367547305" sldId="779"/>
            <ac:cxnSpMk id="14" creationId="{E48E6EA3-8832-D8DB-0017-96A74EEC5913}"/>
          </ac:cxnSpMkLst>
        </pc:cxnChg>
      </pc:sldChg>
      <pc:sldMasterChg chg="modSp mod">
        <pc:chgData name="Fang, Juan" userId="c49291d6-e9d9-42a4-a1d1-3277e0431fd7" providerId="ADAL" clId="{15B2CC02-1A06-4D88-B6FC-76D2CC071E49}" dt="2024-11-11T05:19:28.945" v="1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15B2CC02-1A06-4D88-B6FC-76D2CC071E49}" dt="2024-11-11T05:19:28.94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478-01-00bn-elr-ppdu-design.pptx" TargetMode="External"/><Relationship Id="rId2" Type="http://schemas.openxmlformats.org/officeDocument/2006/relationships/hyperlink" Target="https://mentor.ieee.org/802.11/dcn/24/11-24-1695-00-00bn-11bn-signaling-design-for-extra-mcs-ueqm-2xldpc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592-00-00bn-usig-fields-in-an-elr-ppdu.pptx" TargetMode="External"/><Relationship Id="rId4" Type="http://schemas.openxmlformats.org/officeDocument/2006/relationships/hyperlink" Target="https://mentor.ieee.org/802.11/dcn/24/11-24-1542-00-00bn-sounding-schemes-for-coordinated-beamforming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U-SIG, UHR-SIG common field general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01943"/>
              </p:ext>
            </p:extLst>
          </p:nvPr>
        </p:nvGraphicFramePr>
        <p:xfrm>
          <a:off x="992188" y="3175000"/>
          <a:ext cx="90662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22859" progId="Word.Document.8">
                  <p:embed/>
                </p:oleObj>
              </mc:Choice>
              <mc:Fallback>
                <p:oleObj name="Document" r:id="rId3" imgW="10466031" imgH="2922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175000"/>
                        <a:ext cx="9066212" cy="252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11A41-0D22-7840-7317-DB167C3D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ELR/MU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48B1-32FA-E874-B58A-30DB8890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524" y="186914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U-SIG in UHR ELR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U-SIG in UHR MU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C94C9-7C5F-10A0-79B2-18D48511F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7836A-AE9D-C32D-E88A-C635E46291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807635-021D-EA47-1165-DC3A70780A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B8D7D89D-ED95-A854-8059-857D8829B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042921"/>
              </p:ext>
            </p:extLst>
          </p:nvPr>
        </p:nvGraphicFramePr>
        <p:xfrm>
          <a:off x="1024106" y="3045076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626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3540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Type( 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BEC4B6F-5944-1B92-EAA9-56D6CBFF6DA4}"/>
              </a:ext>
            </a:extLst>
          </p:cNvPr>
          <p:cNvSpPr txBox="1"/>
          <p:nvPr/>
        </p:nvSpPr>
        <p:spPr>
          <a:xfrm>
            <a:off x="8475880" y="3738269"/>
            <a:ext cx="3716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8FBB2AED-0660-DD3C-C85E-3E3956D8E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679428"/>
              </p:ext>
            </p:extLst>
          </p:nvPr>
        </p:nvGraphicFramePr>
        <p:xfrm>
          <a:off x="1024106" y="2322064"/>
          <a:ext cx="10330319" cy="609600"/>
        </p:xfrm>
        <a:graphic>
          <a:graphicData uri="http://schemas.openxmlformats.org/drawingml/2006/table">
            <a:tbl>
              <a:tblPr firstRow="1" bandRow="1"/>
              <a:tblGrid>
                <a:gridCol w="613733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20141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8545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77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601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97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52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44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8FF4622C-E35C-BF0A-075A-B974C1FAD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85756"/>
              </p:ext>
            </p:extLst>
          </p:nvPr>
        </p:nvGraphicFramePr>
        <p:xfrm>
          <a:off x="1027153" y="4266233"/>
          <a:ext cx="10327272" cy="822960"/>
        </p:xfrm>
        <a:graphic>
          <a:graphicData uri="http://schemas.openxmlformats.org/drawingml/2006/table">
            <a:tbl>
              <a:tblPr firstRow="1" bandRow="1"/>
              <a:tblGrid>
                <a:gridCol w="82309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46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560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066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 for UHR)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8" name="Content Placeholder 7">
            <a:extLst>
              <a:ext uri="{FF2B5EF4-FFF2-40B4-BE49-F238E27FC236}">
                <a16:creationId xmlns:a16="http://schemas.microsoft.com/office/drawing/2014/main" id="{8D65909C-666A-EDD0-3478-E0599635A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78416"/>
              </p:ext>
            </p:extLst>
          </p:nvPr>
        </p:nvGraphicFramePr>
        <p:xfrm>
          <a:off x="1024106" y="5125824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A7F3A9-BBED-8C6D-6A09-B06A84CC51B1}"/>
              </a:ext>
            </a:extLst>
          </p:cNvPr>
          <p:cNvCxnSpPr>
            <a:cxnSpLocks/>
          </p:cNvCxnSpPr>
          <p:nvPr/>
        </p:nvCxnSpPr>
        <p:spPr>
          <a:xfrm>
            <a:off x="8766048" y="4778199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017300-F888-5C56-D282-AF953BA2ABAD}"/>
              </a:ext>
            </a:extLst>
          </p:cNvPr>
          <p:cNvCxnSpPr>
            <a:cxnSpLocks/>
          </p:cNvCxnSpPr>
          <p:nvPr/>
        </p:nvCxnSpPr>
        <p:spPr>
          <a:xfrm>
            <a:off x="2843765" y="5579256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492EADA-9075-5E55-6133-EE1D8028D540}"/>
              </a:ext>
            </a:extLst>
          </p:cNvPr>
          <p:cNvCxnSpPr>
            <a:cxnSpLocks/>
          </p:cNvCxnSpPr>
          <p:nvPr/>
        </p:nvCxnSpPr>
        <p:spPr bwMode="auto">
          <a:xfrm>
            <a:off x="3076167" y="5688372"/>
            <a:ext cx="0" cy="182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B9652D-A625-E05A-903C-EA9B88604E38}"/>
              </a:ext>
            </a:extLst>
          </p:cNvPr>
          <p:cNvSpPr txBox="1"/>
          <p:nvPr/>
        </p:nvSpPr>
        <p:spPr>
          <a:xfrm>
            <a:off x="802216" y="5942830"/>
            <a:ext cx="10327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1C2099-A742-F8BF-9691-85DE1B9CEB82}"/>
              </a:ext>
            </a:extLst>
          </p:cNvPr>
          <p:cNvCxnSpPr/>
          <p:nvPr/>
        </p:nvCxnSpPr>
        <p:spPr bwMode="auto">
          <a:xfrm flipV="1">
            <a:off x="9899904" y="4160520"/>
            <a:ext cx="0" cy="6308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14B8B-12FD-9F7F-3026-12F1EA3C6CB5}"/>
              </a:ext>
            </a:extLst>
          </p:cNvPr>
          <p:cNvSpPr txBox="1"/>
          <p:nvPr/>
        </p:nvSpPr>
        <p:spPr>
          <a:xfrm>
            <a:off x="1595877" y="5701962"/>
            <a:ext cx="145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(not set to 3)</a:t>
            </a:r>
          </a:p>
        </p:txBody>
      </p:sp>
    </p:spTree>
    <p:extLst>
      <p:ext uri="{BB962C8B-B14F-4D97-AF65-F5344CB8AC3E}">
        <p14:creationId xmlns:p14="http://schemas.microsoft.com/office/powerpoint/2010/main" val="36045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244A-BC78-26FA-A19C-2348E0C3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field design in UHR-SIG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22A2-52CC-93BE-CFA9-FDAE2072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Common field for non-OFDMA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The number of disregard bits will be reduced by one bit to keep the number of symbols in UHR-SIG unchanged in SU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fields except the disregard bits will be kept the same as that in common field for non-OFDMA transmission in EHT-SIG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Common field for OFDMA transmission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All fields except the RU Allocation fields[9] will be kept the same as that in common field for OFDMA transmission in EHT-SIG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2C883-161A-369E-EB20-7A34D342E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30AD4-3FCC-0000-8A3A-8AED7E053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E5AC98-C001-E988-88D7-605D18F87E8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899923" y="311531"/>
            <a:ext cx="2499764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B9DCD7E-CFED-5C65-829F-6C5E5EAB8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74801"/>
              </p:ext>
            </p:extLst>
          </p:nvPr>
        </p:nvGraphicFramePr>
        <p:xfrm>
          <a:off x="1236753" y="2878019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7FF716-DFB9-03FF-A5E4-41A082887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296981"/>
              </p:ext>
            </p:extLst>
          </p:nvPr>
        </p:nvGraphicFramePr>
        <p:xfrm>
          <a:off x="208238" y="4672584"/>
          <a:ext cx="11875008" cy="1737360"/>
        </p:xfrm>
        <a:graphic>
          <a:graphicData uri="http://schemas.openxmlformats.org/drawingml/2006/table">
            <a:tbl>
              <a:tblPr firstRow="1" bandRow="1"/>
              <a:tblGrid>
                <a:gridCol w="68778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53049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086988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019377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951766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920560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7177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2506403734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10924669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671340346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33903680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725438155"/>
                    </a:ext>
                  </a:extLst>
                </a:gridCol>
              </a:tblGrid>
              <a:tr h="173842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B17-B16+9N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B17+9N-B20+9N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B21+9N-B26+9N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B27+9N-B26+9N+9M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B27+9N+9M-B30+9N+9M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B31+9N+9M-B36+9N+9M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Allocation-B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UHR U-SIG and common field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reduce the number of Disregard bits in Common field for non-OFDMA transmission in UHR-SIG by one bit to keep the number of OFDM symbols for UHR-SIG unchanged in the SU transmission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apply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in DL non-OFDMA MU MIMO transmission only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use B2 in U-SIG2 to indicate whether when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is enabled or not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keep the common field for OFDMA transmission in UHR the same as  that in EHT.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https://mentor.ieee.org/802.11/dcn/24/11-24-0474-03-00bn-uhr-unequal-modulation-pattern-and-new-mcs.pptx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https://mentor.ieee.org/802.11/dcn/23/11-23-1985-05-00bn-longer-ldpc-codeword.pptx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3"/>
              </a:rPr>
              <a:t>https://mentor.ieee.org/802.11/dcn/24/11-24-1478-01-00bn-elr-ppdu-design.pptx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4"/>
              </a:rPr>
              <a:t>https://mentor.ieee.org/802.11/dcn/24/11-24-1542-00-00bn-sounding-schemes-for-coordinated-beamforming.pptx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https://mentor.ieee.org/802.11/dcn/24/11-24-1864-00-00bn-map-ppdu-consideration-and-harmonized-u-sig-signaling.pptx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https://mentor.ieee.org/802.11/dcn/24/11-24-0437-00-00bn-interference-mitigation-for-improved-reliability-more-insights.pptx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https://mentor.ieee.org/802.11/dcn/24/11-24-1695-00-00bn-11bn-signaling-design-for-extra-mcs-ueqm-2xldpc.pptx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5"/>
              </a:rPr>
              <a:t>https://mentor.ieee.org/802.11/dcn/24/11-24-1592-00-00bn-usig-fields-in-an-elr-ppdu.pptx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https://mentor.ieee.org/802.11/dcn/24/11-24-1827-00-00bn-on-ofdma-mu-mimo.pptx</a:t>
            </a:r>
          </a:p>
          <a:p>
            <a:pPr marL="0" indent="0"/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239D3-0CC8-6BC5-A487-AD670E9601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the number of Disregard bits in Common field for non-OFDMA transmission in UHR-SIG by one bit to keep the number of OFDM symbols for UHR-SIG unchanged in the single user case.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3767-3964-4B46-8EAC-D7D4CE95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80A2-0E90-43BA-EADD-68F82944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other fields except the disregard bits in Common field for non-OFDMA transmission in UHR-SIG to be the same as that in common field for non-OFDMA transmission in EHT-SIG as following.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9141B-1528-0B07-7260-21405B9C70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E8FAC-E8C6-5467-0410-52A737A96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F1739-0B77-3ABB-3B07-C77A473E4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DED3A5-DEC6-9ADD-88EC-E07EC153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35542"/>
              </p:ext>
            </p:extLst>
          </p:nvPr>
        </p:nvGraphicFramePr>
        <p:xfrm>
          <a:off x="1084834" y="3136392"/>
          <a:ext cx="10121816" cy="1624331"/>
        </p:xfrm>
        <a:graphic>
          <a:graphicData uri="http://schemas.openxmlformats.org/drawingml/2006/table">
            <a:tbl>
              <a:tblPr firstRow="1" firstCol="1" bandRow="1"/>
              <a:tblGrid>
                <a:gridCol w="1223923">
                  <a:extLst>
                    <a:ext uri="{9D8B030D-6E8A-4147-A177-3AD203B41FA5}">
                      <a16:colId xmlns:a16="http://schemas.microsoft.com/office/drawing/2014/main" val="478807887"/>
                    </a:ext>
                  </a:extLst>
                </a:gridCol>
                <a:gridCol w="1222835">
                  <a:extLst>
                    <a:ext uri="{9D8B030D-6E8A-4147-A177-3AD203B41FA5}">
                      <a16:colId xmlns:a16="http://schemas.microsoft.com/office/drawing/2014/main" val="2531289558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139089123"/>
                    </a:ext>
                  </a:extLst>
                </a:gridCol>
                <a:gridCol w="1244575">
                  <a:extLst>
                    <a:ext uri="{9D8B030D-6E8A-4147-A177-3AD203B41FA5}">
                      <a16:colId xmlns:a16="http://schemas.microsoft.com/office/drawing/2014/main" val="1218551484"/>
                    </a:ext>
                  </a:extLst>
                </a:gridCol>
                <a:gridCol w="1236966">
                  <a:extLst>
                    <a:ext uri="{9D8B030D-6E8A-4147-A177-3AD203B41FA5}">
                      <a16:colId xmlns:a16="http://schemas.microsoft.com/office/drawing/2014/main" val="3046604805"/>
                    </a:ext>
                  </a:extLst>
                </a:gridCol>
                <a:gridCol w="1461968">
                  <a:extLst>
                    <a:ext uri="{9D8B030D-6E8A-4147-A177-3AD203B41FA5}">
                      <a16:colId xmlns:a16="http://schemas.microsoft.com/office/drawing/2014/main" val="2198816040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840038441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029049277"/>
                    </a:ext>
                  </a:extLst>
                </a:gridCol>
              </a:tblGrid>
              <a:tr h="243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B0-B3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B4-B5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B6-B8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B10-B11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B13-B15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B16-B18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109331"/>
                  </a:ext>
                </a:extLst>
              </a:tr>
              <a:tr h="821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Disambiguity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00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01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8DFA-9733-18F2-33E9-8867D7F6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881E-1515-F69F-DD99-3DA0A24F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B2 in U-SIG 2 </a:t>
            </a:r>
            <a:r>
              <a:rPr lang="en-US" altLang="zh-CN" sz="2000" dirty="0"/>
              <a:t>in MU PPDU to indicate whether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is enabled(0) or disabled(1) when the PPDU format indicate a UHR non-OFDMA DL MU MIMO transmission (2)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0CFCB-EAC7-FC38-A9E7-AD591A1118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B898F-D1AF-9AC7-3AB9-524263D50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C2E7D-3CEA-4DA3-EEA2-E6AFDBA476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0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3973-8910-7F80-374E-5A25971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4856-51D7-C8B1-69EF-1552E6CD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the following U-SIG field design in UHR MU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CoBF</a:t>
            </a:r>
            <a:r>
              <a:rPr lang="en-US" dirty="0"/>
              <a:t> will be only applied in DL non-OFDMA MU MIMO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CSR will be only applied in UHR SU transmission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B2889-FD0B-1F47-19A1-CC433A338B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ECB51-7D50-2B7E-F8BB-15B925A19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5FA3A7-4E8B-BB7E-81BE-221A3DB64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xxx 2023</a:t>
            </a:r>
            <a:endParaRPr lang="en-GB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277439B-56B4-D334-B57C-CF3C012B5E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226184"/>
              </p:ext>
            </p:extLst>
          </p:nvPr>
        </p:nvGraphicFramePr>
        <p:xfrm>
          <a:off x="1267968" y="3827643"/>
          <a:ext cx="10327272" cy="822960"/>
        </p:xfrm>
        <a:graphic>
          <a:graphicData uri="http://schemas.openxmlformats.org/drawingml/2006/table">
            <a:tbl>
              <a:tblPr firstRow="1" bandRow="1"/>
              <a:tblGrid>
                <a:gridCol w="82309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46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560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066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 for UHR)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BA9F340-A696-8ED7-4FBE-A3F93E0800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847420"/>
              </p:ext>
            </p:extLst>
          </p:nvPr>
        </p:nvGraphicFramePr>
        <p:xfrm>
          <a:off x="1264920" y="477861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8C5478-D50F-9295-2E3C-48F8C9117B76}"/>
              </a:ext>
            </a:extLst>
          </p:cNvPr>
          <p:cNvCxnSpPr>
            <a:cxnSpLocks/>
          </p:cNvCxnSpPr>
          <p:nvPr/>
        </p:nvCxnSpPr>
        <p:spPr>
          <a:xfrm>
            <a:off x="8990417" y="425741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AD9D7C-1339-2B5B-730C-C6CA2A79C3C8}"/>
              </a:ext>
            </a:extLst>
          </p:cNvPr>
          <p:cNvSpPr txBox="1"/>
          <p:nvPr/>
        </p:nvSpPr>
        <p:spPr>
          <a:xfrm>
            <a:off x="8356432" y="3127121"/>
            <a:ext cx="3835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BSS color 2 when CSR or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55F5F8-8AB3-D85F-8069-E40BFAABC6EF}"/>
              </a:ext>
            </a:extLst>
          </p:cNvPr>
          <p:cNvCxnSpPr>
            <a:cxnSpLocks/>
          </p:cNvCxnSpPr>
          <p:nvPr/>
        </p:nvCxnSpPr>
        <p:spPr>
          <a:xfrm>
            <a:off x="3143026" y="5249782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C9ECBC-B8C1-DBD7-C635-8EAE867326EA}"/>
              </a:ext>
            </a:extLst>
          </p:cNvPr>
          <p:cNvCxnSpPr>
            <a:cxnSpLocks/>
          </p:cNvCxnSpPr>
          <p:nvPr/>
        </p:nvCxnSpPr>
        <p:spPr bwMode="auto">
          <a:xfrm>
            <a:off x="3389242" y="5448202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6E27B9-758B-5A03-04C3-19D72B0C48F2}"/>
              </a:ext>
            </a:extLst>
          </p:cNvPr>
          <p:cNvSpPr txBox="1"/>
          <p:nvPr/>
        </p:nvSpPr>
        <p:spPr>
          <a:xfrm>
            <a:off x="1048511" y="5766468"/>
            <a:ext cx="10327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8E6EA3-8832-D8DB-0017-96A74EEC5913}"/>
              </a:ext>
            </a:extLst>
          </p:cNvPr>
          <p:cNvCxnSpPr/>
          <p:nvPr/>
        </p:nvCxnSpPr>
        <p:spPr bwMode="auto">
          <a:xfrm flipV="1">
            <a:off x="10141629" y="3586156"/>
            <a:ext cx="0" cy="6308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49E3CD0-6B66-E9D6-6262-FF08217A8A36}"/>
              </a:ext>
            </a:extLst>
          </p:cNvPr>
          <p:cNvSpPr txBox="1"/>
          <p:nvPr/>
        </p:nvSpPr>
        <p:spPr>
          <a:xfrm>
            <a:off x="1836692" y="5263372"/>
            <a:ext cx="145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(not set to 3)</a:t>
            </a:r>
          </a:p>
        </p:txBody>
      </p:sp>
    </p:spTree>
    <p:extLst>
      <p:ext uri="{BB962C8B-B14F-4D97-AF65-F5344CB8AC3E}">
        <p14:creationId xmlns:p14="http://schemas.microsoft.com/office/powerpoint/2010/main" val="236754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2175-3E63-FC59-12F7-9C752DF4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89FE-735B-CB20-BBC9-E4FEC602B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Do you agree to keep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Common field format of UHR-SIG for OFDMA transmission adheres to the Table 36-33 of 11be D7.0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except that the entries defined for OFDMA + MU-MIMO in RA Allocation table may be updated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9D3E8-DD35-1C38-B48B-BC6D30BC8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C83A-1EEF-5CA5-2EB0-E9E5842A17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1473ED-3333-3CC8-BDAE-DB5CBCB253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50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UHR, several key PHY features are proposed and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New MCS and UEQM (Unequal modulation across differential spatial streams with same coding)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2x LDPC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ELR (Enhanced Long Range)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DRU (Distributed Tone Resource Unit)</a:t>
            </a:r>
            <a:r>
              <a:rPr lang="en-US" sz="2000" b="0" dirty="0">
                <a:sym typeface="Wingdings" panose="05000000000000000000" pitchFamily="2" charset="2"/>
              </a:rPr>
              <a:t> TB PPDU only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CoBF</a:t>
            </a:r>
            <a:r>
              <a:rPr lang="en-US" sz="2000" b="0" dirty="0"/>
              <a:t> (Coordinated Beamforming)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CSR (Coordinated Spatial Reuse)[5]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IM (Interference mitigation) [6]</a:t>
            </a:r>
          </a:p>
          <a:p>
            <a:pPr marL="0" indent="0"/>
            <a:r>
              <a:rPr lang="en-US" b="0" dirty="0"/>
              <a:t>In this contribution, we will discuss the general U-SIG/UHR-SIG design in UHR to support the above features.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D85F-09D3-752E-BBDB-4F391495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MCS/UEQM and 2xLDPC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9C77-075D-5EB0-D5BF-5D3D33F2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non MU-MIMO transmission was proposed [7] to support new MCS/UEQM and 2xLDPC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MU-MIMO transmission was proposed [7] to support new MCS and 2x LDPC signaling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87775-120C-E066-903E-37BB66EF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971A-87CD-57D2-9B8C-0A3A97F4D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17295-3FAA-9851-505C-E2853BF70E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E33877-CC58-68CA-8BFD-52B627D7B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07" y="2843784"/>
            <a:ext cx="9839586" cy="793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6E7A86-0564-5076-E9EF-B33355AE5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07" y="4672400"/>
            <a:ext cx="9839586" cy="8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[8] proposed to define ELR as a new PPDU type and repurpose the B2-B12 in U-SIG2 as  STA-ID of the ELR receiver and B13-B15 as ELR validate bits.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7AD2A2E-E417-7142-027B-AC0877007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17971"/>
              </p:ext>
            </p:extLst>
          </p:nvPr>
        </p:nvGraphicFramePr>
        <p:xfrm>
          <a:off x="1033156" y="291693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604204E-DF0C-06BD-93B1-BFBFCB533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858786"/>
              </p:ext>
            </p:extLst>
          </p:nvPr>
        </p:nvGraphicFramePr>
        <p:xfrm>
          <a:off x="1028983" y="3684682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138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841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 (set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signaling consideration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limit the </a:t>
            </a:r>
            <a:r>
              <a:rPr lang="en-US" b="0" dirty="0" err="1"/>
              <a:t>CoBF</a:t>
            </a:r>
            <a:r>
              <a:rPr lang="en-US" b="0" dirty="0"/>
              <a:t> transmission to two APs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Pre-UHR modulated field of the preamble in UHR </a:t>
            </a:r>
            <a:r>
              <a:rPr lang="en-US" dirty="0" err="1"/>
              <a:t>CoBF</a:t>
            </a:r>
            <a:r>
              <a:rPr lang="en-US" dirty="0"/>
              <a:t> data PPDU will be non-</a:t>
            </a:r>
            <a:r>
              <a:rPr lang="en-US" dirty="0" err="1"/>
              <a:t>BFed</a:t>
            </a:r>
            <a:r>
              <a:rPr lang="en-US" b="0" dirty="0"/>
              <a:t> for simplicity and also ena</a:t>
            </a:r>
            <a:r>
              <a:rPr lang="en-US" dirty="0"/>
              <a:t>bling NAV setting at the non </a:t>
            </a:r>
            <a:r>
              <a:rPr lang="en-US" dirty="0" err="1"/>
              <a:t>CoBF</a:t>
            </a:r>
            <a:r>
              <a:rPr lang="en-US" dirty="0"/>
              <a:t> data PPDU recipient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</a:t>
            </a:r>
            <a:r>
              <a:rPr lang="en-US" b="0" dirty="0" err="1"/>
              <a:t>CoBF</a:t>
            </a:r>
            <a:r>
              <a:rPr lang="en-US" b="0" dirty="0"/>
              <a:t> will be only applied in DL non-OFDMA MU MIMO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data PPDU needs to be indicated with one bit or one field in the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Each coordinated AP’s BSS color information should be indicated in the U-SIG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2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one validate bit, such as B2 in U-SIG2, to indicate whether </a:t>
            </a:r>
            <a:r>
              <a:rPr lang="en-US" sz="2000" b="0" dirty="0" err="1"/>
              <a:t>CoBF</a:t>
            </a:r>
            <a:r>
              <a:rPr lang="en-US" sz="2000" b="0" dirty="0"/>
              <a:t> is enabled or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64579"/>
              </p:ext>
            </p:extLst>
          </p:nvPr>
        </p:nvGraphicFramePr>
        <p:xfrm>
          <a:off x="1047271" y="356419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08002"/>
              </p:ext>
            </p:extLst>
          </p:nvPr>
        </p:nvGraphicFramePr>
        <p:xfrm>
          <a:off x="1047271" y="428083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04779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2829456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4771414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4865342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427036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293039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310506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CSR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simplicity, CSR will be only applied in SU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[5] proposes to also use B2 in U-SIG2 to indicate whether CSR is enabled or not when PPDU type indicates a UHR SU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907761"/>
              </p:ext>
            </p:extLst>
          </p:nvPr>
        </p:nvGraphicFramePr>
        <p:xfrm>
          <a:off x="1047271" y="3902130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778064"/>
              </p:ext>
            </p:extLst>
          </p:nvPr>
        </p:nvGraphicFramePr>
        <p:xfrm>
          <a:off x="1047271" y="4618773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385725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3167390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5109348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5203276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764970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630973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11396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C39B-7EE6-1A68-4918-62B5B4DC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mitigation indication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1B7E-4877-0000-101D-2F994FB6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shows the benefit [6] but indeed requires large changes.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Considering the gain vs. the increased complexity, IM should be applied to SU transmission, which requires less change especially from the signaling perspective.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can be indicated by one of the disregard bits (B13-B15) in the common field of non-OFDMA transmission.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C6C7A-CAC2-83B0-76C2-C8672A296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2794-157F-7BE8-422D-3AE574040A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AF86D0-9535-860D-BD9A-7E81C0AB72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64B93EB3-FFE4-E7ED-C613-02A02702D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407286"/>
              </p:ext>
            </p:extLst>
          </p:nvPr>
        </p:nvGraphicFramePr>
        <p:xfrm>
          <a:off x="1121664" y="4672584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0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BA81-0FDE-4E92-EDCE-48D6D1B9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summary of each PHY feature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CFC9720-C3E3-B232-C6B7-D249AD2BE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93020"/>
              </p:ext>
            </p:extLst>
          </p:nvPr>
        </p:nvGraphicFramePr>
        <p:xfrm>
          <a:off x="1028174" y="2912980"/>
          <a:ext cx="95301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2525">
                  <a:extLst>
                    <a:ext uri="{9D8B030D-6E8A-4147-A177-3AD203B41FA5}">
                      <a16:colId xmlns:a16="http://schemas.microsoft.com/office/drawing/2014/main" val="3743128151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3695552222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2398657417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280016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U-SIG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field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6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MCS/UEQM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10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2x 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37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5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789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B762C-95A0-3C2D-61AE-FE588E9FF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A3892-1080-1BE7-359D-A6FAE1DE1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B6D4ED-8D1B-B092-6EF3-F5E9B7828A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C784-D75B-58A6-3507-F17359A01AD7}"/>
              </a:ext>
            </a:extLst>
          </p:cNvPr>
          <p:cNvSpPr txBox="1"/>
          <p:nvPr/>
        </p:nvSpPr>
        <p:spPr>
          <a:xfrm>
            <a:off x="1048512" y="2185416"/>
            <a:ext cx="10680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Summary of the fields(U-SIG, UHR-SIG) need changes to accommodate each PHY feature   </a:t>
            </a:r>
          </a:p>
        </p:txBody>
      </p:sp>
    </p:spTree>
    <p:extLst>
      <p:ext uri="{BB962C8B-B14F-4D97-AF65-F5344CB8AC3E}">
        <p14:creationId xmlns:p14="http://schemas.microsoft.com/office/powerpoint/2010/main" val="32470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22167</TotalTime>
  <Words>1894</Words>
  <Application>Microsoft Office PowerPoint</Application>
  <PresentationFormat>Widescreen</PresentationFormat>
  <Paragraphs>446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Document</vt:lpstr>
      <vt:lpstr>UHR U-SIG, UHR-SIG common field general design</vt:lpstr>
      <vt:lpstr>Introduction</vt:lpstr>
      <vt:lpstr>New MCS/UEQM and 2xLDPC signaling </vt:lpstr>
      <vt:lpstr>U-SIG design in UHR ELR PPDU</vt:lpstr>
      <vt:lpstr>CoBF signaling consideration</vt:lpstr>
      <vt:lpstr>CoBF signaling design</vt:lpstr>
      <vt:lpstr>CSR signaling design</vt:lpstr>
      <vt:lpstr>Interference mitigation indication  </vt:lpstr>
      <vt:lpstr>Signaling summary of each PHY feature</vt:lpstr>
      <vt:lpstr>U-SIG design in UHR ELR/MU PPDUs</vt:lpstr>
      <vt:lpstr>Common field design in UHR-SIG </vt:lpstr>
      <vt:lpstr>Summary of UHR U-SIG and common field design</vt:lpstr>
      <vt:lpstr>References</vt:lpstr>
      <vt:lpstr>SP1</vt:lpstr>
      <vt:lpstr>SP2</vt:lpstr>
      <vt:lpstr>SP3</vt:lpstr>
      <vt:lpstr>SP4</vt:lpstr>
      <vt:lpstr>SP5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8</cp:revision>
  <cp:lastPrinted>1601-01-01T00:00:00Z</cp:lastPrinted>
  <dcterms:created xsi:type="dcterms:W3CDTF">2018-04-11T17:57:35Z</dcterms:created>
  <dcterms:modified xsi:type="dcterms:W3CDTF">2024-11-11T18:52:02Z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