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60" r:id="rId2"/>
  </p:sldMasterIdLst>
  <p:notesMasterIdLst>
    <p:notesMasterId r:id="rId21"/>
  </p:notesMasterIdLst>
  <p:handoutMasterIdLst>
    <p:handoutMasterId r:id="rId22"/>
  </p:handoutMasterIdLst>
  <p:sldIdLst>
    <p:sldId id="256" r:id="rId3"/>
    <p:sldId id="764" r:id="rId4"/>
    <p:sldId id="767" r:id="rId5"/>
    <p:sldId id="706" r:id="rId6"/>
    <p:sldId id="768" r:id="rId7"/>
    <p:sldId id="770" r:id="rId8"/>
    <p:sldId id="778" r:id="rId9"/>
    <p:sldId id="769" r:id="rId10"/>
    <p:sldId id="765" r:id="rId11"/>
    <p:sldId id="775" r:id="rId12"/>
    <p:sldId id="776" r:id="rId13"/>
    <p:sldId id="757" r:id="rId14"/>
    <p:sldId id="720" r:id="rId15"/>
    <p:sldId id="771" r:id="rId16"/>
    <p:sldId id="772" r:id="rId17"/>
    <p:sldId id="763" r:id="rId18"/>
    <p:sldId id="779" r:id="rId19"/>
    <p:sldId id="774" r:id="rId20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84" userDrawn="1">
          <p15:clr>
            <a:srgbClr val="A4A3A4"/>
          </p15:clr>
        </p15:guide>
        <p15:guide id="2" pos="460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CFF3E918-6E1F-9662-AF12-289DF8A16C9C}" name="Akhmetov, Dmitry" initials="AD" userId="S::dmitry.akhmetov@intel.com::1d39d2a1-c911-49c8-99e8-36840f8b699a" providerId="AD"/>
  <p188:author id="{3F6AA93C-113C-D597-CA6A-A585ABBB256C}" name="Akhmetov, Dmitry" initials="AD" userId="S::Dmitry.Akhmetov@intel.com::1d39d2a1-c911-49c8-99e8-36840f8b699a" providerId="AD"/>
  <p188:author id="{8B3F4C48-A6BD-921F-008E-527717F5994B}" name="Alexander, Danny" initials="AD" userId="S::danny.alexander@intel.com::3b018630-72f3-4cd2-af93-725fe2f3b557" providerId="AD"/>
  <p188:author id="{E573AC60-4E93-A42A-9D43-FDD40BD44D7A}" name="Li, Qinghua" initials="LQ" userId="S::qinghua.li@intel.com::3892b6bc-94e5-47b4-9d05-088dff5a5b03" providerId="AD"/>
  <p188:author id="{FFFCF362-E410-225C-DF11-CD03DB4468AE}" name="Cariou, Laurent" initials="CL" userId="S::laurent.cariou@intel.com::4453f93f-2ed2-46e8-bb8c-3237fbfdd40b" providerId="AD"/>
  <p188:author id="{5E282889-0294-1EEC-2B07-8FC701BB59C5}" name="Fang, Juan" initials="FJ" userId="S::juan.fang@intel.com::c49291d6-e9d9-42a4-a1d1-3277e0431fd7" providerId="AD"/>
  <p188:author id="{A00544C0-9EA6-B23E-3DD9-F65CD1C4A845}" name="Park, Minyoung" initials="PM" userId="S::minyoung.park@intel.com::127d513f-da54-4474-846e-76202393764d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uthor" initials="A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5B2CC02-1A06-4D88-B6FC-76D2CC071E49}" v="9" dt="2024-11-11T06:06:44.51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5" d="100"/>
          <a:sy n="55" d="100"/>
        </p:scale>
        <p:origin x="996" y="40"/>
      </p:cViewPr>
      <p:guideLst>
        <p:guide orient="horz" pos="384"/>
        <p:guide pos="4608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45" d="100"/>
          <a:sy n="45" d="100"/>
        </p:scale>
        <p:origin x="2748" y="48"/>
      </p:cViewPr>
      <p:guideLst>
        <p:guide orient="horz" pos="2880"/>
        <p:guide pos="2160"/>
      </p:guideLst>
    </p:cSldViewPr>
  </p:notesViewPr>
  <p:gridSpacing cx="73152" cy="73152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heme" Target="theme/theme1.xml"/><Relationship Id="rId3" Type="http://schemas.openxmlformats.org/officeDocument/2006/relationships/slide" Target="slides/slide1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commentAuthors" Target="commentAuthors.xml"/><Relationship Id="rId28" Type="http://schemas.microsoft.com/office/2016/11/relationships/changesInfo" Target="changesInfos/changesInfo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handoutMaster" Target="handoutMasters/handoutMaster1.xml"/><Relationship Id="rId27" Type="http://schemas.openxmlformats.org/officeDocument/2006/relationships/tableStyles" Target="tableStyles.xml"/><Relationship Id="rId30" Type="http://schemas.microsoft.com/office/2018/10/relationships/authors" Target="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ang, Juan" userId="c49291d6-e9d9-42a4-a1d1-3277e0431fd7" providerId="ADAL" clId="{15B2CC02-1A06-4D88-B6FC-76D2CC071E49}"/>
    <pc:docChg chg="undo custSel addSld delSld modSld modMainMaster">
      <pc:chgData name="Fang, Juan" userId="c49291d6-e9d9-42a4-a1d1-3277e0431fd7" providerId="ADAL" clId="{15B2CC02-1A06-4D88-B6FC-76D2CC071E49}" dt="2024-11-11T18:51:53.333" v="450" actId="20577"/>
      <pc:docMkLst>
        <pc:docMk/>
      </pc:docMkLst>
      <pc:sldChg chg="modSp mod">
        <pc:chgData name="Fang, Juan" userId="c49291d6-e9d9-42a4-a1d1-3277e0431fd7" providerId="ADAL" clId="{15B2CC02-1A06-4D88-B6FC-76D2CC071E49}" dt="2024-11-11T05:29:26.904" v="191" actId="20577"/>
        <pc:sldMkLst>
          <pc:docMk/>
          <pc:sldMk cId="665552531" sldId="706"/>
        </pc:sldMkLst>
        <pc:spChg chg="mod">
          <ac:chgData name="Fang, Juan" userId="c49291d6-e9d9-42a4-a1d1-3277e0431fd7" providerId="ADAL" clId="{15B2CC02-1A06-4D88-B6FC-76D2CC071E49}" dt="2024-11-11T05:29:26.904" v="191" actId="20577"/>
          <ac:spMkLst>
            <pc:docMk/>
            <pc:sldMk cId="665552531" sldId="706"/>
            <ac:spMk id="3" creationId="{5076685D-E4DD-0FFC-EEC4-B884F53C578F}"/>
          </ac:spMkLst>
        </pc:spChg>
      </pc:sldChg>
      <pc:sldChg chg="modSp mod">
        <pc:chgData name="Fang, Juan" userId="c49291d6-e9d9-42a4-a1d1-3277e0431fd7" providerId="ADAL" clId="{15B2CC02-1A06-4D88-B6FC-76D2CC071E49}" dt="2024-11-11T05:30:11.745" v="200" actId="6549"/>
        <pc:sldMkLst>
          <pc:docMk/>
          <pc:sldMk cId="1962165328" sldId="720"/>
        </pc:sldMkLst>
        <pc:spChg chg="mod">
          <ac:chgData name="Fang, Juan" userId="c49291d6-e9d9-42a4-a1d1-3277e0431fd7" providerId="ADAL" clId="{15B2CC02-1A06-4D88-B6FC-76D2CC071E49}" dt="2024-11-11T05:30:11.745" v="200" actId="6549"/>
          <ac:spMkLst>
            <pc:docMk/>
            <pc:sldMk cId="1962165328" sldId="720"/>
            <ac:spMk id="3" creationId="{54DD659E-745A-112C-3544-7FC16758B925}"/>
          </ac:spMkLst>
        </pc:spChg>
      </pc:sldChg>
      <pc:sldChg chg="modSp mod">
        <pc:chgData name="Fang, Juan" userId="c49291d6-e9d9-42a4-a1d1-3277e0431fd7" providerId="ADAL" clId="{15B2CC02-1A06-4D88-B6FC-76D2CC071E49}" dt="2024-11-11T05:34:11.657" v="237" actId="20577"/>
        <pc:sldMkLst>
          <pc:docMk/>
          <pc:sldMk cId="2768909820" sldId="763"/>
        </pc:sldMkLst>
        <pc:spChg chg="mod">
          <ac:chgData name="Fang, Juan" userId="c49291d6-e9d9-42a4-a1d1-3277e0431fd7" providerId="ADAL" clId="{15B2CC02-1A06-4D88-B6FC-76D2CC071E49}" dt="2024-11-11T05:34:11.657" v="237" actId="20577"/>
          <ac:spMkLst>
            <pc:docMk/>
            <pc:sldMk cId="2768909820" sldId="763"/>
            <ac:spMk id="3" creationId="{F92D881E-1515-F69F-DD99-3DA0A24FA0D5}"/>
          </ac:spMkLst>
        </pc:spChg>
      </pc:sldChg>
      <pc:sldChg chg="modSp mod">
        <pc:chgData name="Fang, Juan" userId="c49291d6-e9d9-42a4-a1d1-3277e0431fd7" providerId="ADAL" clId="{15B2CC02-1A06-4D88-B6FC-76D2CC071E49}" dt="2024-11-11T18:51:53.333" v="450" actId="20577"/>
        <pc:sldMkLst>
          <pc:docMk/>
          <pc:sldMk cId="1208484666" sldId="764"/>
        </pc:sldMkLst>
        <pc:spChg chg="mod">
          <ac:chgData name="Fang, Juan" userId="c49291d6-e9d9-42a4-a1d1-3277e0431fd7" providerId="ADAL" clId="{15B2CC02-1A06-4D88-B6FC-76D2CC071E49}" dt="2024-11-11T18:51:53.333" v="450" actId="20577"/>
          <ac:spMkLst>
            <pc:docMk/>
            <pc:sldMk cId="1208484666" sldId="764"/>
            <ac:spMk id="3" creationId="{310811B9-9AD6-EDED-AF65-B38E6607A8AF}"/>
          </ac:spMkLst>
        </pc:spChg>
      </pc:sldChg>
      <pc:sldChg chg="modSp mod">
        <pc:chgData name="Fang, Juan" userId="c49291d6-e9d9-42a4-a1d1-3277e0431fd7" providerId="ADAL" clId="{15B2CC02-1A06-4D88-B6FC-76D2CC071E49}" dt="2024-11-11T06:11:43.789" v="442" actId="20577"/>
        <pc:sldMkLst>
          <pc:docMk/>
          <pc:sldMk cId="324701456" sldId="765"/>
        </pc:sldMkLst>
        <pc:graphicFrameChg chg="modGraphic">
          <ac:chgData name="Fang, Juan" userId="c49291d6-e9d9-42a4-a1d1-3277e0431fd7" providerId="ADAL" clId="{15B2CC02-1A06-4D88-B6FC-76D2CC071E49}" dt="2024-11-11T06:11:43.789" v="442" actId="20577"/>
          <ac:graphicFrameMkLst>
            <pc:docMk/>
            <pc:sldMk cId="324701456" sldId="765"/>
            <ac:graphicFrameMk id="7" creationId="{DCFC9720-C3E3-B232-C6B7-D249AD2BE4CE}"/>
          </ac:graphicFrameMkLst>
        </pc:graphicFrameChg>
      </pc:sldChg>
      <pc:sldChg chg="addSp delSp modSp mod">
        <pc:chgData name="Fang, Juan" userId="c49291d6-e9d9-42a4-a1d1-3277e0431fd7" providerId="ADAL" clId="{15B2CC02-1A06-4D88-B6FC-76D2CC071E49}" dt="2024-11-11T05:39:05.541" v="420" actId="20577"/>
        <pc:sldMkLst>
          <pc:docMk/>
          <pc:sldMk cId="1947643753" sldId="767"/>
        </pc:sldMkLst>
        <pc:spChg chg="mod">
          <ac:chgData name="Fang, Juan" userId="c49291d6-e9d9-42a4-a1d1-3277e0431fd7" providerId="ADAL" clId="{15B2CC02-1A06-4D88-B6FC-76D2CC071E49}" dt="2024-11-11T05:39:05.541" v="420" actId="20577"/>
          <ac:spMkLst>
            <pc:docMk/>
            <pc:sldMk cId="1947643753" sldId="767"/>
            <ac:spMk id="3" creationId="{1FF09C77-075D-5EB0-D5BF-5D3D33F23EBF}"/>
          </ac:spMkLst>
        </pc:spChg>
        <pc:graphicFrameChg chg="del">
          <ac:chgData name="Fang, Juan" userId="c49291d6-e9d9-42a4-a1d1-3277e0431fd7" providerId="ADAL" clId="{15B2CC02-1A06-4D88-B6FC-76D2CC071E49}" dt="2024-11-11T05:20:37.596" v="3" actId="478"/>
          <ac:graphicFrameMkLst>
            <pc:docMk/>
            <pc:sldMk cId="1947643753" sldId="767"/>
            <ac:graphicFrameMk id="8" creationId="{F325F0F6-1CCA-4FDD-464E-C7B17BB94D0F}"/>
          </ac:graphicFrameMkLst>
        </pc:graphicFrameChg>
        <pc:picChg chg="add mod">
          <ac:chgData name="Fang, Juan" userId="c49291d6-e9d9-42a4-a1d1-3277e0431fd7" providerId="ADAL" clId="{15B2CC02-1A06-4D88-B6FC-76D2CC071E49}" dt="2024-11-11T05:39:02.152" v="419" actId="14100"/>
          <ac:picMkLst>
            <pc:docMk/>
            <pc:sldMk cId="1947643753" sldId="767"/>
            <ac:picMk id="9" creationId="{076E7A86-0564-5076-E9EF-B33355AE56D7}"/>
          </ac:picMkLst>
        </pc:picChg>
      </pc:sldChg>
      <pc:sldChg chg="modSp mod">
        <pc:chgData name="Fang, Juan" userId="c49291d6-e9d9-42a4-a1d1-3277e0431fd7" providerId="ADAL" clId="{15B2CC02-1A06-4D88-B6FC-76D2CC071E49}" dt="2024-11-11T05:29:42.567" v="193" actId="20577"/>
        <pc:sldMkLst>
          <pc:docMk/>
          <pc:sldMk cId="3628209680" sldId="769"/>
        </pc:sldMkLst>
        <pc:spChg chg="mod">
          <ac:chgData name="Fang, Juan" userId="c49291d6-e9d9-42a4-a1d1-3277e0431fd7" providerId="ADAL" clId="{15B2CC02-1A06-4D88-B6FC-76D2CC071E49}" dt="2024-11-11T05:29:42.567" v="193" actId="20577"/>
          <ac:spMkLst>
            <pc:docMk/>
            <pc:sldMk cId="3628209680" sldId="769"/>
            <ac:spMk id="3" creationId="{C3CF1B7E-4877-0000-101D-2F994FB6DFD9}"/>
          </ac:spMkLst>
        </pc:spChg>
      </pc:sldChg>
      <pc:sldChg chg="modSp mod">
        <pc:chgData name="Fang, Juan" userId="c49291d6-e9d9-42a4-a1d1-3277e0431fd7" providerId="ADAL" clId="{15B2CC02-1A06-4D88-B6FC-76D2CC071E49}" dt="2024-11-11T05:33:42.160" v="228" actId="20577"/>
        <pc:sldMkLst>
          <pc:docMk/>
          <pc:sldMk cId="1627216874" sldId="771"/>
        </pc:sldMkLst>
        <pc:spChg chg="mod">
          <ac:chgData name="Fang, Juan" userId="c49291d6-e9d9-42a4-a1d1-3277e0431fd7" providerId="ADAL" clId="{15B2CC02-1A06-4D88-B6FC-76D2CC071E49}" dt="2024-11-11T05:33:42.160" v="228" actId="20577"/>
          <ac:spMkLst>
            <pc:docMk/>
            <pc:sldMk cId="1627216874" sldId="771"/>
            <ac:spMk id="3" creationId="{45E6D27A-C0D8-3CEB-B0D6-8E613AECACD4}"/>
          </ac:spMkLst>
        </pc:spChg>
      </pc:sldChg>
      <pc:sldChg chg="modSp mod">
        <pc:chgData name="Fang, Juan" userId="c49291d6-e9d9-42a4-a1d1-3277e0431fd7" providerId="ADAL" clId="{15B2CC02-1A06-4D88-B6FC-76D2CC071E49}" dt="2024-11-11T06:08:27.391" v="438" actId="20577"/>
        <pc:sldMkLst>
          <pc:docMk/>
          <pc:sldMk cId="545013263" sldId="772"/>
        </pc:sldMkLst>
        <pc:spChg chg="mod">
          <ac:chgData name="Fang, Juan" userId="c49291d6-e9d9-42a4-a1d1-3277e0431fd7" providerId="ADAL" clId="{15B2CC02-1A06-4D88-B6FC-76D2CC071E49}" dt="2024-11-11T06:08:27.391" v="438" actId="20577"/>
          <ac:spMkLst>
            <pc:docMk/>
            <pc:sldMk cId="545013263" sldId="772"/>
            <ac:spMk id="3" creationId="{446C80A2-0E90-43BA-EADD-68F82944902D}"/>
          </ac:spMkLst>
        </pc:spChg>
      </pc:sldChg>
      <pc:sldChg chg="modSp mod">
        <pc:chgData name="Fang, Juan" userId="c49291d6-e9d9-42a4-a1d1-3277e0431fd7" providerId="ADAL" clId="{15B2CC02-1A06-4D88-B6FC-76D2CC071E49}" dt="2024-11-11T05:32:45.619" v="217" actId="20577"/>
        <pc:sldMkLst>
          <pc:docMk/>
          <pc:sldMk cId="2324501138" sldId="774"/>
        </pc:sldMkLst>
        <pc:spChg chg="mod">
          <ac:chgData name="Fang, Juan" userId="c49291d6-e9d9-42a4-a1d1-3277e0431fd7" providerId="ADAL" clId="{15B2CC02-1A06-4D88-B6FC-76D2CC071E49}" dt="2024-11-11T05:32:45.619" v="217" actId="20577"/>
          <ac:spMkLst>
            <pc:docMk/>
            <pc:sldMk cId="2324501138" sldId="774"/>
            <ac:spMk id="2" creationId="{56F12175-3E63-FC59-12F7-9C752DF43519}"/>
          </ac:spMkLst>
        </pc:spChg>
      </pc:sldChg>
      <pc:sldChg chg="addSp delSp modSp mod modAnim">
        <pc:chgData name="Fang, Juan" userId="c49291d6-e9d9-42a4-a1d1-3277e0431fd7" providerId="ADAL" clId="{15B2CC02-1A06-4D88-B6FC-76D2CC071E49}" dt="2024-11-11T06:07:29.265" v="437" actId="14100"/>
        <pc:sldMkLst>
          <pc:docMk/>
          <pc:sldMk cId="3604530178" sldId="775"/>
        </pc:sldMkLst>
        <pc:spChg chg="del">
          <ac:chgData name="Fang, Juan" userId="c49291d6-e9d9-42a4-a1d1-3277e0431fd7" providerId="ADAL" clId="{15B2CC02-1A06-4D88-B6FC-76D2CC071E49}" dt="2024-11-11T06:06:42.966" v="426" actId="478"/>
          <ac:spMkLst>
            <pc:docMk/>
            <pc:sldMk cId="3604530178" sldId="775"/>
            <ac:spMk id="16" creationId="{0BB0CAC7-B08B-BE7F-4AE7-EFA40E31F717}"/>
          </ac:spMkLst>
        </pc:spChg>
        <pc:spChg chg="add del mod">
          <ac:chgData name="Fang, Juan" userId="c49291d6-e9d9-42a4-a1d1-3277e0431fd7" providerId="ADAL" clId="{15B2CC02-1A06-4D88-B6FC-76D2CC071E49}" dt="2024-11-11T06:06:54.879" v="429" actId="478"/>
          <ac:spMkLst>
            <pc:docMk/>
            <pc:sldMk cId="3604530178" sldId="775"/>
            <ac:spMk id="20" creationId="{4D436726-F04F-5DEA-889B-46FEFE68FD4B}"/>
          </ac:spMkLst>
        </pc:spChg>
        <pc:spChg chg="add mod">
          <ac:chgData name="Fang, Juan" userId="c49291d6-e9d9-42a4-a1d1-3277e0431fd7" providerId="ADAL" clId="{15B2CC02-1A06-4D88-B6FC-76D2CC071E49}" dt="2024-11-11T06:07:26.912" v="436" actId="1076"/>
          <ac:spMkLst>
            <pc:docMk/>
            <pc:sldMk cId="3604530178" sldId="775"/>
            <ac:spMk id="23" creationId="{3BB9652D-A625-E05A-903C-EA9B88604E38}"/>
          </ac:spMkLst>
        </pc:spChg>
        <pc:spChg chg="add mod">
          <ac:chgData name="Fang, Juan" userId="c49291d6-e9d9-42a4-a1d1-3277e0431fd7" providerId="ADAL" clId="{15B2CC02-1A06-4D88-B6FC-76D2CC071E49}" dt="2024-11-11T06:06:50.768" v="428" actId="1076"/>
          <ac:spMkLst>
            <pc:docMk/>
            <pc:sldMk cId="3604530178" sldId="775"/>
            <ac:spMk id="25" creationId="{9D414B8B-12FD-9F7F-3026-12F1EA3C6CB5}"/>
          </ac:spMkLst>
        </pc:spChg>
        <pc:graphicFrameChg chg="del">
          <ac:chgData name="Fang, Juan" userId="c49291d6-e9d9-42a4-a1d1-3277e0431fd7" providerId="ADAL" clId="{15B2CC02-1A06-4D88-B6FC-76D2CC071E49}" dt="2024-11-11T06:06:38.945" v="425" actId="478"/>
          <ac:graphicFrameMkLst>
            <pc:docMk/>
            <pc:sldMk cId="3604530178" sldId="775"/>
            <ac:graphicFrameMk id="8" creationId="{79351C17-D62F-2C80-8A3E-C172B3773C29}"/>
          </ac:graphicFrameMkLst>
        </pc:graphicFrameChg>
        <pc:graphicFrameChg chg="del">
          <ac:chgData name="Fang, Juan" userId="c49291d6-e9d9-42a4-a1d1-3277e0431fd7" providerId="ADAL" clId="{15B2CC02-1A06-4D88-B6FC-76D2CC071E49}" dt="2024-11-11T06:06:38.945" v="425" actId="478"/>
          <ac:graphicFrameMkLst>
            <pc:docMk/>
            <pc:sldMk cId="3604530178" sldId="775"/>
            <ac:graphicFrameMk id="9" creationId="{C21856F7-1284-533C-C068-40EA4FA89D62}"/>
          </ac:graphicFrameMkLst>
        </pc:graphicFrameChg>
        <pc:graphicFrameChg chg="add mod">
          <ac:chgData name="Fang, Juan" userId="c49291d6-e9d9-42a4-a1d1-3277e0431fd7" providerId="ADAL" clId="{15B2CC02-1A06-4D88-B6FC-76D2CC071E49}" dt="2024-11-11T06:06:50.768" v="428" actId="1076"/>
          <ac:graphicFrameMkLst>
            <pc:docMk/>
            <pc:sldMk cId="3604530178" sldId="775"/>
            <ac:graphicFrameMk id="15" creationId="{8FF4622C-E35C-BF0A-075A-B974C1FAD8A3}"/>
          </ac:graphicFrameMkLst>
        </pc:graphicFrameChg>
        <pc:graphicFrameChg chg="add mod">
          <ac:chgData name="Fang, Juan" userId="c49291d6-e9d9-42a4-a1d1-3277e0431fd7" providerId="ADAL" clId="{15B2CC02-1A06-4D88-B6FC-76D2CC071E49}" dt="2024-11-11T06:07:20.041" v="434" actId="1076"/>
          <ac:graphicFrameMkLst>
            <pc:docMk/>
            <pc:sldMk cId="3604530178" sldId="775"/>
            <ac:graphicFrameMk id="18" creationId="{8D65909C-666A-EDD0-3478-E0599635AC01}"/>
          </ac:graphicFrameMkLst>
        </pc:graphicFrameChg>
        <pc:cxnChg chg="del">
          <ac:chgData name="Fang, Juan" userId="c49291d6-e9d9-42a4-a1d1-3277e0431fd7" providerId="ADAL" clId="{15B2CC02-1A06-4D88-B6FC-76D2CC071E49}" dt="2024-11-11T06:06:38.945" v="425" actId="478"/>
          <ac:cxnSpMkLst>
            <pc:docMk/>
            <pc:sldMk cId="3604530178" sldId="775"/>
            <ac:cxnSpMk id="10" creationId="{E2D04D67-13A3-62DC-58B9-B34D9DF283C6}"/>
          </ac:cxnSpMkLst>
        </pc:cxnChg>
        <pc:cxnChg chg="del">
          <ac:chgData name="Fang, Juan" userId="c49291d6-e9d9-42a4-a1d1-3277e0431fd7" providerId="ADAL" clId="{15B2CC02-1A06-4D88-B6FC-76D2CC071E49}" dt="2024-11-11T06:06:38.945" v="425" actId="478"/>
          <ac:cxnSpMkLst>
            <pc:docMk/>
            <pc:sldMk cId="3604530178" sldId="775"/>
            <ac:cxnSpMk id="12" creationId="{0BE6E520-0F4C-ACED-94B2-21149447E971}"/>
          </ac:cxnSpMkLst>
        </pc:cxnChg>
        <pc:cxnChg chg="del">
          <ac:chgData name="Fang, Juan" userId="c49291d6-e9d9-42a4-a1d1-3277e0431fd7" providerId="ADAL" clId="{15B2CC02-1A06-4D88-B6FC-76D2CC071E49}" dt="2024-11-11T06:06:38.945" v="425" actId="478"/>
          <ac:cxnSpMkLst>
            <pc:docMk/>
            <pc:sldMk cId="3604530178" sldId="775"/>
            <ac:cxnSpMk id="13" creationId="{3FC434D5-A283-F601-BBB1-7AF94F5F95BA}"/>
          </ac:cxnSpMkLst>
        </pc:cxnChg>
        <pc:cxnChg chg="del">
          <ac:chgData name="Fang, Juan" userId="c49291d6-e9d9-42a4-a1d1-3277e0431fd7" providerId="ADAL" clId="{15B2CC02-1A06-4D88-B6FC-76D2CC071E49}" dt="2024-11-11T06:06:38.945" v="425" actId="478"/>
          <ac:cxnSpMkLst>
            <pc:docMk/>
            <pc:sldMk cId="3604530178" sldId="775"/>
            <ac:cxnSpMk id="14" creationId="{FC93152B-F7F6-35AF-EE04-2536A563FD94}"/>
          </ac:cxnSpMkLst>
        </pc:cxnChg>
        <pc:cxnChg chg="add mod">
          <ac:chgData name="Fang, Juan" userId="c49291d6-e9d9-42a4-a1d1-3277e0431fd7" providerId="ADAL" clId="{15B2CC02-1A06-4D88-B6FC-76D2CC071E49}" dt="2024-11-11T06:07:01.065" v="431" actId="1076"/>
          <ac:cxnSpMkLst>
            <pc:docMk/>
            <pc:sldMk cId="3604530178" sldId="775"/>
            <ac:cxnSpMk id="19" creationId="{F2A7F3A9-BBED-8C6D-6A09-B06A84CC51B1}"/>
          </ac:cxnSpMkLst>
        </pc:cxnChg>
        <pc:cxnChg chg="add mod">
          <ac:chgData name="Fang, Juan" userId="c49291d6-e9d9-42a4-a1d1-3277e0431fd7" providerId="ADAL" clId="{15B2CC02-1A06-4D88-B6FC-76D2CC071E49}" dt="2024-11-11T06:07:23.784" v="435" actId="1076"/>
          <ac:cxnSpMkLst>
            <pc:docMk/>
            <pc:sldMk cId="3604530178" sldId="775"/>
            <ac:cxnSpMk id="21" creationId="{14017300-F888-5C56-D282-AF953BA2ABAD}"/>
          </ac:cxnSpMkLst>
        </pc:cxnChg>
        <pc:cxnChg chg="add mod">
          <ac:chgData name="Fang, Juan" userId="c49291d6-e9d9-42a4-a1d1-3277e0431fd7" providerId="ADAL" clId="{15B2CC02-1A06-4D88-B6FC-76D2CC071E49}" dt="2024-11-11T06:07:29.265" v="437" actId="14100"/>
          <ac:cxnSpMkLst>
            <pc:docMk/>
            <pc:sldMk cId="3604530178" sldId="775"/>
            <ac:cxnSpMk id="22" creationId="{C492EADA-9075-5E55-6133-EE1D8028D540}"/>
          </ac:cxnSpMkLst>
        </pc:cxnChg>
        <pc:cxnChg chg="add mod">
          <ac:chgData name="Fang, Juan" userId="c49291d6-e9d9-42a4-a1d1-3277e0431fd7" providerId="ADAL" clId="{15B2CC02-1A06-4D88-B6FC-76D2CC071E49}" dt="2024-11-11T06:06:58.533" v="430" actId="1076"/>
          <ac:cxnSpMkLst>
            <pc:docMk/>
            <pc:sldMk cId="3604530178" sldId="775"/>
            <ac:cxnSpMk id="24" creationId="{1D1C2099-A742-F8BF-9691-85DE1B9CEB82}"/>
          </ac:cxnSpMkLst>
        </pc:cxnChg>
      </pc:sldChg>
      <pc:sldChg chg="modSp mod">
        <pc:chgData name="Fang, Juan" userId="c49291d6-e9d9-42a4-a1d1-3277e0431fd7" providerId="ADAL" clId="{15B2CC02-1A06-4D88-B6FC-76D2CC071E49}" dt="2024-11-11T05:23:11.258" v="43" actId="20577"/>
        <pc:sldMkLst>
          <pc:docMk/>
          <pc:sldMk cId="3714068813" sldId="776"/>
        </pc:sldMkLst>
        <pc:spChg chg="mod">
          <ac:chgData name="Fang, Juan" userId="c49291d6-e9d9-42a4-a1d1-3277e0431fd7" providerId="ADAL" clId="{15B2CC02-1A06-4D88-B6FC-76D2CC071E49}" dt="2024-11-11T05:23:11.258" v="43" actId="20577"/>
          <ac:spMkLst>
            <pc:docMk/>
            <pc:sldMk cId="3714068813" sldId="776"/>
            <ac:spMk id="3" creationId="{F8AC22A2-52CC-93BE-CFA9-FDAE2072A5DF}"/>
          </ac:spMkLst>
        </pc:spChg>
      </pc:sldChg>
      <pc:sldChg chg="new del">
        <pc:chgData name="Fang, Juan" userId="c49291d6-e9d9-42a4-a1d1-3277e0431fd7" providerId="ADAL" clId="{15B2CC02-1A06-4D88-B6FC-76D2CC071E49}" dt="2024-11-11T05:22:42.836" v="41" actId="47"/>
        <pc:sldMkLst>
          <pc:docMk/>
          <pc:sldMk cId="786782859" sldId="777"/>
        </pc:sldMkLst>
      </pc:sldChg>
      <pc:sldChg chg="addSp delSp modSp add mod modAnim">
        <pc:chgData name="Fang, Juan" userId="c49291d6-e9d9-42a4-a1d1-3277e0431fd7" providerId="ADAL" clId="{15B2CC02-1A06-4D88-B6FC-76D2CC071E49}" dt="2024-11-11T06:11:07.298" v="439" actId="403"/>
        <pc:sldMkLst>
          <pc:docMk/>
          <pc:sldMk cId="113968596" sldId="778"/>
        </pc:sldMkLst>
        <pc:spChg chg="mod">
          <ac:chgData name="Fang, Juan" userId="c49291d6-e9d9-42a4-a1d1-3277e0431fd7" providerId="ADAL" clId="{15B2CC02-1A06-4D88-B6FC-76D2CC071E49}" dt="2024-11-11T05:21:36.941" v="8" actId="20577"/>
          <ac:spMkLst>
            <pc:docMk/>
            <pc:sldMk cId="113968596" sldId="778"/>
            <ac:spMk id="2" creationId="{458C35DB-6A2C-AD96-CA1F-E92D39DCFB9D}"/>
          </ac:spMkLst>
        </pc:spChg>
        <pc:spChg chg="mod">
          <ac:chgData name="Fang, Juan" userId="c49291d6-e9d9-42a4-a1d1-3277e0431fd7" providerId="ADAL" clId="{15B2CC02-1A06-4D88-B6FC-76D2CC071E49}" dt="2024-11-11T06:11:07.298" v="439" actId="403"/>
          <ac:spMkLst>
            <pc:docMk/>
            <pc:sldMk cId="113968596" sldId="778"/>
            <ac:spMk id="3" creationId="{F4E0ED41-2F18-A1D6-28DF-5488F7B4B4E1}"/>
          </ac:spMkLst>
        </pc:spChg>
        <pc:spChg chg="add del mod">
          <ac:chgData name="Fang, Juan" userId="c49291d6-e9d9-42a4-a1d1-3277e0431fd7" providerId="ADAL" clId="{15B2CC02-1A06-4D88-B6FC-76D2CC071E49}" dt="2024-11-11T06:06:21.707" v="424" actId="478"/>
          <ac:spMkLst>
            <pc:docMk/>
            <pc:sldMk cId="113968596" sldId="778"/>
            <ac:spMk id="10" creationId="{6D2AAE0C-62BA-1F8E-4084-83CC8D17A369}"/>
          </ac:spMkLst>
        </pc:spChg>
        <pc:spChg chg="add del mod">
          <ac:chgData name="Fang, Juan" userId="c49291d6-e9d9-42a4-a1d1-3277e0431fd7" providerId="ADAL" clId="{15B2CC02-1A06-4D88-B6FC-76D2CC071E49}" dt="2024-11-11T06:06:21.707" v="424" actId="478"/>
          <ac:spMkLst>
            <pc:docMk/>
            <pc:sldMk cId="113968596" sldId="778"/>
            <ac:spMk id="16" creationId="{4C8BEBA2-1BC2-1EEC-8CEB-7C56129E3DFA}"/>
          </ac:spMkLst>
        </pc:spChg>
        <pc:spChg chg="add mod">
          <ac:chgData name="Fang, Juan" userId="c49291d6-e9d9-42a4-a1d1-3277e0431fd7" providerId="ADAL" clId="{15B2CC02-1A06-4D88-B6FC-76D2CC071E49}" dt="2024-11-11T06:06:16.186" v="422"/>
          <ac:spMkLst>
            <pc:docMk/>
            <pc:sldMk cId="113968596" sldId="778"/>
            <ac:spMk id="18" creationId="{2482720C-8A3A-39D1-6EBD-7092BA6152EE}"/>
          </ac:spMkLst>
        </pc:spChg>
        <pc:spChg chg="add mod">
          <ac:chgData name="Fang, Juan" userId="c49291d6-e9d9-42a4-a1d1-3277e0431fd7" providerId="ADAL" clId="{15B2CC02-1A06-4D88-B6FC-76D2CC071E49}" dt="2024-11-11T06:06:16.186" v="422"/>
          <ac:spMkLst>
            <pc:docMk/>
            <pc:sldMk cId="113968596" sldId="778"/>
            <ac:spMk id="21" creationId="{C8E71C6A-0A5B-B7B8-CB4B-E544D89462B2}"/>
          </ac:spMkLst>
        </pc:spChg>
        <pc:spChg chg="add mod">
          <ac:chgData name="Fang, Juan" userId="c49291d6-e9d9-42a4-a1d1-3277e0431fd7" providerId="ADAL" clId="{15B2CC02-1A06-4D88-B6FC-76D2CC071E49}" dt="2024-11-11T06:06:16.186" v="422"/>
          <ac:spMkLst>
            <pc:docMk/>
            <pc:sldMk cId="113968596" sldId="778"/>
            <ac:spMk id="23" creationId="{764FE36E-2AA0-C914-5C15-682AE854C96E}"/>
          </ac:spMkLst>
        </pc:spChg>
        <pc:graphicFrameChg chg="add del mod">
          <ac:chgData name="Fang, Juan" userId="c49291d6-e9d9-42a4-a1d1-3277e0431fd7" providerId="ADAL" clId="{15B2CC02-1A06-4D88-B6FC-76D2CC071E49}" dt="2024-11-11T06:06:21.707" v="424" actId="478"/>
          <ac:graphicFrameMkLst>
            <pc:docMk/>
            <pc:sldMk cId="113968596" sldId="778"/>
            <ac:graphicFrameMk id="7" creationId="{0CA2A043-9F82-6D5F-80A1-D57AA47EEA3B}"/>
          </ac:graphicFrameMkLst>
        </pc:graphicFrameChg>
        <pc:graphicFrameChg chg="add del mod">
          <ac:chgData name="Fang, Juan" userId="c49291d6-e9d9-42a4-a1d1-3277e0431fd7" providerId="ADAL" clId="{15B2CC02-1A06-4D88-B6FC-76D2CC071E49}" dt="2024-11-11T06:06:21.707" v="424" actId="478"/>
          <ac:graphicFrameMkLst>
            <pc:docMk/>
            <pc:sldMk cId="113968596" sldId="778"/>
            <ac:graphicFrameMk id="8" creationId="{07D8AD9A-AEFE-30CE-19A7-B1E861699BE0}"/>
          </ac:graphicFrameMkLst>
        </pc:graphicFrameChg>
        <pc:graphicFrameChg chg="add mod">
          <ac:chgData name="Fang, Juan" userId="c49291d6-e9d9-42a4-a1d1-3277e0431fd7" providerId="ADAL" clId="{15B2CC02-1A06-4D88-B6FC-76D2CC071E49}" dt="2024-11-11T06:06:16.186" v="422"/>
          <ac:graphicFrameMkLst>
            <pc:docMk/>
            <pc:sldMk cId="113968596" sldId="778"/>
            <ac:graphicFrameMk id="14" creationId="{F8CC9018-5D71-5BF2-FF2E-2BEF2C367014}"/>
          </ac:graphicFrameMkLst>
        </pc:graphicFrameChg>
        <pc:graphicFrameChg chg="add mod">
          <ac:chgData name="Fang, Juan" userId="c49291d6-e9d9-42a4-a1d1-3277e0431fd7" providerId="ADAL" clId="{15B2CC02-1A06-4D88-B6FC-76D2CC071E49}" dt="2024-11-11T06:06:16.186" v="422"/>
          <ac:graphicFrameMkLst>
            <pc:docMk/>
            <pc:sldMk cId="113968596" sldId="778"/>
            <ac:graphicFrameMk id="15" creationId="{DA794FC2-8F8F-0599-62CF-6714AB61C313}"/>
          </ac:graphicFrameMkLst>
        </pc:graphicFrameChg>
        <pc:cxnChg chg="add del mod">
          <ac:chgData name="Fang, Juan" userId="c49291d6-e9d9-42a4-a1d1-3277e0431fd7" providerId="ADAL" clId="{15B2CC02-1A06-4D88-B6FC-76D2CC071E49}" dt="2024-11-11T06:06:21.707" v="424" actId="478"/>
          <ac:cxnSpMkLst>
            <pc:docMk/>
            <pc:sldMk cId="113968596" sldId="778"/>
            <ac:cxnSpMk id="9" creationId="{065BDCA9-4C67-A67E-6B32-10D277D95E39}"/>
          </ac:cxnSpMkLst>
        </pc:cxnChg>
        <pc:cxnChg chg="add del mod">
          <ac:chgData name="Fang, Juan" userId="c49291d6-e9d9-42a4-a1d1-3277e0431fd7" providerId="ADAL" clId="{15B2CC02-1A06-4D88-B6FC-76D2CC071E49}" dt="2024-11-11T06:06:21.707" v="424" actId="478"/>
          <ac:cxnSpMkLst>
            <pc:docMk/>
            <pc:sldMk cId="113968596" sldId="778"/>
            <ac:cxnSpMk id="11" creationId="{A7768018-11DA-3D5B-AC6C-627832E70366}"/>
          </ac:cxnSpMkLst>
        </pc:cxnChg>
        <pc:cxnChg chg="add del mod">
          <ac:chgData name="Fang, Juan" userId="c49291d6-e9d9-42a4-a1d1-3277e0431fd7" providerId="ADAL" clId="{15B2CC02-1A06-4D88-B6FC-76D2CC071E49}" dt="2024-11-11T06:06:21.707" v="424" actId="478"/>
          <ac:cxnSpMkLst>
            <pc:docMk/>
            <pc:sldMk cId="113968596" sldId="778"/>
            <ac:cxnSpMk id="12" creationId="{56CEF4E9-1929-4F0D-B7B2-50F0BE50FDD4}"/>
          </ac:cxnSpMkLst>
        </pc:cxnChg>
        <pc:cxnChg chg="add del mod">
          <ac:chgData name="Fang, Juan" userId="c49291d6-e9d9-42a4-a1d1-3277e0431fd7" providerId="ADAL" clId="{15B2CC02-1A06-4D88-B6FC-76D2CC071E49}" dt="2024-11-11T06:06:21.707" v="424" actId="478"/>
          <ac:cxnSpMkLst>
            <pc:docMk/>
            <pc:sldMk cId="113968596" sldId="778"/>
            <ac:cxnSpMk id="13" creationId="{1BBEBD50-6132-3869-A3FF-113C642FBC0D}"/>
          </ac:cxnSpMkLst>
        </pc:cxnChg>
        <pc:cxnChg chg="add mod">
          <ac:chgData name="Fang, Juan" userId="c49291d6-e9d9-42a4-a1d1-3277e0431fd7" providerId="ADAL" clId="{15B2CC02-1A06-4D88-B6FC-76D2CC071E49}" dt="2024-11-11T06:06:16.186" v="422"/>
          <ac:cxnSpMkLst>
            <pc:docMk/>
            <pc:sldMk cId="113968596" sldId="778"/>
            <ac:cxnSpMk id="17" creationId="{C225B7A9-98C4-C3A7-0E54-9F3935747F16}"/>
          </ac:cxnSpMkLst>
        </pc:cxnChg>
        <pc:cxnChg chg="add mod">
          <ac:chgData name="Fang, Juan" userId="c49291d6-e9d9-42a4-a1d1-3277e0431fd7" providerId="ADAL" clId="{15B2CC02-1A06-4D88-B6FC-76D2CC071E49}" dt="2024-11-11T06:06:16.186" v="422"/>
          <ac:cxnSpMkLst>
            <pc:docMk/>
            <pc:sldMk cId="113968596" sldId="778"/>
            <ac:cxnSpMk id="19" creationId="{19745BA3-248D-7F52-5663-2094FDFFAE5D}"/>
          </ac:cxnSpMkLst>
        </pc:cxnChg>
        <pc:cxnChg chg="add mod">
          <ac:chgData name="Fang, Juan" userId="c49291d6-e9d9-42a4-a1d1-3277e0431fd7" providerId="ADAL" clId="{15B2CC02-1A06-4D88-B6FC-76D2CC071E49}" dt="2024-11-11T06:06:16.186" v="422"/>
          <ac:cxnSpMkLst>
            <pc:docMk/>
            <pc:sldMk cId="113968596" sldId="778"/>
            <ac:cxnSpMk id="20" creationId="{8F31712A-CEB8-8053-07C5-A4F507BBE399}"/>
          </ac:cxnSpMkLst>
        </pc:cxnChg>
        <pc:cxnChg chg="add mod">
          <ac:chgData name="Fang, Juan" userId="c49291d6-e9d9-42a4-a1d1-3277e0431fd7" providerId="ADAL" clId="{15B2CC02-1A06-4D88-B6FC-76D2CC071E49}" dt="2024-11-11T06:06:16.186" v="422"/>
          <ac:cxnSpMkLst>
            <pc:docMk/>
            <pc:sldMk cId="113968596" sldId="778"/>
            <ac:cxnSpMk id="22" creationId="{C894DF21-8F5B-2613-89CB-827180998149}"/>
          </ac:cxnSpMkLst>
        </pc:cxnChg>
      </pc:sldChg>
      <pc:sldChg chg="addSp modSp new mod modAnim">
        <pc:chgData name="Fang, Juan" userId="c49291d6-e9d9-42a4-a1d1-3277e0431fd7" providerId="ADAL" clId="{15B2CC02-1A06-4D88-B6FC-76D2CC071E49}" dt="2024-11-11T05:35:54.955" v="268" actId="1076"/>
        <pc:sldMkLst>
          <pc:docMk/>
          <pc:sldMk cId="2367547305" sldId="779"/>
        </pc:sldMkLst>
        <pc:spChg chg="mod">
          <ac:chgData name="Fang, Juan" userId="c49291d6-e9d9-42a4-a1d1-3277e0431fd7" providerId="ADAL" clId="{15B2CC02-1A06-4D88-B6FC-76D2CC071E49}" dt="2024-11-11T05:32:35.579" v="215" actId="20577"/>
          <ac:spMkLst>
            <pc:docMk/>
            <pc:sldMk cId="2367547305" sldId="779"/>
            <ac:spMk id="2" creationId="{CD393973-8910-7F80-374E-5A25971A9C07}"/>
          </ac:spMkLst>
        </pc:spChg>
        <pc:spChg chg="mod">
          <ac:chgData name="Fang, Juan" userId="c49291d6-e9d9-42a4-a1d1-3277e0431fd7" providerId="ADAL" clId="{15B2CC02-1A06-4D88-B6FC-76D2CC071E49}" dt="2024-11-11T05:34:39.598" v="244" actId="12"/>
          <ac:spMkLst>
            <pc:docMk/>
            <pc:sldMk cId="2367547305" sldId="779"/>
            <ac:spMk id="3" creationId="{B69C4856-51D7-C8B1-69EF-1552E6CD44EA}"/>
          </ac:spMkLst>
        </pc:spChg>
        <pc:spChg chg="add mod">
          <ac:chgData name="Fang, Juan" userId="c49291d6-e9d9-42a4-a1d1-3277e0431fd7" providerId="ADAL" clId="{15B2CC02-1A06-4D88-B6FC-76D2CC071E49}" dt="2024-11-11T05:34:56.329" v="246" actId="1076"/>
          <ac:spMkLst>
            <pc:docMk/>
            <pc:sldMk cId="2367547305" sldId="779"/>
            <ac:spMk id="10" creationId="{FFAD9D7C-1339-2B5B-730C-C6CA2A79C3C8}"/>
          </ac:spMkLst>
        </pc:spChg>
        <pc:spChg chg="add mod">
          <ac:chgData name="Fang, Juan" userId="c49291d6-e9d9-42a4-a1d1-3277e0431fd7" providerId="ADAL" clId="{15B2CC02-1A06-4D88-B6FC-76D2CC071E49}" dt="2024-11-11T05:34:56.329" v="246" actId="1076"/>
          <ac:spMkLst>
            <pc:docMk/>
            <pc:sldMk cId="2367547305" sldId="779"/>
            <ac:spMk id="13" creationId="{566E27B9-758B-5A03-04C3-19D72B0C48F2}"/>
          </ac:spMkLst>
        </pc:spChg>
        <pc:spChg chg="add mod">
          <ac:chgData name="Fang, Juan" userId="c49291d6-e9d9-42a4-a1d1-3277e0431fd7" providerId="ADAL" clId="{15B2CC02-1A06-4D88-B6FC-76D2CC071E49}" dt="2024-11-11T05:35:54.955" v="268" actId="1076"/>
          <ac:spMkLst>
            <pc:docMk/>
            <pc:sldMk cId="2367547305" sldId="779"/>
            <ac:spMk id="15" creationId="{349E3CD0-6B66-E9D6-6262-FF08217A8A36}"/>
          </ac:spMkLst>
        </pc:spChg>
        <pc:graphicFrameChg chg="add mod">
          <ac:chgData name="Fang, Juan" userId="c49291d6-e9d9-42a4-a1d1-3277e0431fd7" providerId="ADAL" clId="{15B2CC02-1A06-4D88-B6FC-76D2CC071E49}" dt="2024-11-11T05:34:56.329" v="246" actId="1076"/>
          <ac:graphicFrameMkLst>
            <pc:docMk/>
            <pc:sldMk cId="2367547305" sldId="779"/>
            <ac:graphicFrameMk id="7" creationId="{C277439B-56B4-D334-B57C-CF3C012B5E44}"/>
          </ac:graphicFrameMkLst>
        </pc:graphicFrameChg>
        <pc:graphicFrameChg chg="add mod">
          <ac:chgData name="Fang, Juan" userId="c49291d6-e9d9-42a4-a1d1-3277e0431fd7" providerId="ADAL" clId="{15B2CC02-1A06-4D88-B6FC-76D2CC071E49}" dt="2024-11-11T05:34:56.329" v="246" actId="1076"/>
          <ac:graphicFrameMkLst>
            <pc:docMk/>
            <pc:sldMk cId="2367547305" sldId="779"/>
            <ac:graphicFrameMk id="8" creationId="{FBA9F340-A696-8ED7-4FBE-A3F93E080076}"/>
          </ac:graphicFrameMkLst>
        </pc:graphicFrameChg>
        <pc:cxnChg chg="add mod">
          <ac:chgData name="Fang, Juan" userId="c49291d6-e9d9-42a4-a1d1-3277e0431fd7" providerId="ADAL" clId="{15B2CC02-1A06-4D88-B6FC-76D2CC071E49}" dt="2024-11-11T05:34:56.329" v="246" actId="1076"/>
          <ac:cxnSpMkLst>
            <pc:docMk/>
            <pc:sldMk cId="2367547305" sldId="779"/>
            <ac:cxnSpMk id="9" creationId="{648C5478-D50F-9295-2E3C-48F8C9117B76}"/>
          </ac:cxnSpMkLst>
        </pc:cxnChg>
        <pc:cxnChg chg="add mod">
          <ac:chgData name="Fang, Juan" userId="c49291d6-e9d9-42a4-a1d1-3277e0431fd7" providerId="ADAL" clId="{15B2CC02-1A06-4D88-B6FC-76D2CC071E49}" dt="2024-11-11T05:34:56.329" v="246" actId="1076"/>
          <ac:cxnSpMkLst>
            <pc:docMk/>
            <pc:sldMk cId="2367547305" sldId="779"/>
            <ac:cxnSpMk id="11" creationId="{8E55F5F8-8AB3-D85F-8069-E40BFAABC6EF}"/>
          </ac:cxnSpMkLst>
        </pc:cxnChg>
        <pc:cxnChg chg="add mod">
          <ac:chgData name="Fang, Juan" userId="c49291d6-e9d9-42a4-a1d1-3277e0431fd7" providerId="ADAL" clId="{15B2CC02-1A06-4D88-B6FC-76D2CC071E49}" dt="2024-11-11T05:34:56.329" v="246" actId="1076"/>
          <ac:cxnSpMkLst>
            <pc:docMk/>
            <pc:sldMk cId="2367547305" sldId="779"/>
            <ac:cxnSpMk id="12" creationId="{82C9ECBC-B8C1-DBD7-C635-8EAE867326EA}"/>
          </ac:cxnSpMkLst>
        </pc:cxnChg>
        <pc:cxnChg chg="add mod">
          <ac:chgData name="Fang, Juan" userId="c49291d6-e9d9-42a4-a1d1-3277e0431fd7" providerId="ADAL" clId="{15B2CC02-1A06-4D88-B6FC-76D2CC071E49}" dt="2024-11-11T05:34:56.329" v="246" actId="1076"/>
          <ac:cxnSpMkLst>
            <pc:docMk/>
            <pc:sldMk cId="2367547305" sldId="779"/>
            <ac:cxnSpMk id="14" creationId="{E48E6EA3-8832-D8DB-0017-96A74EEC5913}"/>
          </ac:cxnSpMkLst>
        </pc:cxnChg>
      </pc:sldChg>
      <pc:sldMasterChg chg="modSp mod">
        <pc:chgData name="Fang, Juan" userId="c49291d6-e9d9-42a4-a1d1-3277e0431fd7" providerId="ADAL" clId="{15B2CC02-1A06-4D88-B6FC-76D2CC071E49}" dt="2024-11-11T05:19:28.945" v="1" actId="20577"/>
        <pc:sldMasterMkLst>
          <pc:docMk/>
          <pc:sldMasterMk cId="0" sldId="2147483648"/>
        </pc:sldMasterMkLst>
        <pc:spChg chg="mod">
          <ac:chgData name="Fang, Juan" userId="c49291d6-e9d9-42a4-a1d1-3277e0431fd7" providerId="ADAL" clId="{15B2CC02-1A06-4D88-B6FC-76D2CC071E49}" dt="2024-11-11T05:19:28.945" v="1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11/11/2024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Juan Fang, Intel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9"/>
            <a:ext cx="1293812" cy="8255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802.11-xxxx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04-2024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Juan Fang, Intel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Juan Fang, Intel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xxx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Juan Fang,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E33EF0-6B89-D2A4-E987-5DC14F61C23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CC80015-A4DE-5088-1B23-4CAC655FCD4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15BD94-8019-15BE-7EC3-7960E48AE5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xxx 2023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82A738-5D9A-5BDC-5B8C-9625DC1F59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Juan Fang, Intel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FD5E03-2301-4EC3-23FB-D2C67FE0EB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9293D-888A-4804-BE08-51E1427346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4758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FF085F-062C-E62B-AD00-B23B68D9AC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88D18B-3364-6042-FB8F-56081415EF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F6C0C4-6597-D849-76FF-B6F5852F39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xxx 2023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75C533-9C7D-E337-6027-120D7A5C3A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Juan Fang, Intel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DAA8D5-601C-E923-C8C5-0E2F45B45F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9293D-888A-4804-BE08-51E1427346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59108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F095EA-EB64-DDC2-C483-C5F3FCF35F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80D98A0-8F1A-051F-3E8A-257D4E39BF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989C95-7F04-6F45-9885-4E6CFE1370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xxx 2023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2D58FD-2F5D-AFED-D018-6F4C1ADD89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Juan Fang, Intel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ED5C68-45EC-8E81-853E-CEBFDDA027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9293D-888A-4804-BE08-51E1427346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13660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3415AE-9386-CB6F-7217-01E20DB709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5B3636-584D-F403-0E31-4E12565436A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805853F-099C-7E20-1596-578FB3B07C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2FE0B11-2444-C4D7-9CBB-F149A869E6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xxx 2023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8625102-9175-C76B-09BB-7D453BECEC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Juan Fang, Intel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5E94146-F915-8F87-F953-85D98FF38A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9293D-888A-4804-BE08-51E1427346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066544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2E76C1-513C-8D70-846A-06A15927B1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B4E0639-FBAF-0FDD-7C05-2FDC5F9DA3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B69BF19-D405-A97F-9EF1-3D6B4C7AF65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72C8AEC-2B42-9508-15C1-E15A276734E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BEF0E63-64F7-9C7C-EEDF-6EDEC8ED4AC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B63DC56-3008-2726-DAA7-18FFA5E0A1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xxx 2023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066E2E0-7360-C263-DD87-59830F6D61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Juan Fang, Intel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C2E239F-8F6F-F191-81E6-0F27D74855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9293D-888A-4804-BE08-51E1427346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42055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701B69-6597-B76D-D7B9-83FF0F5A7F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67504E3-2863-900E-6C5E-B3D4E600DC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xxx 2023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7C8906E-DCFB-CF84-DCC7-CE38A23CD3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Juan Fang, Intel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01F1E28-8170-BFEA-9F10-34B109CC2C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9293D-888A-4804-BE08-51E1427346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410491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2697461-3BB6-A890-D0C1-03BA524299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xxx 2023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189120C-6297-E830-2E2D-644602AB04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Juan Fang, Intel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1683CFE-3096-BD35-D16C-ABFF893BD0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9293D-888A-4804-BE08-51E1427346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652222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F020E5-D78E-2A10-E504-FBBB9BEB3E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6088F1-B7CE-779B-7B47-04BC81509E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5041BF8-12AB-68DC-BDF6-1DE5239CE92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56EA358-47C0-822A-E272-58A7E7CCB4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xxx 2023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238A010-5336-267F-870C-67C952CFC3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Juan Fang, Intel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A0B2F00-3B2C-9B1B-45BF-3152667077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9293D-888A-4804-BE08-51E1427346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58148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E64FDD-807C-6D9A-3916-592B338494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DE14ADA-971D-58EA-7E2B-D0D8ED23002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4B432B5-FF06-4D21-53FC-7B88263553F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4934C8F-1554-9BD3-6874-EEFC282013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xxx 2023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EAD86CC-1DB1-F128-E86A-DB3E74E4B4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Juan Fang, Intel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515493E-4635-011C-AB08-EE3ED5B089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9293D-888A-4804-BE08-51E1427346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341527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27896C-71CB-B8F0-C977-9F565601B9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685101D-9DBF-4717-8441-8F047038052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845B1E-DB75-C73D-0D0C-10B9D5AB79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xxx 2023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6D0D26-DA89-1E63-1EE4-5348CFC4E3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Juan Fang, Intel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ACAC97-BAED-9CEF-731C-6F49CBA5A4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9293D-888A-4804-BE08-51E1427346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739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Juan Fang, Intel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xxx 2023</a:t>
            </a:r>
            <a:endParaRPr lang="en-GB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F89624E-C744-580D-FC78-2CA89E77BE8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FFFDD9F-0542-F6FF-899C-A20DFF052AD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CBD640-E8D9-C61C-EA15-A6BD1BBB81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xxx 2023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911595-073B-CBD8-602A-CBDFCC0BBC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Juan Fang, Intel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AEF3BD-855D-FFB3-4590-6FA3C40A09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9293D-888A-4804-BE08-51E1427346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8190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xxx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Juan Fang,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xxx 2023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Juan Fang, Intel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xxx 2023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Juan Fang, Intel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xxx 2023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Juan Fang, Intel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xxx 2023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Juan Fang, Intel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xxx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Juan Fang,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xxx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Juan Fang,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11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4.xml"/><Relationship Id="rId10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3.xml"/><Relationship Id="rId9" Type="http://schemas.openxmlformats.org/officeDocument/2006/relationships/slideLayout" Target="../slideLayouts/slideLayout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NOV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Juan Fang, Intel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835877" y="604837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802.11-24/1831r1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1C3B927-84F3-F0EA-4CA9-2AB1D33EEC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911F2CC-602D-AE9E-E345-00E33CCADE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A630BA-D7D7-C769-C583-5ECBFE1190D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xxx 2023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D340D0-0073-82FE-8D01-102C2D82E37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Juan Fang, Intel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477B54-23C5-B84D-DFAB-03B9DCA9C3B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E9293D-888A-4804-BE08-51E1427346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52042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4/11-24-1478-01-00bn-elr-ppdu-design.pptx" TargetMode="External"/><Relationship Id="rId2" Type="http://schemas.openxmlformats.org/officeDocument/2006/relationships/hyperlink" Target="https://mentor.ieee.org/802.11/dcn/24/11-24-1695-00-00bn-11bn-signaling-design-for-extra-mcs-ueqm-2xldpc.ppt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4/11-24-1592-00-00bn-usig-fields-in-an-elr-ppdu.pptx" TargetMode="External"/><Relationship Id="rId4" Type="http://schemas.openxmlformats.org/officeDocument/2006/relationships/hyperlink" Target="https://mentor.ieee.org/802.11/dcn/24/11-24-1542-00-00bn-sounding-schemes-for-coordinated-beamforming.pptx" TargetMode="Externa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UHR U-SIG, UHR-SIG common field general design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2024-11-6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81B479F-58B4-42DF-853D-1B4E9B7D2DA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E40C9FC-4879-4F20-9ECA-A574A90476B7}" type="slidenum">
              <a:rPr lang="en-GB" smtClean="0"/>
              <a:pPr/>
              <a:t>1</a:t>
            </a:fld>
            <a:endParaRPr lang="en-GB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Juan Fang, Intel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 2024</a:t>
            </a:r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51901943"/>
              </p:ext>
            </p:extLst>
          </p:nvPr>
        </p:nvGraphicFramePr>
        <p:xfrm>
          <a:off x="992188" y="3175000"/>
          <a:ext cx="9066212" cy="2524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66031" imgH="2922859" progId="Word.Document.8">
                  <p:embed/>
                </p:oleObj>
              </mc:Choice>
              <mc:Fallback>
                <p:oleObj name="Document" r:id="rId3" imgW="10466031" imgH="2922859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2188" y="3175000"/>
                        <a:ext cx="9066212" cy="25241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2769916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011A41-0D22-7840-7317-DB167C3D0A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U-SIG design in UHR ELR/MU PPDUs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5848B1-32FA-E874-B58A-30DB889098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9524" y="1869145"/>
            <a:ext cx="10361084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U-SIG in UHR ELR PPDU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2000" dirty="0"/>
              <a:t>U-SIG in UHR MU PPDU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CCC94C9-7C5F-10A0-79B2-18D48511F9F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17836A-AE9D-C32D-E88A-C635E462911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Juan Fang, Intel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D807635-021D-EA47-1165-DC3A70780A9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 2024</a:t>
            </a:r>
            <a:endParaRPr lang="en-GB" dirty="0"/>
          </a:p>
        </p:txBody>
      </p:sp>
      <p:graphicFrame>
        <p:nvGraphicFramePr>
          <p:cNvPr id="7" name="Content Placeholder 7">
            <a:extLst>
              <a:ext uri="{FF2B5EF4-FFF2-40B4-BE49-F238E27FC236}">
                <a16:creationId xmlns:a16="http://schemas.microsoft.com/office/drawing/2014/main" id="{B8D7D89D-ED95-A854-8059-857D8829BCA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29042921"/>
              </p:ext>
            </p:extLst>
          </p:nvPr>
        </p:nvGraphicFramePr>
        <p:xfrm>
          <a:off x="1024106" y="3045076"/>
          <a:ext cx="10330320" cy="668585"/>
        </p:xfrm>
        <a:graphic>
          <a:graphicData uri="http://schemas.openxmlformats.org/drawingml/2006/table">
            <a:tbl>
              <a:tblPr firstRow="1" bandRow="1"/>
              <a:tblGrid>
                <a:gridCol w="599008">
                  <a:extLst>
                    <a:ext uri="{9D8B030D-6E8A-4147-A177-3AD203B41FA5}">
                      <a16:colId xmlns:a16="http://schemas.microsoft.com/office/drawing/2014/main" val="4190613649"/>
                    </a:ext>
                  </a:extLst>
                </a:gridCol>
                <a:gridCol w="1766262">
                  <a:extLst>
                    <a:ext uri="{9D8B030D-6E8A-4147-A177-3AD203B41FA5}">
                      <a16:colId xmlns:a16="http://schemas.microsoft.com/office/drawing/2014/main" val="2831994361"/>
                    </a:ext>
                  </a:extLst>
                </a:gridCol>
                <a:gridCol w="4723540">
                  <a:extLst>
                    <a:ext uri="{9D8B030D-6E8A-4147-A177-3AD203B41FA5}">
                      <a16:colId xmlns:a16="http://schemas.microsoft.com/office/drawing/2014/main" val="3261877510"/>
                    </a:ext>
                  </a:extLst>
                </a:gridCol>
                <a:gridCol w="1339022">
                  <a:extLst>
                    <a:ext uri="{9D8B030D-6E8A-4147-A177-3AD203B41FA5}">
                      <a16:colId xmlns:a16="http://schemas.microsoft.com/office/drawing/2014/main" val="1489416118"/>
                    </a:ext>
                  </a:extLst>
                </a:gridCol>
                <a:gridCol w="877824">
                  <a:extLst>
                    <a:ext uri="{9D8B030D-6E8A-4147-A177-3AD203B41FA5}">
                      <a16:colId xmlns:a16="http://schemas.microsoft.com/office/drawing/2014/main" val="1789311771"/>
                    </a:ext>
                  </a:extLst>
                </a:gridCol>
                <a:gridCol w="1024664">
                  <a:extLst>
                    <a:ext uri="{9D8B030D-6E8A-4147-A177-3AD203B41FA5}">
                      <a16:colId xmlns:a16="http://schemas.microsoft.com/office/drawing/2014/main" val="3205514054"/>
                    </a:ext>
                  </a:extLst>
                </a:gridCol>
              </a:tblGrid>
              <a:tr h="245815">
                <a:tc rowSpan="2"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U-SIG2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B0-B1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B2- B12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B13-B15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B16-B19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B20-B25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86522459"/>
                  </a:ext>
                </a:extLst>
              </a:tr>
              <a:tr h="363785">
                <a:tc vMerge="1">
                  <a:txBody>
                    <a:bodyPr/>
                    <a:lstStyle/>
                    <a:p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PPDU Type( set to 3)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STA-ID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ELR Validate 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CRC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Tail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04769627"/>
                  </a:ext>
                </a:extLst>
              </a:tr>
            </a:tbl>
          </a:graphicData>
        </a:graphic>
      </p:graphicFrame>
      <p:sp>
        <p:nvSpPr>
          <p:cNvPr id="11" name="TextBox 10">
            <a:extLst>
              <a:ext uri="{FF2B5EF4-FFF2-40B4-BE49-F238E27FC236}">
                <a16:creationId xmlns:a16="http://schemas.microsoft.com/office/drawing/2014/main" id="{2BEC4B6F-5944-1B92-EAA9-56D6CBFF6DA4}"/>
              </a:ext>
            </a:extLst>
          </p:cNvPr>
          <p:cNvSpPr txBox="1"/>
          <p:nvPr/>
        </p:nvSpPr>
        <p:spPr>
          <a:xfrm>
            <a:off x="8475880" y="3738269"/>
            <a:ext cx="37161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</a:rPr>
              <a:t>Indicate 2</a:t>
            </a:r>
            <a:r>
              <a:rPr lang="en-US" sz="1400" baseline="30000" dirty="0">
                <a:solidFill>
                  <a:srgbClr val="FF0000"/>
                </a:solidFill>
              </a:rPr>
              <a:t>nd</a:t>
            </a:r>
            <a:r>
              <a:rPr lang="en-US" sz="1400" dirty="0">
                <a:solidFill>
                  <a:srgbClr val="FF0000"/>
                </a:solidFill>
              </a:rPr>
              <a:t> BSS color when CBF is enabled</a:t>
            </a:r>
          </a:p>
          <a:p>
            <a:r>
              <a:rPr lang="en-US" sz="1400" dirty="0">
                <a:solidFill>
                  <a:srgbClr val="FF0000"/>
                </a:solidFill>
              </a:rPr>
              <a:t>Otherwise, keep unchanged</a:t>
            </a:r>
          </a:p>
        </p:txBody>
      </p:sp>
      <p:graphicFrame>
        <p:nvGraphicFramePr>
          <p:cNvPr id="17" name="Content Placeholder 7">
            <a:extLst>
              <a:ext uri="{FF2B5EF4-FFF2-40B4-BE49-F238E27FC236}">
                <a16:creationId xmlns:a16="http://schemas.microsoft.com/office/drawing/2014/main" id="{8FBB2AED-0660-DD3C-C85E-3E3956D8E9E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48679428"/>
              </p:ext>
            </p:extLst>
          </p:nvPr>
        </p:nvGraphicFramePr>
        <p:xfrm>
          <a:off x="1024106" y="2322064"/>
          <a:ext cx="10330319" cy="609600"/>
        </p:xfrm>
        <a:graphic>
          <a:graphicData uri="http://schemas.openxmlformats.org/drawingml/2006/table">
            <a:tbl>
              <a:tblPr firstRow="1" bandRow="1"/>
              <a:tblGrid>
                <a:gridCol w="613733">
                  <a:extLst>
                    <a:ext uri="{9D8B030D-6E8A-4147-A177-3AD203B41FA5}">
                      <a16:colId xmlns:a16="http://schemas.microsoft.com/office/drawing/2014/main" val="4190613649"/>
                    </a:ext>
                  </a:extLst>
                </a:gridCol>
                <a:gridCol w="2201414">
                  <a:extLst>
                    <a:ext uri="{9D8B030D-6E8A-4147-A177-3AD203B41FA5}">
                      <a16:colId xmlns:a16="http://schemas.microsoft.com/office/drawing/2014/main" val="2831994361"/>
                    </a:ext>
                  </a:extLst>
                </a:gridCol>
                <a:gridCol w="1085451">
                  <a:extLst>
                    <a:ext uri="{9D8B030D-6E8A-4147-A177-3AD203B41FA5}">
                      <a16:colId xmlns:a16="http://schemas.microsoft.com/office/drawing/2014/main" val="3261877510"/>
                    </a:ext>
                  </a:extLst>
                </a:gridCol>
                <a:gridCol w="1050771">
                  <a:extLst>
                    <a:ext uri="{9D8B030D-6E8A-4147-A177-3AD203B41FA5}">
                      <a16:colId xmlns:a16="http://schemas.microsoft.com/office/drawing/2014/main" val="1127640190"/>
                    </a:ext>
                  </a:extLst>
                </a:gridCol>
                <a:gridCol w="1376010">
                  <a:extLst>
                    <a:ext uri="{9D8B030D-6E8A-4147-A177-3AD203B41FA5}">
                      <a16:colId xmlns:a16="http://schemas.microsoft.com/office/drawing/2014/main" val="2978946948"/>
                    </a:ext>
                  </a:extLst>
                </a:gridCol>
                <a:gridCol w="1325974">
                  <a:extLst>
                    <a:ext uri="{9D8B030D-6E8A-4147-A177-3AD203B41FA5}">
                      <a16:colId xmlns:a16="http://schemas.microsoft.com/office/drawing/2014/main" val="419582586"/>
                    </a:ext>
                  </a:extLst>
                </a:gridCol>
                <a:gridCol w="1388521">
                  <a:extLst>
                    <a:ext uri="{9D8B030D-6E8A-4147-A177-3AD203B41FA5}">
                      <a16:colId xmlns:a16="http://schemas.microsoft.com/office/drawing/2014/main" val="1489416118"/>
                    </a:ext>
                  </a:extLst>
                </a:gridCol>
                <a:gridCol w="1288445">
                  <a:extLst>
                    <a:ext uri="{9D8B030D-6E8A-4147-A177-3AD203B41FA5}">
                      <a16:colId xmlns:a16="http://schemas.microsoft.com/office/drawing/2014/main" val="1789311771"/>
                    </a:ext>
                  </a:extLst>
                </a:gridCol>
              </a:tblGrid>
              <a:tr h="301210">
                <a:tc rowSpan="2"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U-SIG1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B0-B2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B3-B5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B6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B7-B12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B13-B19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B20-B24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B25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86522459"/>
                  </a:ext>
                </a:extLst>
              </a:tr>
              <a:tr h="301210">
                <a:tc vMerge="1">
                  <a:txBody>
                    <a:bodyPr/>
                    <a:lstStyle/>
                    <a:p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PHY version (set to 1)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AE2CA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PPDU BW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AE2CA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UL/DL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AE2CA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BSS color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AE2CA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TXOP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AE2CA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Disregard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Validate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04769627"/>
                  </a:ext>
                </a:extLst>
              </a:tr>
            </a:tbl>
          </a:graphicData>
        </a:graphic>
      </p:graphicFrame>
      <p:graphicFrame>
        <p:nvGraphicFramePr>
          <p:cNvPr id="15" name="Content Placeholder 7">
            <a:extLst>
              <a:ext uri="{FF2B5EF4-FFF2-40B4-BE49-F238E27FC236}">
                <a16:creationId xmlns:a16="http://schemas.microsoft.com/office/drawing/2014/main" id="{8FF4622C-E35C-BF0A-075A-B974C1FAD8A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5885756"/>
              </p:ext>
            </p:extLst>
          </p:nvPr>
        </p:nvGraphicFramePr>
        <p:xfrm>
          <a:off x="1027153" y="4266233"/>
          <a:ext cx="10327272" cy="822960"/>
        </p:xfrm>
        <a:graphic>
          <a:graphicData uri="http://schemas.openxmlformats.org/drawingml/2006/table">
            <a:tbl>
              <a:tblPr firstRow="1" bandRow="1"/>
              <a:tblGrid>
                <a:gridCol w="823094">
                  <a:extLst>
                    <a:ext uri="{9D8B030D-6E8A-4147-A177-3AD203B41FA5}">
                      <a16:colId xmlns:a16="http://schemas.microsoft.com/office/drawing/2014/main" val="4190613649"/>
                    </a:ext>
                  </a:extLst>
                </a:gridCol>
                <a:gridCol w="1688242">
                  <a:extLst>
                    <a:ext uri="{9D8B030D-6E8A-4147-A177-3AD203B41FA5}">
                      <a16:colId xmlns:a16="http://schemas.microsoft.com/office/drawing/2014/main" val="2831994361"/>
                    </a:ext>
                  </a:extLst>
                </a:gridCol>
                <a:gridCol w="1388111">
                  <a:extLst>
                    <a:ext uri="{9D8B030D-6E8A-4147-A177-3AD203B41FA5}">
                      <a16:colId xmlns:a16="http://schemas.microsoft.com/office/drawing/2014/main" val="3261877510"/>
                    </a:ext>
                  </a:extLst>
                </a:gridCol>
                <a:gridCol w="1050461">
                  <a:extLst>
                    <a:ext uri="{9D8B030D-6E8A-4147-A177-3AD203B41FA5}">
                      <a16:colId xmlns:a16="http://schemas.microsoft.com/office/drawing/2014/main" val="1127640190"/>
                    </a:ext>
                  </a:extLst>
                </a:gridCol>
                <a:gridCol w="1375604">
                  <a:extLst>
                    <a:ext uri="{9D8B030D-6E8A-4147-A177-3AD203B41FA5}">
                      <a16:colId xmlns:a16="http://schemas.microsoft.com/office/drawing/2014/main" val="2978946948"/>
                    </a:ext>
                  </a:extLst>
                </a:gridCol>
                <a:gridCol w="1325583">
                  <a:extLst>
                    <a:ext uri="{9D8B030D-6E8A-4147-A177-3AD203B41FA5}">
                      <a16:colId xmlns:a16="http://schemas.microsoft.com/office/drawing/2014/main" val="419582586"/>
                    </a:ext>
                  </a:extLst>
                </a:gridCol>
                <a:gridCol w="1388111">
                  <a:extLst>
                    <a:ext uri="{9D8B030D-6E8A-4147-A177-3AD203B41FA5}">
                      <a16:colId xmlns:a16="http://schemas.microsoft.com/office/drawing/2014/main" val="1489416118"/>
                    </a:ext>
                  </a:extLst>
                </a:gridCol>
                <a:gridCol w="1288066">
                  <a:extLst>
                    <a:ext uri="{9D8B030D-6E8A-4147-A177-3AD203B41FA5}">
                      <a16:colId xmlns:a16="http://schemas.microsoft.com/office/drawing/2014/main" val="1789311771"/>
                    </a:ext>
                  </a:extLst>
                </a:gridCol>
              </a:tblGrid>
              <a:tr h="301210">
                <a:tc rowSpan="2"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U-SIG1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B0-B2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B3-B5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B6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B7-B12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B13-B19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B20-B24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B25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86522459"/>
                  </a:ext>
                </a:extLst>
              </a:tr>
              <a:tr h="301210">
                <a:tc vMerge="1">
                  <a:txBody>
                    <a:bodyPr/>
                    <a:lstStyle/>
                    <a:p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PHY version</a:t>
                      </a:r>
                    </a:p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(1 for UHR)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AE2CA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PPDU BW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AE2CA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UL/DL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AE2CA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 dirty="0">
                          <a:solidFill>
                            <a:srgbClr val="FF0000"/>
                          </a:solidFill>
                        </a:rPr>
                        <a:t>BSS color 1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AE2CA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TXOP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AE2CA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Disregard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Validate 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04769627"/>
                  </a:ext>
                </a:extLst>
              </a:tr>
            </a:tbl>
          </a:graphicData>
        </a:graphic>
      </p:graphicFrame>
      <p:graphicFrame>
        <p:nvGraphicFramePr>
          <p:cNvPr id="18" name="Content Placeholder 7">
            <a:extLst>
              <a:ext uri="{FF2B5EF4-FFF2-40B4-BE49-F238E27FC236}">
                <a16:creationId xmlns:a16="http://schemas.microsoft.com/office/drawing/2014/main" id="{8D65909C-666A-EDD0-3478-E0599635AC0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93678416"/>
              </p:ext>
            </p:extLst>
          </p:nvPr>
        </p:nvGraphicFramePr>
        <p:xfrm>
          <a:off x="1024106" y="5125824"/>
          <a:ext cx="10330321" cy="822960"/>
        </p:xfrm>
        <a:graphic>
          <a:graphicData uri="http://schemas.openxmlformats.org/drawingml/2006/table">
            <a:tbl>
              <a:tblPr firstRow="1" bandRow="1"/>
              <a:tblGrid>
                <a:gridCol w="599008">
                  <a:extLst>
                    <a:ext uri="{9D8B030D-6E8A-4147-A177-3AD203B41FA5}">
                      <a16:colId xmlns:a16="http://schemas.microsoft.com/office/drawing/2014/main" val="4190613649"/>
                    </a:ext>
                  </a:extLst>
                </a:gridCol>
                <a:gridCol w="1110724">
                  <a:extLst>
                    <a:ext uri="{9D8B030D-6E8A-4147-A177-3AD203B41FA5}">
                      <a16:colId xmlns:a16="http://schemas.microsoft.com/office/drawing/2014/main" val="2831994361"/>
                    </a:ext>
                  </a:extLst>
                </a:gridCol>
                <a:gridCol w="928006">
                  <a:extLst>
                    <a:ext uri="{9D8B030D-6E8A-4147-A177-3AD203B41FA5}">
                      <a16:colId xmlns:a16="http://schemas.microsoft.com/office/drawing/2014/main" val="3261877510"/>
                    </a:ext>
                  </a:extLst>
                </a:gridCol>
                <a:gridCol w="1636799">
                  <a:extLst>
                    <a:ext uri="{9D8B030D-6E8A-4147-A177-3AD203B41FA5}">
                      <a16:colId xmlns:a16="http://schemas.microsoft.com/office/drawing/2014/main" val="1127640190"/>
                    </a:ext>
                  </a:extLst>
                </a:gridCol>
                <a:gridCol w="842682">
                  <a:extLst>
                    <a:ext uri="{9D8B030D-6E8A-4147-A177-3AD203B41FA5}">
                      <a16:colId xmlns:a16="http://schemas.microsoft.com/office/drawing/2014/main" val="2978946948"/>
                    </a:ext>
                  </a:extLst>
                </a:gridCol>
                <a:gridCol w="1288373">
                  <a:extLst>
                    <a:ext uri="{9D8B030D-6E8A-4147-A177-3AD203B41FA5}">
                      <a16:colId xmlns:a16="http://schemas.microsoft.com/office/drawing/2014/main" val="419582586"/>
                    </a:ext>
                  </a:extLst>
                </a:gridCol>
                <a:gridCol w="2011680">
                  <a:extLst>
                    <a:ext uri="{9D8B030D-6E8A-4147-A177-3AD203B41FA5}">
                      <a16:colId xmlns:a16="http://schemas.microsoft.com/office/drawing/2014/main" val="1489416118"/>
                    </a:ext>
                  </a:extLst>
                </a:gridCol>
                <a:gridCol w="921715">
                  <a:extLst>
                    <a:ext uri="{9D8B030D-6E8A-4147-A177-3AD203B41FA5}">
                      <a16:colId xmlns:a16="http://schemas.microsoft.com/office/drawing/2014/main" val="1789311771"/>
                    </a:ext>
                  </a:extLst>
                </a:gridCol>
                <a:gridCol w="991334">
                  <a:extLst>
                    <a:ext uri="{9D8B030D-6E8A-4147-A177-3AD203B41FA5}">
                      <a16:colId xmlns:a16="http://schemas.microsoft.com/office/drawing/2014/main" val="3205514054"/>
                    </a:ext>
                  </a:extLst>
                </a:gridCol>
              </a:tblGrid>
              <a:tr h="265340">
                <a:tc rowSpan="2"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U-SIG2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B0-B1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B2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B3-B7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B8 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B9-B10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B11-B15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B16-B19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B20-B25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86522459"/>
                  </a:ext>
                </a:extLst>
              </a:tr>
              <a:tr h="451078">
                <a:tc vMerge="1">
                  <a:txBody>
                    <a:bodyPr/>
                    <a:lstStyle/>
                    <a:p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PPDU Type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validate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Punctured Channel Information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Validate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UHR-SIG MCS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Number of UHR-SIG Symbols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CRC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Tail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04769627"/>
                  </a:ext>
                </a:extLst>
              </a:tr>
            </a:tbl>
          </a:graphicData>
        </a:graphic>
      </p:graphicFrame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F2A7F3A9-BBED-8C6D-6A09-B06A84CC51B1}"/>
              </a:ext>
            </a:extLst>
          </p:cNvPr>
          <p:cNvCxnSpPr>
            <a:cxnSpLocks/>
          </p:cNvCxnSpPr>
          <p:nvPr/>
        </p:nvCxnSpPr>
        <p:spPr>
          <a:xfrm>
            <a:off x="8766048" y="4778199"/>
            <a:ext cx="2267712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14017300-F888-5C56-D282-AF953BA2ABAD}"/>
              </a:ext>
            </a:extLst>
          </p:cNvPr>
          <p:cNvCxnSpPr>
            <a:cxnSpLocks/>
          </p:cNvCxnSpPr>
          <p:nvPr/>
        </p:nvCxnSpPr>
        <p:spPr>
          <a:xfrm>
            <a:off x="2843765" y="5579256"/>
            <a:ext cx="585216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C492EADA-9075-5E55-6133-EE1D8028D540}"/>
              </a:ext>
            </a:extLst>
          </p:cNvPr>
          <p:cNvCxnSpPr>
            <a:cxnSpLocks/>
          </p:cNvCxnSpPr>
          <p:nvPr/>
        </p:nvCxnSpPr>
        <p:spPr bwMode="auto">
          <a:xfrm>
            <a:off x="3076167" y="5688372"/>
            <a:ext cx="0" cy="182867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3" name="TextBox 22">
            <a:extLst>
              <a:ext uri="{FF2B5EF4-FFF2-40B4-BE49-F238E27FC236}">
                <a16:creationId xmlns:a16="http://schemas.microsoft.com/office/drawing/2014/main" id="{3BB9652D-A625-E05A-903C-EA9B88604E38}"/>
              </a:ext>
            </a:extLst>
          </p:cNvPr>
          <p:cNvSpPr txBox="1"/>
          <p:nvPr/>
        </p:nvSpPr>
        <p:spPr>
          <a:xfrm>
            <a:off x="802216" y="5942830"/>
            <a:ext cx="1032727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FF0000"/>
                </a:solidFill>
              </a:rPr>
              <a:t>Indicate </a:t>
            </a:r>
            <a:r>
              <a:rPr lang="en-US" sz="1400" dirty="0" err="1">
                <a:solidFill>
                  <a:srgbClr val="FF0000"/>
                </a:solidFill>
              </a:rPr>
              <a:t>CoBF</a:t>
            </a:r>
            <a:r>
              <a:rPr lang="en-US" sz="1400" dirty="0">
                <a:solidFill>
                  <a:srgbClr val="FF0000"/>
                </a:solidFill>
              </a:rPr>
              <a:t> </a:t>
            </a:r>
            <a:r>
              <a:rPr lang="en-US" altLang="zh-CN" sz="1400" dirty="0">
                <a:solidFill>
                  <a:srgbClr val="FF0000"/>
                </a:solidFill>
              </a:rPr>
              <a:t>Enabled</a:t>
            </a:r>
            <a:r>
              <a:rPr lang="en-US" sz="1400" dirty="0">
                <a:solidFill>
                  <a:srgbClr val="FF0000"/>
                </a:solidFill>
              </a:rPr>
              <a:t>(0)/Disabled(1)</a:t>
            </a:r>
            <a:r>
              <a:rPr lang="zh-CN" altLang="en-US" sz="1400" dirty="0">
                <a:solidFill>
                  <a:srgbClr val="FF0000"/>
                </a:solidFill>
              </a:rPr>
              <a:t> </a:t>
            </a:r>
            <a:r>
              <a:rPr lang="en-US" altLang="zh-CN" sz="1400" dirty="0">
                <a:solidFill>
                  <a:srgbClr val="FF0000"/>
                </a:solidFill>
              </a:rPr>
              <a:t>when</a:t>
            </a:r>
            <a:r>
              <a:rPr lang="zh-CN" altLang="en-US" sz="1400" dirty="0">
                <a:solidFill>
                  <a:srgbClr val="FF0000"/>
                </a:solidFill>
              </a:rPr>
              <a:t> </a:t>
            </a:r>
            <a:r>
              <a:rPr lang="en-US" sz="1400" dirty="0">
                <a:solidFill>
                  <a:srgbClr val="FF0000"/>
                </a:solidFill>
              </a:rPr>
              <a:t>PPDU type indicates a UHR non-OFDMA DL MU MIMO transmission (2)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FF0000"/>
                </a:solidFill>
              </a:rPr>
              <a:t>Indicate CSR Enabled(0)/Disabled(1) when PPDU type indicates a UHR SU transmission (1)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FF0000"/>
                </a:solidFill>
              </a:rPr>
              <a:t>Otherwise, it is validate bit (set to 1)</a:t>
            </a:r>
          </a:p>
        </p:txBody>
      </p: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1D1C2099-A742-F8BF-9691-85DE1B9CEB82}"/>
              </a:ext>
            </a:extLst>
          </p:cNvPr>
          <p:cNvCxnSpPr/>
          <p:nvPr/>
        </p:nvCxnSpPr>
        <p:spPr bwMode="auto">
          <a:xfrm flipV="1">
            <a:off x="9899904" y="4160520"/>
            <a:ext cx="0" cy="63083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9D414B8B-12FD-9F7F-3026-12F1EA3C6CB5}"/>
              </a:ext>
            </a:extLst>
          </p:cNvPr>
          <p:cNvSpPr txBox="1"/>
          <p:nvPr/>
        </p:nvSpPr>
        <p:spPr>
          <a:xfrm>
            <a:off x="1595877" y="5701962"/>
            <a:ext cx="145225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</a:rPr>
              <a:t>(not set to 3)</a:t>
            </a:r>
          </a:p>
        </p:txBody>
      </p:sp>
    </p:spTree>
    <p:extLst>
      <p:ext uri="{BB962C8B-B14F-4D97-AF65-F5344CB8AC3E}">
        <p14:creationId xmlns:p14="http://schemas.microsoft.com/office/powerpoint/2010/main" val="36045301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CC244A-BC78-26FA-A19C-2348E0C343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Common field design in UHR-SIG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AC22A2-52CC-93BE-CFA9-FDAE2072A5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Common field for non-OFDMA transmission: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latin typeface="Calibri" panose="020F0502020204030204" pitchFamily="34" charset="0"/>
                <a:ea typeface="Calibri" panose="020F0502020204030204" pitchFamily="34" charset="0"/>
              </a:rPr>
              <a:t>The number of disregard bits will be reduced by one bit to keep the number of symbols in UHR-SIG unchanged in SU transmission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All fields except the disregard bits will be kept the same as that in common field for non-OFDMA transmission in EHT-SIG 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sz="14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sz="14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sz="14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sz="14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1800" dirty="0">
                <a:latin typeface="Calibri" panose="020F0502020204030204" pitchFamily="34" charset="0"/>
                <a:ea typeface="Calibri" panose="020F0502020204030204" pitchFamily="34" charset="0"/>
              </a:rPr>
              <a:t>Common field for OFDMA transmission</a:t>
            </a:r>
          </a:p>
          <a:p>
            <a:pPr lvl="1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400" dirty="0">
                <a:latin typeface="Calibri" panose="020F0502020204030204" pitchFamily="34" charset="0"/>
                <a:ea typeface="Calibri" panose="020F0502020204030204" pitchFamily="34" charset="0"/>
              </a:rPr>
              <a:t>All fields except the RU Allocation fields[9] will be kept the same as that in common field for OFDMA transmission in EHT-SIG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542C883-161A-369E-EB20-7A34D342E83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830AD4-3FCC-0000-8A3A-8AED7E0537E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Juan Fang, Intel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CE5AC98-C001-E988-88D7-605D18F87E84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899923" y="311531"/>
            <a:ext cx="2499764" cy="273050"/>
          </a:xfrm>
        </p:spPr>
        <p:txBody>
          <a:bodyPr/>
          <a:lstStyle/>
          <a:p>
            <a:r>
              <a:rPr lang="en-US" dirty="0"/>
              <a:t>Nov 2024</a:t>
            </a:r>
            <a:endParaRPr lang="en-GB" dirty="0"/>
          </a:p>
        </p:txBody>
      </p:sp>
      <p:graphicFrame>
        <p:nvGraphicFramePr>
          <p:cNvPr id="7" name="Content Placeholder 7">
            <a:extLst>
              <a:ext uri="{FF2B5EF4-FFF2-40B4-BE49-F238E27FC236}">
                <a16:creationId xmlns:a16="http://schemas.microsoft.com/office/drawing/2014/main" id="{CB9DCD7E-CFED-5C65-829F-6C5E5EAB8AC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96374801"/>
              </p:ext>
            </p:extLst>
          </p:nvPr>
        </p:nvGraphicFramePr>
        <p:xfrm>
          <a:off x="1236753" y="2878019"/>
          <a:ext cx="9716380" cy="11652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67382">
                  <a:extLst>
                    <a:ext uri="{9D8B030D-6E8A-4147-A177-3AD203B41FA5}">
                      <a16:colId xmlns:a16="http://schemas.microsoft.com/office/drawing/2014/main" val="2831994361"/>
                    </a:ext>
                  </a:extLst>
                </a:gridCol>
                <a:gridCol w="744438">
                  <a:extLst>
                    <a:ext uri="{9D8B030D-6E8A-4147-A177-3AD203B41FA5}">
                      <a16:colId xmlns:a16="http://schemas.microsoft.com/office/drawing/2014/main" val="717437855"/>
                    </a:ext>
                  </a:extLst>
                </a:gridCol>
                <a:gridCol w="1530589">
                  <a:extLst>
                    <a:ext uri="{9D8B030D-6E8A-4147-A177-3AD203B41FA5}">
                      <a16:colId xmlns:a16="http://schemas.microsoft.com/office/drawing/2014/main" val="2002951456"/>
                    </a:ext>
                  </a:extLst>
                </a:gridCol>
                <a:gridCol w="1433780">
                  <a:extLst>
                    <a:ext uri="{9D8B030D-6E8A-4147-A177-3AD203B41FA5}">
                      <a16:colId xmlns:a16="http://schemas.microsoft.com/office/drawing/2014/main" val="1033839799"/>
                    </a:ext>
                  </a:extLst>
                </a:gridCol>
                <a:gridCol w="1338682">
                  <a:extLst>
                    <a:ext uri="{9D8B030D-6E8A-4147-A177-3AD203B41FA5}">
                      <a16:colId xmlns:a16="http://schemas.microsoft.com/office/drawing/2014/main" val="3883562594"/>
                    </a:ext>
                  </a:extLst>
                </a:gridCol>
                <a:gridCol w="1294791">
                  <a:extLst>
                    <a:ext uri="{9D8B030D-6E8A-4147-A177-3AD203B41FA5}">
                      <a16:colId xmlns:a16="http://schemas.microsoft.com/office/drawing/2014/main" val="2956265781"/>
                    </a:ext>
                  </a:extLst>
                </a:gridCol>
                <a:gridCol w="1009497">
                  <a:extLst>
                    <a:ext uri="{9D8B030D-6E8A-4147-A177-3AD203B41FA5}">
                      <a16:colId xmlns:a16="http://schemas.microsoft.com/office/drawing/2014/main" val="1789311771"/>
                    </a:ext>
                  </a:extLst>
                </a:gridCol>
                <a:gridCol w="1397221">
                  <a:extLst>
                    <a:ext uri="{9D8B030D-6E8A-4147-A177-3AD203B41FA5}">
                      <a16:colId xmlns:a16="http://schemas.microsoft.com/office/drawing/2014/main" val="3085436613"/>
                    </a:ext>
                  </a:extLst>
                </a:gridCol>
              </a:tblGrid>
              <a:tr h="173842">
                <a:tc gridSpan="8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Common field for non-OFDMA transmission 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91763679"/>
                  </a:ext>
                </a:extLst>
              </a:tr>
              <a:tr h="302191"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B0-B3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B4-B5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B6-B8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B9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B10-B11</a:t>
                      </a:r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B12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</a:rPr>
                        <a:t>B13-B15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B16-B18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86522459"/>
                  </a:ext>
                </a:extLst>
              </a:tr>
              <a:tr h="555674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Spatial Reuse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GI+LTF Size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Number of UHR-LTF Symbols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LDPC Extra Symbol Segment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Pre-FEC padding Factor</a:t>
                      </a:r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PE </a:t>
                      </a:r>
                      <a:r>
                        <a:rPr lang="en-US" sz="1400" err="1">
                          <a:solidFill>
                            <a:schemeClr val="tx1"/>
                          </a:solidFill>
                        </a:rPr>
                        <a:t>Disambiguity</a:t>
                      </a:r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</a:rPr>
                        <a:t>Disregard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Number of non-OFDMA Users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4769627"/>
                  </a:ext>
                </a:extLst>
              </a:tr>
            </a:tbl>
          </a:graphicData>
        </a:graphic>
      </p:graphicFrame>
      <p:graphicFrame>
        <p:nvGraphicFramePr>
          <p:cNvPr id="8" name="Content Placeholder 7">
            <a:extLst>
              <a:ext uri="{FF2B5EF4-FFF2-40B4-BE49-F238E27FC236}">
                <a16:creationId xmlns:a16="http://schemas.microsoft.com/office/drawing/2014/main" id="{377FF716-DFB9-03FF-A5E4-41A082887B2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20296981"/>
              </p:ext>
            </p:extLst>
          </p:nvPr>
        </p:nvGraphicFramePr>
        <p:xfrm>
          <a:off x="208238" y="4672584"/>
          <a:ext cx="11875008" cy="1737360"/>
        </p:xfrm>
        <a:graphic>
          <a:graphicData uri="http://schemas.openxmlformats.org/drawingml/2006/table">
            <a:tbl>
              <a:tblPr firstRow="1" bandRow="1"/>
              <a:tblGrid>
                <a:gridCol w="687783">
                  <a:extLst>
                    <a:ext uri="{9D8B030D-6E8A-4147-A177-3AD203B41FA5}">
                      <a16:colId xmlns:a16="http://schemas.microsoft.com/office/drawing/2014/main" val="2831994361"/>
                    </a:ext>
                  </a:extLst>
                </a:gridCol>
                <a:gridCol w="530494">
                  <a:extLst>
                    <a:ext uri="{9D8B030D-6E8A-4147-A177-3AD203B41FA5}">
                      <a16:colId xmlns:a16="http://schemas.microsoft.com/office/drawing/2014/main" val="717437855"/>
                    </a:ext>
                  </a:extLst>
                </a:gridCol>
                <a:gridCol w="1086988">
                  <a:extLst>
                    <a:ext uri="{9D8B030D-6E8A-4147-A177-3AD203B41FA5}">
                      <a16:colId xmlns:a16="http://schemas.microsoft.com/office/drawing/2014/main" val="2002951456"/>
                    </a:ext>
                  </a:extLst>
                </a:gridCol>
                <a:gridCol w="1019377">
                  <a:extLst>
                    <a:ext uri="{9D8B030D-6E8A-4147-A177-3AD203B41FA5}">
                      <a16:colId xmlns:a16="http://schemas.microsoft.com/office/drawing/2014/main" val="1033839799"/>
                    </a:ext>
                  </a:extLst>
                </a:gridCol>
                <a:gridCol w="951766">
                  <a:extLst>
                    <a:ext uri="{9D8B030D-6E8A-4147-A177-3AD203B41FA5}">
                      <a16:colId xmlns:a16="http://schemas.microsoft.com/office/drawing/2014/main" val="3883562594"/>
                    </a:ext>
                  </a:extLst>
                </a:gridCol>
                <a:gridCol w="920560">
                  <a:extLst>
                    <a:ext uri="{9D8B030D-6E8A-4147-A177-3AD203B41FA5}">
                      <a16:colId xmlns:a16="http://schemas.microsoft.com/office/drawing/2014/main" val="2956265781"/>
                    </a:ext>
                  </a:extLst>
                </a:gridCol>
                <a:gridCol w="717724">
                  <a:extLst>
                    <a:ext uri="{9D8B030D-6E8A-4147-A177-3AD203B41FA5}">
                      <a16:colId xmlns:a16="http://schemas.microsoft.com/office/drawing/2014/main" val="1789311771"/>
                    </a:ext>
                  </a:extLst>
                </a:gridCol>
                <a:gridCol w="993386">
                  <a:extLst>
                    <a:ext uri="{9D8B030D-6E8A-4147-A177-3AD203B41FA5}">
                      <a16:colId xmlns:a16="http://schemas.microsoft.com/office/drawing/2014/main" val="3085436613"/>
                    </a:ext>
                  </a:extLst>
                </a:gridCol>
                <a:gridCol w="993386">
                  <a:extLst>
                    <a:ext uri="{9D8B030D-6E8A-4147-A177-3AD203B41FA5}">
                      <a16:colId xmlns:a16="http://schemas.microsoft.com/office/drawing/2014/main" val="2506403734"/>
                    </a:ext>
                  </a:extLst>
                </a:gridCol>
                <a:gridCol w="993386">
                  <a:extLst>
                    <a:ext uri="{9D8B030D-6E8A-4147-A177-3AD203B41FA5}">
                      <a16:colId xmlns:a16="http://schemas.microsoft.com/office/drawing/2014/main" val="1610924669"/>
                    </a:ext>
                  </a:extLst>
                </a:gridCol>
                <a:gridCol w="993386">
                  <a:extLst>
                    <a:ext uri="{9D8B030D-6E8A-4147-A177-3AD203B41FA5}">
                      <a16:colId xmlns:a16="http://schemas.microsoft.com/office/drawing/2014/main" val="3671340346"/>
                    </a:ext>
                  </a:extLst>
                </a:gridCol>
                <a:gridCol w="993386">
                  <a:extLst>
                    <a:ext uri="{9D8B030D-6E8A-4147-A177-3AD203B41FA5}">
                      <a16:colId xmlns:a16="http://schemas.microsoft.com/office/drawing/2014/main" val="1633903680"/>
                    </a:ext>
                  </a:extLst>
                </a:gridCol>
                <a:gridCol w="993386">
                  <a:extLst>
                    <a:ext uri="{9D8B030D-6E8A-4147-A177-3AD203B41FA5}">
                      <a16:colId xmlns:a16="http://schemas.microsoft.com/office/drawing/2014/main" val="1725438155"/>
                    </a:ext>
                  </a:extLst>
                </a:gridCol>
              </a:tblGrid>
              <a:tr h="173842">
                <a:tc gridSpan="13"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ptos" panose="02110004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ptos" panose="02110004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ptos" panose="02110004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ptos" panose="02110004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ptos" panose="02110004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ptos" panose="02110004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ptos" panose="02110004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ptos" panose="02110004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Common field for OFDMA transmission 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91763679"/>
                  </a:ext>
                </a:extLst>
              </a:tr>
              <a:tr h="30219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ctr"/>
                      <a:r>
                        <a:rPr lang="en-US" sz="1200">
                          <a:solidFill>
                            <a:schemeClr val="tx1"/>
                          </a:solidFill>
                        </a:rPr>
                        <a:t>B0-B3</a:t>
                      </a: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ctr"/>
                      <a:r>
                        <a:rPr lang="en-US" sz="1200">
                          <a:solidFill>
                            <a:schemeClr val="tx1"/>
                          </a:solidFill>
                        </a:rPr>
                        <a:t>B4-B5</a:t>
                      </a: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ctr"/>
                      <a:r>
                        <a:rPr lang="en-US" sz="1200">
                          <a:solidFill>
                            <a:schemeClr val="tx1"/>
                          </a:solidFill>
                        </a:rPr>
                        <a:t>B6-B8</a:t>
                      </a: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ctr"/>
                      <a:r>
                        <a:rPr lang="en-US" sz="1200">
                          <a:solidFill>
                            <a:schemeClr val="tx1"/>
                          </a:solidFill>
                        </a:rPr>
                        <a:t>B9</a:t>
                      </a: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r>
                        <a:rPr lang="en-US" sz="1200">
                          <a:solidFill>
                            <a:schemeClr val="tx1"/>
                          </a:solidFill>
                        </a:rPr>
                        <a:t>B10-B11</a:t>
                      </a:r>
                      <a:endParaRPr lang="en-US" sz="160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ctr"/>
                      <a:r>
                        <a:rPr lang="en-US" sz="1200">
                          <a:solidFill>
                            <a:schemeClr val="tx1"/>
                          </a:solidFill>
                        </a:rPr>
                        <a:t>B12</a:t>
                      </a: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B13-B16</a:t>
                      </a: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B17-B16+9N</a:t>
                      </a: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B17+9N-B20+9N</a:t>
                      </a: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B21+9N-B26+9N</a:t>
                      </a: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B27+9N-B26+9N+9M</a:t>
                      </a: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B27+9N+9M-B30+9N+9M</a:t>
                      </a: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B31+9N+9M-B36+9N+9M</a:t>
                      </a: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86522459"/>
                  </a:ext>
                </a:extLst>
              </a:tr>
              <a:tr h="55567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ctr"/>
                      <a:r>
                        <a:rPr lang="en-US" sz="1200">
                          <a:solidFill>
                            <a:schemeClr val="tx1"/>
                          </a:solidFill>
                        </a:rPr>
                        <a:t>Spatial Reuse</a:t>
                      </a: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GI+LTF Size</a:t>
                      </a: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Number of EHT-LTF Symbols</a:t>
                      </a: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ctr"/>
                      <a:r>
                        <a:rPr lang="en-US" sz="1200">
                          <a:solidFill>
                            <a:schemeClr val="tx1"/>
                          </a:solidFill>
                        </a:rPr>
                        <a:t>LDPC Extra Symbol Segment</a:t>
                      </a: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r>
                        <a:rPr lang="en-US" sz="1200">
                          <a:solidFill>
                            <a:schemeClr val="tx1"/>
                          </a:solidFill>
                        </a:rPr>
                        <a:t>Pre-FEC padding Factor</a:t>
                      </a:r>
                      <a:endParaRPr lang="en-US" sz="160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PE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</a:rPr>
                        <a:t>Disambiguity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Disregard</a:t>
                      </a: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RU Allocation-A</a:t>
                      </a: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CRS</a:t>
                      </a: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Tail</a:t>
                      </a: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RU Allocation-B</a:t>
                      </a:r>
                    </a:p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CRC</a:t>
                      </a: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Tail</a:t>
                      </a: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47696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140688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4D65B8-37FC-4A80-F310-41D67CB89A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 of UHR U-SIG and common field design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D13A7B-86ED-F284-C26B-E545DAB27C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74320" lvl="1">
              <a:buFont typeface="Arial" panose="020B0604020202020204" pitchFamily="34" charset="0"/>
              <a:buChar char="•"/>
            </a:pP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Propose to reduce the number of Disregard bits in Common field for non-OFDMA transmission in UHR-SIG by one bit to keep the number of OFDM symbols for UHR-SIG unchanged in the SU transmission</a:t>
            </a:r>
          </a:p>
          <a:p>
            <a:pPr marL="274320" lvl="1">
              <a:buFont typeface="Arial" panose="020B0604020202020204" pitchFamily="34" charset="0"/>
              <a:buChar char="•"/>
            </a:pP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</a:rPr>
              <a:t>Propose to apply </a:t>
            </a:r>
            <a:r>
              <a:rPr lang="en-US" sz="2400" dirty="0" err="1">
                <a:latin typeface="Calibri" panose="020F0502020204030204" pitchFamily="34" charset="0"/>
                <a:ea typeface="Calibri" panose="020F0502020204030204" pitchFamily="34" charset="0"/>
              </a:rPr>
              <a:t>CoBF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</a:rPr>
              <a:t> in DL non-OFDMA MU MIMO transmission only</a:t>
            </a:r>
          </a:p>
          <a:p>
            <a:pPr marL="274320" lvl="1">
              <a:buFont typeface="Arial" panose="020B0604020202020204" pitchFamily="34" charset="0"/>
              <a:buChar char="•"/>
            </a:pP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</a:rPr>
              <a:t>Propose to use B2 in U-SIG2 to indicate whether when </a:t>
            </a:r>
            <a:r>
              <a:rPr lang="en-US" sz="2400" dirty="0" err="1">
                <a:latin typeface="Calibri" panose="020F0502020204030204" pitchFamily="34" charset="0"/>
                <a:ea typeface="Calibri" panose="020F0502020204030204" pitchFamily="34" charset="0"/>
              </a:rPr>
              <a:t>CoBF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</a:rPr>
              <a:t> is enabled or not</a:t>
            </a:r>
          </a:p>
          <a:p>
            <a:pPr marL="274320" lvl="1">
              <a:buFont typeface="Arial" panose="020B0604020202020204" pitchFamily="34" charset="0"/>
              <a:buChar char="•"/>
            </a:pP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Propose to keep the common field for OFDMA transmission in UHR the same as  that in EHT.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8C2C6C1-EE11-81E6-A53D-B4ECADB3E79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BB0EC8-2FFF-0799-B67D-36BBB13A5B2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Juan Fang, Intel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CBC4AB1-4C60-C61D-15D0-9B59370867B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9814980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A12AA0-865D-6BE8-B1AC-69B127745B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DD659E-745A-112C-3544-7FC16758B9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sz="1800" b="0" dirty="0">
                <a:hlinkClick r:id="rId2"/>
              </a:rPr>
              <a:t>https://mentor.ieee.org/802.11/dcn/24/11-24-0474-03-00bn-uhr-unequal-modulation-pattern-and-new-mcs.pptx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1800" b="0" dirty="0">
                <a:hlinkClick r:id="rId2"/>
              </a:rPr>
              <a:t>https://mentor.ieee.org/802.11/dcn/23/11-23-1985-05-00bn-longer-ldpc-codeword.pptx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1800" b="0" dirty="0">
                <a:hlinkClick r:id="rId3"/>
              </a:rPr>
              <a:t>https://mentor.ieee.org/802.11/dcn/24/11-24-1478-01-00bn-elr-ppdu-design.pptx</a:t>
            </a:r>
            <a:endParaRPr lang="en-US" sz="1800" b="0" dirty="0"/>
          </a:p>
          <a:p>
            <a:pPr marL="457200" indent="-457200">
              <a:buFont typeface="+mj-lt"/>
              <a:buAutoNum type="arabicPeriod"/>
            </a:pPr>
            <a:r>
              <a:rPr lang="en-US" sz="1800" b="0" dirty="0">
                <a:hlinkClick r:id="rId4"/>
              </a:rPr>
              <a:t>https://mentor.ieee.org/802.11/dcn/24/11-24-1542-00-00bn-sounding-schemes-for-coordinated-beamforming.pptx</a:t>
            </a:r>
            <a:endParaRPr lang="en-US" sz="1800" b="0" dirty="0"/>
          </a:p>
          <a:p>
            <a:pPr marL="457200" indent="-457200">
              <a:buFont typeface="+mj-lt"/>
              <a:buAutoNum type="arabicPeriod"/>
            </a:pPr>
            <a:r>
              <a:rPr lang="en-US" sz="1800" b="0" dirty="0"/>
              <a:t>https://mentor.ieee.org/802.11/dcn/24/11-24-1864-00-00bn-map-ppdu-consideration-and-harmonized-u-sig-signaling.pptx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1800" b="0" dirty="0"/>
              <a:t>https://mentor.ieee.org/802.11/dcn/24/11-24-0437-00-00bn-interference-mitigation-for-improved-reliability-more-insights.pptx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1800" b="0" dirty="0">
                <a:hlinkClick r:id="rId2"/>
              </a:rPr>
              <a:t>https://mentor.ieee.org/802.11/dcn/24/11-24-1695-00-00bn-11bn-signaling-design-for-extra-mcs-ueqm-2xldpc.pptx</a:t>
            </a:r>
            <a:endParaRPr lang="en-US" sz="1800" b="0" dirty="0"/>
          </a:p>
          <a:p>
            <a:pPr marL="457200" indent="-457200">
              <a:buFont typeface="+mj-lt"/>
              <a:buAutoNum type="arabicPeriod"/>
            </a:pPr>
            <a:r>
              <a:rPr lang="en-US" sz="1800" b="0" dirty="0">
                <a:hlinkClick r:id="rId5"/>
              </a:rPr>
              <a:t>https://mentor.ieee.org/802.11/dcn/24/11-24-1592-00-00bn-usig-fields-in-an-elr-ppdu.pptx</a:t>
            </a:r>
            <a:endParaRPr lang="en-US" sz="1800" b="0" dirty="0"/>
          </a:p>
          <a:p>
            <a:pPr marL="457200" indent="-457200">
              <a:buFont typeface="+mj-lt"/>
              <a:buAutoNum type="arabicPeriod"/>
            </a:pPr>
            <a:r>
              <a:rPr lang="en-US" sz="1800" b="0" dirty="0"/>
              <a:t>https://mentor.ieee.org/802.11/dcn/24/11-24-1827-00-00bn-on-ofdma-mu-mimo.pptx</a:t>
            </a:r>
          </a:p>
          <a:p>
            <a:pPr marL="0" indent="0"/>
            <a:endParaRPr lang="en-US" sz="1800" b="0" dirty="0"/>
          </a:p>
          <a:p>
            <a:endParaRPr lang="en-US" sz="1800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7AD0488-40E5-5F94-EA45-96EF64C09EA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20EBAD-E7F6-F4E1-104C-8273035825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Juan Fang, Intel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AF239D3-0CC8-6BC5-A487-AD670E96019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6216532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8AD821-EAF7-F9CB-1F45-D610495F0D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E6D27A-C0D8-3CEB-B0D6-8E613AECAC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Do you agree to include the following to the 11bn SFD?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Reduce the number of Disregard bits in Common field for non-OFDMA transmission in UHR-SIG by one bit to keep the number of OFDM symbols for UHR-SIG unchanged in the single user case.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CACDCB9-7FA2-4506-EA78-53FB20497E7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F1A20C-F504-6E74-D335-76983FF4B74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Juan Fang, Intel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9DFF639-0A7E-6814-FD4C-BE092D7EF05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2721687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1C3767-3964-4B46-8EAC-D7D4CE95C8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6C80A2-0E90-43BA-EADD-68F8294490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Do you agree to include the following to the 11bn SFD?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Keep other fields except the disregard bits in Common field for non-OFDMA transmission in UHR-SIG to be the same as that in common field for non-OFDMA transmission in EHT-SIG as following.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6D9141B-1528-0B07-7260-21405B9C70E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6E8FAC-E8C6-5467-0410-52A737A96BC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Juan Fang, Intel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ABF1739-0B77-3ABB-3B07-C77A473E41C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 2024</a:t>
            </a:r>
            <a:endParaRPr lang="en-GB" dirty="0"/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C8DED3A5-DEC6-9ADD-88EC-E07EC153E97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0835542"/>
              </p:ext>
            </p:extLst>
          </p:nvPr>
        </p:nvGraphicFramePr>
        <p:xfrm>
          <a:off x="1084834" y="3136392"/>
          <a:ext cx="10121816" cy="1624331"/>
        </p:xfrm>
        <a:graphic>
          <a:graphicData uri="http://schemas.openxmlformats.org/drawingml/2006/table">
            <a:tbl>
              <a:tblPr firstRow="1" firstCol="1" bandRow="1"/>
              <a:tblGrid>
                <a:gridCol w="1223923">
                  <a:extLst>
                    <a:ext uri="{9D8B030D-6E8A-4147-A177-3AD203B41FA5}">
                      <a16:colId xmlns:a16="http://schemas.microsoft.com/office/drawing/2014/main" val="478807887"/>
                    </a:ext>
                  </a:extLst>
                </a:gridCol>
                <a:gridCol w="1222835">
                  <a:extLst>
                    <a:ext uri="{9D8B030D-6E8A-4147-A177-3AD203B41FA5}">
                      <a16:colId xmlns:a16="http://schemas.microsoft.com/office/drawing/2014/main" val="2531289558"/>
                    </a:ext>
                  </a:extLst>
                </a:gridCol>
                <a:gridCol w="1239139">
                  <a:extLst>
                    <a:ext uri="{9D8B030D-6E8A-4147-A177-3AD203B41FA5}">
                      <a16:colId xmlns:a16="http://schemas.microsoft.com/office/drawing/2014/main" val="3139089123"/>
                    </a:ext>
                  </a:extLst>
                </a:gridCol>
                <a:gridCol w="1244575">
                  <a:extLst>
                    <a:ext uri="{9D8B030D-6E8A-4147-A177-3AD203B41FA5}">
                      <a16:colId xmlns:a16="http://schemas.microsoft.com/office/drawing/2014/main" val="1218551484"/>
                    </a:ext>
                  </a:extLst>
                </a:gridCol>
                <a:gridCol w="1236966">
                  <a:extLst>
                    <a:ext uri="{9D8B030D-6E8A-4147-A177-3AD203B41FA5}">
                      <a16:colId xmlns:a16="http://schemas.microsoft.com/office/drawing/2014/main" val="3046604805"/>
                    </a:ext>
                  </a:extLst>
                </a:gridCol>
                <a:gridCol w="1461968">
                  <a:extLst>
                    <a:ext uri="{9D8B030D-6E8A-4147-A177-3AD203B41FA5}">
                      <a16:colId xmlns:a16="http://schemas.microsoft.com/office/drawing/2014/main" val="2198816040"/>
                    </a:ext>
                  </a:extLst>
                </a:gridCol>
                <a:gridCol w="1253271">
                  <a:extLst>
                    <a:ext uri="{9D8B030D-6E8A-4147-A177-3AD203B41FA5}">
                      <a16:colId xmlns:a16="http://schemas.microsoft.com/office/drawing/2014/main" val="840038441"/>
                    </a:ext>
                  </a:extLst>
                </a:gridCol>
                <a:gridCol w="1239139">
                  <a:extLst>
                    <a:ext uri="{9D8B030D-6E8A-4147-A177-3AD203B41FA5}">
                      <a16:colId xmlns:a16="http://schemas.microsoft.com/office/drawing/2014/main" val="3029049277"/>
                    </a:ext>
                  </a:extLst>
                </a:gridCol>
              </a:tblGrid>
              <a:tr h="24390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B0-B3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B4-B5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B6-B8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B9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B10-B11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B12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B13-B15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B16-B18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86109331"/>
                  </a:ext>
                </a:extLst>
              </a:tr>
              <a:tr h="82131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Spatial Reuse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GI+LTF Size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Number of UHR-LTF Symbols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LDPC Extra Symbol Segment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Pre-FEC padding Factor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PE Disambiguity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Disregard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Number of non-OFDMA Users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360083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4501326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EA8DFA-9733-18F2-33E9-8867D7F64E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2D881E-1515-F69F-DD99-3DA0A24FA0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Do you agree to include the following to the 11bn SFD?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Use B2 in U-SIG 2 </a:t>
            </a:r>
            <a:r>
              <a:rPr lang="en-US" altLang="zh-CN" sz="2000" dirty="0"/>
              <a:t>in MU PPDU to indicate whether </a:t>
            </a:r>
            <a:r>
              <a:rPr lang="en-US" altLang="zh-CN" sz="2000" dirty="0" err="1"/>
              <a:t>CoBF</a:t>
            </a:r>
            <a:r>
              <a:rPr lang="en-US" altLang="zh-CN" sz="2000" dirty="0"/>
              <a:t> is enabled(0) or disabled(1) when the PPDU format indicate a UHR non-OFDMA DL MU MIMO transmission (2)</a:t>
            </a:r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AC0CFCB-EAC7-FC38-A9E7-AD591A11181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EB898F-D1AF-9AC7-3AB9-524263D5007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Juan Fang, Intel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15C2E7D-3CEA-4DA3-EEA2-E6AFDBA4761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6890982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393973-8910-7F80-374E-5A25971A9C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9C4856-51D7-C8B1-69EF-1552E6CD44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Do you agree to include the following to the 11bn SFD?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/>
              <a:t>Use the following U-SIG field design in UHR MU PPDUs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err="1"/>
              <a:t>CoBF</a:t>
            </a:r>
            <a:r>
              <a:rPr lang="en-US" dirty="0"/>
              <a:t> will be only applied in DL non-OFDMA MU MIMO transmission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CSR will be only applied in UHR SU transmission 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00B2889-FD0B-1F47-19A1-CC433A338BF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7ECB51-7D50-2B7E-F8BB-15B925A1903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Juan Fang, Intel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A5FA3A7-4E8B-BB7E-81BE-221A3DB649E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xxx 2023</a:t>
            </a:r>
            <a:endParaRPr lang="en-GB"/>
          </a:p>
        </p:txBody>
      </p:sp>
      <p:graphicFrame>
        <p:nvGraphicFramePr>
          <p:cNvPr id="7" name="Content Placeholder 7">
            <a:extLst>
              <a:ext uri="{FF2B5EF4-FFF2-40B4-BE49-F238E27FC236}">
                <a16:creationId xmlns:a16="http://schemas.microsoft.com/office/drawing/2014/main" id="{C277439B-56B4-D334-B57C-CF3C012B5E4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95226184"/>
              </p:ext>
            </p:extLst>
          </p:nvPr>
        </p:nvGraphicFramePr>
        <p:xfrm>
          <a:off x="1267968" y="3827643"/>
          <a:ext cx="10327272" cy="822960"/>
        </p:xfrm>
        <a:graphic>
          <a:graphicData uri="http://schemas.openxmlformats.org/drawingml/2006/table">
            <a:tbl>
              <a:tblPr firstRow="1" bandRow="1"/>
              <a:tblGrid>
                <a:gridCol w="823094">
                  <a:extLst>
                    <a:ext uri="{9D8B030D-6E8A-4147-A177-3AD203B41FA5}">
                      <a16:colId xmlns:a16="http://schemas.microsoft.com/office/drawing/2014/main" val="4190613649"/>
                    </a:ext>
                  </a:extLst>
                </a:gridCol>
                <a:gridCol w="1688242">
                  <a:extLst>
                    <a:ext uri="{9D8B030D-6E8A-4147-A177-3AD203B41FA5}">
                      <a16:colId xmlns:a16="http://schemas.microsoft.com/office/drawing/2014/main" val="2831994361"/>
                    </a:ext>
                  </a:extLst>
                </a:gridCol>
                <a:gridCol w="1388111">
                  <a:extLst>
                    <a:ext uri="{9D8B030D-6E8A-4147-A177-3AD203B41FA5}">
                      <a16:colId xmlns:a16="http://schemas.microsoft.com/office/drawing/2014/main" val="3261877510"/>
                    </a:ext>
                  </a:extLst>
                </a:gridCol>
                <a:gridCol w="1050461">
                  <a:extLst>
                    <a:ext uri="{9D8B030D-6E8A-4147-A177-3AD203B41FA5}">
                      <a16:colId xmlns:a16="http://schemas.microsoft.com/office/drawing/2014/main" val="1127640190"/>
                    </a:ext>
                  </a:extLst>
                </a:gridCol>
                <a:gridCol w="1375604">
                  <a:extLst>
                    <a:ext uri="{9D8B030D-6E8A-4147-A177-3AD203B41FA5}">
                      <a16:colId xmlns:a16="http://schemas.microsoft.com/office/drawing/2014/main" val="2978946948"/>
                    </a:ext>
                  </a:extLst>
                </a:gridCol>
                <a:gridCol w="1325583">
                  <a:extLst>
                    <a:ext uri="{9D8B030D-6E8A-4147-A177-3AD203B41FA5}">
                      <a16:colId xmlns:a16="http://schemas.microsoft.com/office/drawing/2014/main" val="419582586"/>
                    </a:ext>
                  </a:extLst>
                </a:gridCol>
                <a:gridCol w="1388111">
                  <a:extLst>
                    <a:ext uri="{9D8B030D-6E8A-4147-A177-3AD203B41FA5}">
                      <a16:colId xmlns:a16="http://schemas.microsoft.com/office/drawing/2014/main" val="1489416118"/>
                    </a:ext>
                  </a:extLst>
                </a:gridCol>
                <a:gridCol w="1288066">
                  <a:extLst>
                    <a:ext uri="{9D8B030D-6E8A-4147-A177-3AD203B41FA5}">
                      <a16:colId xmlns:a16="http://schemas.microsoft.com/office/drawing/2014/main" val="1789311771"/>
                    </a:ext>
                  </a:extLst>
                </a:gridCol>
              </a:tblGrid>
              <a:tr h="301210">
                <a:tc rowSpan="2"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U-SIG1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B0-B2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B3-B5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B6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B7-B12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B13-B19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B20-B24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B25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86522459"/>
                  </a:ext>
                </a:extLst>
              </a:tr>
              <a:tr h="301210">
                <a:tc vMerge="1">
                  <a:txBody>
                    <a:bodyPr/>
                    <a:lstStyle/>
                    <a:p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PHY version</a:t>
                      </a:r>
                    </a:p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(1 for UHR)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AE2CA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PPDU BW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AE2CA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UL/DL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AE2CA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 dirty="0">
                          <a:solidFill>
                            <a:srgbClr val="FF0000"/>
                          </a:solidFill>
                        </a:rPr>
                        <a:t>BSS color 1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AE2CA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TXOP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AE2CA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Disregard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Validate 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04769627"/>
                  </a:ext>
                </a:extLst>
              </a:tr>
            </a:tbl>
          </a:graphicData>
        </a:graphic>
      </p:graphicFrame>
      <p:graphicFrame>
        <p:nvGraphicFramePr>
          <p:cNvPr id="8" name="Content Placeholder 7">
            <a:extLst>
              <a:ext uri="{FF2B5EF4-FFF2-40B4-BE49-F238E27FC236}">
                <a16:creationId xmlns:a16="http://schemas.microsoft.com/office/drawing/2014/main" id="{FBA9F340-A696-8ED7-4FBE-A3F93E08007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56847420"/>
              </p:ext>
            </p:extLst>
          </p:nvPr>
        </p:nvGraphicFramePr>
        <p:xfrm>
          <a:off x="1264920" y="4778619"/>
          <a:ext cx="10330321" cy="822960"/>
        </p:xfrm>
        <a:graphic>
          <a:graphicData uri="http://schemas.openxmlformats.org/drawingml/2006/table">
            <a:tbl>
              <a:tblPr firstRow="1" bandRow="1"/>
              <a:tblGrid>
                <a:gridCol w="599008">
                  <a:extLst>
                    <a:ext uri="{9D8B030D-6E8A-4147-A177-3AD203B41FA5}">
                      <a16:colId xmlns:a16="http://schemas.microsoft.com/office/drawing/2014/main" val="4190613649"/>
                    </a:ext>
                  </a:extLst>
                </a:gridCol>
                <a:gridCol w="1110724">
                  <a:extLst>
                    <a:ext uri="{9D8B030D-6E8A-4147-A177-3AD203B41FA5}">
                      <a16:colId xmlns:a16="http://schemas.microsoft.com/office/drawing/2014/main" val="2831994361"/>
                    </a:ext>
                  </a:extLst>
                </a:gridCol>
                <a:gridCol w="928006">
                  <a:extLst>
                    <a:ext uri="{9D8B030D-6E8A-4147-A177-3AD203B41FA5}">
                      <a16:colId xmlns:a16="http://schemas.microsoft.com/office/drawing/2014/main" val="3261877510"/>
                    </a:ext>
                  </a:extLst>
                </a:gridCol>
                <a:gridCol w="1636799">
                  <a:extLst>
                    <a:ext uri="{9D8B030D-6E8A-4147-A177-3AD203B41FA5}">
                      <a16:colId xmlns:a16="http://schemas.microsoft.com/office/drawing/2014/main" val="1127640190"/>
                    </a:ext>
                  </a:extLst>
                </a:gridCol>
                <a:gridCol w="842682">
                  <a:extLst>
                    <a:ext uri="{9D8B030D-6E8A-4147-A177-3AD203B41FA5}">
                      <a16:colId xmlns:a16="http://schemas.microsoft.com/office/drawing/2014/main" val="2978946948"/>
                    </a:ext>
                  </a:extLst>
                </a:gridCol>
                <a:gridCol w="1288373">
                  <a:extLst>
                    <a:ext uri="{9D8B030D-6E8A-4147-A177-3AD203B41FA5}">
                      <a16:colId xmlns:a16="http://schemas.microsoft.com/office/drawing/2014/main" val="419582586"/>
                    </a:ext>
                  </a:extLst>
                </a:gridCol>
                <a:gridCol w="2011680">
                  <a:extLst>
                    <a:ext uri="{9D8B030D-6E8A-4147-A177-3AD203B41FA5}">
                      <a16:colId xmlns:a16="http://schemas.microsoft.com/office/drawing/2014/main" val="1489416118"/>
                    </a:ext>
                  </a:extLst>
                </a:gridCol>
                <a:gridCol w="921715">
                  <a:extLst>
                    <a:ext uri="{9D8B030D-6E8A-4147-A177-3AD203B41FA5}">
                      <a16:colId xmlns:a16="http://schemas.microsoft.com/office/drawing/2014/main" val="1789311771"/>
                    </a:ext>
                  </a:extLst>
                </a:gridCol>
                <a:gridCol w="991334">
                  <a:extLst>
                    <a:ext uri="{9D8B030D-6E8A-4147-A177-3AD203B41FA5}">
                      <a16:colId xmlns:a16="http://schemas.microsoft.com/office/drawing/2014/main" val="3205514054"/>
                    </a:ext>
                  </a:extLst>
                </a:gridCol>
              </a:tblGrid>
              <a:tr h="265340">
                <a:tc rowSpan="2"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U-SIG2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B0-B1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B2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B3-B7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B8 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B9-B10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B11-B15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B16-B19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B20-B25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86522459"/>
                  </a:ext>
                </a:extLst>
              </a:tr>
              <a:tr h="451078">
                <a:tc vMerge="1">
                  <a:txBody>
                    <a:bodyPr/>
                    <a:lstStyle/>
                    <a:p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PPDU Type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validate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Punctured Channel Information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Validate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UHR-SIG MCS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Number of UHR-SIG Symbols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CRC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Tail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04769627"/>
                  </a:ext>
                </a:extLst>
              </a:tr>
            </a:tbl>
          </a:graphicData>
        </a:graphic>
      </p:graphicFrame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648C5478-D50F-9295-2E3C-48F8C9117B76}"/>
              </a:ext>
            </a:extLst>
          </p:cNvPr>
          <p:cNvCxnSpPr>
            <a:cxnSpLocks/>
          </p:cNvCxnSpPr>
          <p:nvPr/>
        </p:nvCxnSpPr>
        <p:spPr>
          <a:xfrm>
            <a:off x="8990417" y="4257411"/>
            <a:ext cx="2267712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FFAD9D7C-1339-2B5B-730C-C6CA2A79C3C8}"/>
              </a:ext>
            </a:extLst>
          </p:cNvPr>
          <p:cNvSpPr txBox="1"/>
          <p:nvPr/>
        </p:nvSpPr>
        <p:spPr>
          <a:xfrm>
            <a:off x="8356432" y="3127121"/>
            <a:ext cx="38355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</a:rPr>
              <a:t>Indicate BSS color 2 when CSR or CBF is enabled</a:t>
            </a:r>
          </a:p>
          <a:p>
            <a:r>
              <a:rPr lang="en-US" sz="1400" dirty="0">
                <a:solidFill>
                  <a:srgbClr val="FF0000"/>
                </a:solidFill>
              </a:rPr>
              <a:t>Otherwise, keep unchanged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8E55F5F8-8AB3-D85F-8069-E40BFAABC6EF}"/>
              </a:ext>
            </a:extLst>
          </p:cNvPr>
          <p:cNvCxnSpPr>
            <a:cxnSpLocks/>
          </p:cNvCxnSpPr>
          <p:nvPr/>
        </p:nvCxnSpPr>
        <p:spPr>
          <a:xfrm>
            <a:off x="3143026" y="5249782"/>
            <a:ext cx="585216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82C9ECBC-B8C1-DBD7-C635-8EAE867326EA}"/>
              </a:ext>
            </a:extLst>
          </p:cNvPr>
          <p:cNvCxnSpPr>
            <a:cxnSpLocks/>
          </p:cNvCxnSpPr>
          <p:nvPr/>
        </p:nvCxnSpPr>
        <p:spPr bwMode="auto">
          <a:xfrm>
            <a:off x="3389242" y="5448202"/>
            <a:ext cx="0" cy="427697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566E27B9-758B-5A03-04C3-19D72B0C48F2}"/>
              </a:ext>
            </a:extLst>
          </p:cNvPr>
          <p:cNvSpPr txBox="1"/>
          <p:nvPr/>
        </p:nvSpPr>
        <p:spPr>
          <a:xfrm>
            <a:off x="1048511" y="5766468"/>
            <a:ext cx="1032727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FF0000"/>
                </a:solidFill>
              </a:rPr>
              <a:t>Indicate </a:t>
            </a:r>
            <a:r>
              <a:rPr lang="en-US" sz="1400" dirty="0" err="1">
                <a:solidFill>
                  <a:srgbClr val="FF0000"/>
                </a:solidFill>
              </a:rPr>
              <a:t>CoBF</a:t>
            </a:r>
            <a:r>
              <a:rPr lang="en-US" sz="1400" dirty="0">
                <a:solidFill>
                  <a:srgbClr val="FF0000"/>
                </a:solidFill>
              </a:rPr>
              <a:t> </a:t>
            </a:r>
            <a:r>
              <a:rPr lang="en-US" altLang="zh-CN" sz="1400" dirty="0">
                <a:solidFill>
                  <a:srgbClr val="FF0000"/>
                </a:solidFill>
              </a:rPr>
              <a:t>Enabled</a:t>
            </a:r>
            <a:r>
              <a:rPr lang="en-US" sz="1400" dirty="0">
                <a:solidFill>
                  <a:srgbClr val="FF0000"/>
                </a:solidFill>
              </a:rPr>
              <a:t>(0)/Disabled(1)</a:t>
            </a:r>
            <a:r>
              <a:rPr lang="zh-CN" altLang="en-US" sz="1400" dirty="0">
                <a:solidFill>
                  <a:srgbClr val="FF0000"/>
                </a:solidFill>
              </a:rPr>
              <a:t> </a:t>
            </a:r>
            <a:r>
              <a:rPr lang="en-US" altLang="zh-CN" sz="1400" dirty="0">
                <a:solidFill>
                  <a:srgbClr val="FF0000"/>
                </a:solidFill>
              </a:rPr>
              <a:t>when</a:t>
            </a:r>
            <a:r>
              <a:rPr lang="zh-CN" altLang="en-US" sz="1400" dirty="0">
                <a:solidFill>
                  <a:srgbClr val="FF0000"/>
                </a:solidFill>
              </a:rPr>
              <a:t> </a:t>
            </a:r>
            <a:r>
              <a:rPr lang="en-US" sz="1400" dirty="0">
                <a:solidFill>
                  <a:srgbClr val="FF0000"/>
                </a:solidFill>
              </a:rPr>
              <a:t>PPDU type indicates a UHR non-OFDMA DL MU MIMO transmission (2)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FF0000"/>
                </a:solidFill>
              </a:rPr>
              <a:t>Indicate CSR Enabled(0)/Disabled(1) when PPDU type indicates a UHR SU transmission (1)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FF0000"/>
                </a:solidFill>
              </a:rPr>
              <a:t>Otherwise, it is validate bit (set to 1)</a:t>
            </a:r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E48E6EA3-8832-D8DB-0017-96A74EEC5913}"/>
              </a:ext>
            </a:extLst>
          </p:cNvPr>
          <p:cNvCxnSpPr/>
          <p:nvPr/>
        </p:nvCxnSpPr>
        <p:spPr bwMode="auto">
          <a:xfrm flipV="1">
            <a:off x="10141629" y="3586156"/>
            <a:ext cx="0" cy="63083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349E3CD0-6B66-E9D6-6262-FF08217A8A36}"/>
              </a:ext>
            </a:extLst>
          </p:cNvPr>
          <p:cNvSpPr txBox="1"/>
          <p:nvPr/>
        </p:nvSpPr>
        <p:spPr>
          <a:xfrm>
            <a:off x="1836692" y="5263372"/>
            <a:ext cx="145225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</a:rPr>
              <a:t>(not set to 3)</a:t>
            </a:r>
          </a:p>
        </p:txBody>
      </p:sp>
    </p:spTree>
    <p:extLst>
      <p:ext uri="{BB962C8B-B14F-4D97-AF65-F5344CB8AC3E}">
        <p14:creationId xmlns:p14="http://schemas.microsoft.com/office/powerpoint/2010/main" val="23675473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F12175-3E63-FC59-12F7-9C752DF435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6689FE-735B-CB20-BBC9-E4FEC602B2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</a:rPr>
              <a:t>Do you agree to keep </a:t>
            </a: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the Common field format of UHR-SIG for OFDMA transmission adheres to the Table 36-33 of 11be D7.0 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except that the entries defined for OFDMA + MU-MIMO in RA Allocation table may be updated</a:t>
            </a: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?</a:t>
            </a:r>
            <a:endParaRPr lang="en-US" sz="2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A19D3E8-DD35-1C38-B48B-BC6D30BC8E1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4CC83A-1EEF-5CA5-2EB0-E9E5842A177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Juan Fang, Intel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41473ED-3333-3CC8-BDAE-DB5CBCB253C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245011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B2CF7A-8772-DCA6-1A51-BBD1911A50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0811B9-9AD6-EDED-AF65-B38E6607A8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dirty="0"/>
              <a:t>In UHR, several key PHY features are proposed and discussed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New MCS and UEQM (Unequal modulation across differential spatial streams with same coding) [1]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2x LDPC [2]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ELR (Enhanced Long Range) [3]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DRU (Distributed Tone Resource Unit)</a:t>
            </a:r>
            <a:r>
              <a:rPr lang="en-US" sz="2000" b="0" dirty="0">
                <a:sym typeface="Wingdings" panose="05000000000000000000" pitchFamily="2" charset="2"/>
              </a:rPr>
              <a:t> TB PPDU only</a:t>
            </a:r>
            <a:endParaRPr lang="en-US" sz="2000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 err="1"/>
              <a:t>CoBF</a:t>
            </a:r>
            <a:r>
              <a:rPr lang="en-US" sz="2000" b="0" dirty="0"/>
              <a:t> (Coordinated Beamforming) [4]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CSR (Coordinated Spatial Reuse)[5]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IM (Interference mitigation) [6]</a:t>
            </a:r>
          </a:p>
          <a:p>
            <a:pPr marL="0" indent="0"/>
            <a:r>
              <a:rPr lang="en-US" b="0" dirty="0"/>
              <a:t>In this contribution, we will discuss the general U-SIG/UHR-SIG design in UHR to support the above features.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9E4E5F6-089A-AD9C-ACCD-9A5D5E2A80C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6CA2BC-CA1A-F117-2D31-8D4D7928CF8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Juan Fang, Intel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81B1C79-E0A1-F1C4-683F-5F0FE1FDA24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084846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09D85F-09D3-752E-BBDB-4F39149514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New MCS/UEQM and 2xLDPC signaling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F09C77-075D-5EB0-D5BF-5D3D33F23E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A 23-bit User field format for non MU-MIMO transmission was proposed [7] to support new MCS/UEQM and 2xLDPC signaling</a:t>
            </a:r>
          </a:p>
          <a:p>
            <a:pPr>
              <a:buFont typeface="Arial" panose="020B0604020202020204" pitchFamily="34" charset="0"/>
              <a:buChar char="•"/>
            </a:pPr>
            <a:endParaRPr lang="en-US" b="0" dirty="0"/>
          </a:p>
          <a:p>
            <a:pPr>
              <a:buFont typeface="Arial" panose="020B0604020202020204" pitchFamily="34" charset="0"/>
              <a:buChar char="•"/>
            </a:pPr>
            <a:endParaRPr lang="en-US" b="0" dirty="0"/>
          </a:p>
          <a:p>
            <a:pPr>
              <a:buFont typeface="Arial" panose="020B0604020202020204" pitchFamily="34" charset="0"/>
              <a:buChar char="•"/>
            </a:pPr>
            <a:endParaRPr lang="en-US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A 23-bit User field format for MU-MIMO transmission was proposed [7] to support new MCS and 2x LDPC signaling </a:t>
            </a:r>
          </a:p>
          <a:p>
            <a:pPr>
              <a:buFont typeface="Arial" panose="020B0604020202020204" pitchFamily="34" charset="0"/>
              <a:buChar char="•"/>
            </a:pPr>
            <a:endParaRPr lang="en-US" b="0" dirty="0"/>
          </a:p>
          <a:p>
            <a:pPr>
              <a:buFont typeface="Arial" panose="020B0604020202020204" pitchFamily="34" charset="0"/>
              <a:buChar char="•"/>
            </a:pPr>
            <a:endParaRPr lang="en-US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6C87775-120C-E066-903E-37BB66EFD17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38971A-87CD-57D2-9B8C-0A3A97F4D21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Juan Fang, Intel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9717295-3FAA-9851-505C-E2853BF70E8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 2024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8E33877-CC58-68CA-8BFD-52B627D7B6A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76207" y="2843784"/>
            <a:ext cx="9839586" cy="793646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076E7A86-0564-5076-E9EF-B33355AE56D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76207" y="4672400"/>
            <a:ext cx="9839586" cy="8689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76437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2851C0-3FC0-E4FD-2043-E2FFFCF28D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U-SIG design in UHR ELR PPDU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76685D-E4DD-0FFC-EEC4-B884F53C57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[8] proposed to define ELR as a new PPDU type and repurpose the B2-B12 in U-SIG2 as  STA-ID of the ELR receiver and B13-B15 as ELR validate bits.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300AB0B-835F-CC2C-8D34-F25C53CD693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16ED1C-1D33-8CF5-FE95-6CAB5512DE04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6" y="6503320"/>
            <a:ext cx="4246027" cy="180975"/>
          </a:xfrm>
        </p:spPr>
        <p:txBody>
          <a:bodyPr/>
          <a:lstStyle/>
          <a:p>
            <a:r>
              <a:rPr lang="en-GB"/>
              <a:t>Juan Fang, Intel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6A7B1D0-82BA-6DFC-33CB-F196E4F8283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 2024</a:t>
            </a:r>
            <a:endParaRPr lang="en-GB" dirty="0"/>
          </a:p>
        </p:txBody>
      </p:sp>
      <p:graphicFrame>
        <p:nvGraphicFramePr>
          <p:cNvPr id="7" name="Content Placeholder 7">
            <a:extLst>
              <a:ext uri="{FF2B5EF4-FFF2-40B4-BE49-F238E27FC236}">
                <a16:creationId xmlns:a16="http://schemas.microsoft.com/office/drawing/2014/main" id="{F7AD2A2E-E417-7142-027B-AC087700789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94617971"/>
              </p:ext>
            </p:extLst>
          </p:nvPr>
        </p:nvGraphicFramePr>
        <p:xfrm>
          <a:off x="1033156" y="2916936"/>
          <a:ext cx="9954883" cy="609600"/>
        </p:xfrm>
        <a:graphic>
          <a:graphicData uri="http://schemas.openxmlformats.org/drawingml/2006/table">
            <a:tbl>
              <a:tblPr firstRow="1" bandRow="1"/>
              <a:tblGrid>
                <a:gridCol w="591428">
                  <a:extLst>
                    <a:ext uri="{9D8B030D-6E8A-4147-A177-3AD203B41FA5}">
                      <a16:colId xmlns:a16="http://schemas.microsoft.com/office/drawing/2014/main" val="4190613649"/>
                    </a:ext>
                  </a:extLst>
                </a:gridCol>
                <a:gridCol w="2121408">
                  <a:extLst>
                    <a:ext uri="{9D8B030D-6E8A-4147-A177-3AD203B41FA5}">
                      <a16:colId xmlns:a16="http://schemas.microsoft.com/office/drawing/2014/main" val="2831994361"/>
                    </a:ext>
                  </a:extLst>
                </a:gridCol>
                <a:gridCol w="1046002">
                  <a:extLst>
                    <a:ext uri="{9D8B030D-6E8A-4147-A177-3AD203B41FA5}">
                      <a16:colId xmlns:a16="http://schemas.microsoft.com/office/drawing/2014/main" val="3261877510"/>
                    </a:ext>
                  </a:extLst>
                </a:gridCol>
                <a:gridCol w="1012583">
                  <a:extLst>
                    <a:ext uri="{9D8B030D-6E8A-4147-A177-3AD203B41FA5}">
                      <a16:colId xmlns:a16="http://schemas.microsoft.com/office/drawing/2014/main" val="1127640190"/>
                    </a:ext>
                  </a:extLst>
                </a:gridCol>
                <a:gridCol w="1326001">
                  <a:extLst>
                    <a:ext uri="{9D8B030D-6E8A-4147-A177-3AD203B41FA5}">
                      <a16:colId xmlns:a16="http://schemas.microsoft.com/office/drawing/2014/main" val="2978946948"/>
                    </a:ext>
                  </a:extLst>
                </a:gridCol>
                <a:gridCol w="1277784">
                  <a:extLst>
                    <a:ext uri="{9D8B030D-6E8A-4147-A177-3AD203B41FA5}">
                      <a16:colId xmlns:a16="http://schemas.microsoft.com/office/drawing/2014/main" val="419582586"/>
                    </a:ext>
                  </a:extLst>
                </a:gridCol>
                <a:gridCol w="1338058">
                  <a:extLst>
                    <a:ext uri="{9D8B030D-6E8A-4147-A177-3AD203B41FA5}">
                      <a16:colId xmlns:a16="http://schemas.microsoft.com/office/drawing/2014/main" val="1489416118"/>
                    </a:ext>
                  </a:extLst>
                </a:gridCol>
                <a:gridCol w="1241619">
                  <a:extLst>
                    <a:ext uri="{9D8B030D-6E8A-4147-A177-3AD203B41FA5}">
                      <a16:colId xmlns:a16="http://schemas.microsoft.com/office/drawing/2014/main" val="1789311771"/>
                    </a:ext>
                  </a:extLst>
                </a:gridCol>
              </a:tblGrid>
              <a:tr h="301210">
                <a:tc rowSpan="2"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U-SIG1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B0-B2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B3-B5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B6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B7-B12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B13-B19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B20-B24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B25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86522459"/>
                  </a:ext>
                </a:extLst>
              </a:tr>
              <a:tr h="301210">
                <a:tc vMerge="1">
                  <a:txBody>
                    <a:bodyPr/>
                    <a:lstStyle/>
                    <a:p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PHY version (set to 1)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AE2CA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PPDU BW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AE2CA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UL/DL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AE2CA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BSS color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AE2CA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TXOP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AE2CA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Disregard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Validate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04769627"/>
                  </a:ext>
                </a:extLst>
              </a:tr>
            </a:tbl>
          </a:graphicData>
        </a:graphic>
      </p:graphicFrame>
      <p:graphicFrame>
        <p:nvGraphicFramePr>
          <p:cNvPr id="8" name="Content Placeholder 7">
            <a:extLst>
              <a:ext uri="{FF2B5EF4-FFF2-40B4-BE49-F238E27FC236}">
                <a16:creationId xmlns:a16="http://schemas.microsoft.com/office/drawing/2014/main" id="{0604204E-DF0C-06BD-93B1-BFBFCB5335D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26858786"/>
              </p:ext>
            </p:extLst>
          </p:nvPr>
        </p:nvGraphicFramePr>
        <p:xfrm>
          <a:off x="1028983" y="3684682"/>
          <a:ext cx="10330320" cy="668585"/>
        </p:xfrm>
        <a:graphic>
          <a:graphicData uri="http://schemas.openxmlformats.org/drawingml/2006/table">
            <a:tbl>
              <a:tblPr firstRow="1" bandRow="1"/>
              <a:tblGrid>
                <a:gridCol w="599008">
                  <a:extLst>
                    <a:ext uri="{9D8B030D-6E8A-4147-A177-3AD203B41FA5}">
                      <a16:colId xmlns:a16="http://schemas.microsoft.com/office/drawing/2014/main" val="4190613649"/>
                    </a:ext>
                  </a:extLst>
                </a:gridCol>
                <a:gridCol w="1761385">
                  <a:extLst>
                    <a:ext uri="{9D8B030D-6E8A-4147-A177-3AD203B41FA5}">
                      <a16:colId xmlns:a16="http://schemas.microsoft.com/office/drawing/2014/main" val="2831994361"/>
                    </a:ext>
                  </a:extLst>
                </a:gridCol>
                <a:gridCol w="4728417">
                  <a:extLst>
                    <a:ext uri="{9D8B030D-6E8A-4147-A177-3AD203B41FA5}">
                      <a16:colId xmlns:a16="http://schemas.microsoft.com/office/drawing/2014/main" val="3261877510"/>
                    </a:ext>
                  </a:extLst>
                </a:gridCol>
                <a:gridCol w="1339022">
                  <a:extLst>
                    <a:ext uri="{9D8B030D-6E8A-4147-A177-3AD203B41FA5}">
                      <a16:colId xmlns:a16="http://schemas.microsoft.com/office/drawing/2014/main" val="1489416118"/>
                    </a:ext>
                  </a:extLst>
                </a:gridCol>
                <a:gridCol w="877824">
                  <a:extLst>
                    <a:ext uri="{9D8B030D-6E8A-4147-A177-3AD203B41FA5}">
                      <a16:colId xmlns:a16="http://schemas.microsoft.com/office/drawing/2014/main" val="1789311771"/>
                    </a:ext>
                  </a:extLst>
                </a:gridCol>
                <a:gridCol w="1024664">
                  <a:extLst>
                    <a:ext uri="{9D8B030D-6E8A-4147-A177-3AD203B41FA5}">
                      <a16:colId xmlns:a16="http://schemas.microsoft.com/office/drawing/2014/main" val="3205514054"/>
                    </a:ext>
                  </a:extLst>
                </a:gridCol>
              </a:tblGrid>
              <a:tr h="245815">
                <a:tc rowSpan="2"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U-SIG2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B0-B1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B2- B12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B13-B15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B16-B19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B20-B25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86522459"/>
                  </a:ext>
                </a:extLst>
              </a:tr>
              <a:tr h="363785">
                <a:tc vMerge="1">
                  <a:txBody>
                    <a:bodyPr/>
                    <a:lstStyle/>
                    <a:p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PPDU Type (set to 3)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STA-ID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ELR Validate 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CRC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Tail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047696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655525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8C35DB-6A2C-AD96-CA1F-E92D39DCFB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CoBF</a:t>
            </a:r>
            <a:r>
              <a:rPr lang="en-US" dirty="0"/>
              <a:t> signaling consideration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E0ED41-2F18-A1D6-28DF-5488F7B4B4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 err="1"/>
              <a:t>CoBF</a:t>
            </a:r>
            <a:r>
              <a:rPr lang="en-US" b="0" dirty="0"/>
              <a:t> signaling consideration 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/>
              <a:t>For simplicity, limit the </a:t>
            </a:r>
            <a:r>
              <a:rPr lang="en-US" b="0" dirty="0" err="1"/>
              <a:t>CoBF</a:t>
            </a:r>
            <a:r>
              <a:rPr lang="en-US" b="0" dirty="0"/>
              <a:t> transmission to two APs [4]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Pre-UHR modulated field of the preamble in UHR </a:t>
            </a:r>
            <a:r>
              <a:rPr lang="en-US" dirty="0" err="1"/>
              <a:t>CoBF</a:t>
            </a:r>
            <a:r>
              <a:rPr lang="en-US" dirty="0"/>
              <a:t> data PPDU will be non-</a:t>
            </a:r>
            <a:r>
              <a:rPr lang="en-US" dirty="0" err="1"/>
              <a:t>BFed</a:t>
            </a:r>
            <a:r>
              <a:rPr lang="en-US" b="0" dirty="0"/>
              <a:t> for simplicity and also ena</a:t>
            </a:r>
            <a:r>
              <a:rPr lang="en-US" dirty="0"/>
              <a:t>bling NAV setting at the non </a:t>
            </a:r>
            <a:r>
              <a:rPr lang="en-US" dirty="0" err="1"/>
              <a:t>CoBF</a:t>
            </a:r>
            <a:r>
              <a:rPr lang="en-US" dirty="0"/>
              <a:t> data PPDU recipient</a:t>
            </a:r>
            <a:r>
              <a:rPr lang="en-US" b="0" dirty="0"/>
              <a:t>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/>
              <a:t>For simplicity, </a:t>
            </a:r>
            <a:r>
              <a:rPr lang="en-US" b="0" dirty="0" err="1"/>
              <a:t>CoBF</a:t>
            </a:r>
            <a:r>
              <a:rPr lang="en-US" b="0" dirty="0"/>
              <a:t> will be only applied in DL non-OFDMA MU MIMO transmission.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 err="1"/>
              <a:t>CoBF</a:t>
            </a:r>
            <a:r>
              <a:rPr lang="en-US" b="0" dirty="0"/>
              <a:t> data PPDU needs to be indicated with one bit or one field in the U-SIG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/>
              <a:t>Each coordinated AP’s BSS color information should be indicated in the U-SIG</a:t>
            </a:r>
          </a:p>
          <a:p>
            <a:pPr>
              <a:buFont typeface="Arial" panose="020B0604020202020204" pitchFamily="34" charset="0"/>
              <a:buChar char="•"/>
            </a:pPr>
            <a:endParaRPr lang="en-US" b="0" dirty="0"/>
          </a:p>
          <a:p>
            <a:pPr>
              <a:buFont typeface="Arial" panose="020B0604020202020204" pitchFamily="34" charset="0"/>
              <a:buChar char="•"/>
            </a:pPr>
            <a:endParaRPr lang="en-US" b="0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F7CA858-50F8-D432-1C95-7F488371B89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C1C693-082F-F5B3-8836-6519EBA45E6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Juan Fang, Intel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CB47197-2FF7-6D72-3526-DBA344B412A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916295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8C35DB-6A2C-AD96-CA1F-E92D39DCFB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CoBF</a:t>
            </a:r>
            <a:r>
              <a:rPr lang="en-US" dirty="0"/>
              <a:t> signaling design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E0ED41-2F18-A1D6-28DF-5488F7B4B4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Use one validate bit, such as B2 in U-SIG2, to indicate whether </a:t>
            </a:r>
            <a:r>
              <a:rPr lang="en-US" sz="2000" b="0" dirty="0" err="1"/>
              <a:t>CoBF</a:t>
            </a:r>
            <a:r>
              <a:rPr lang="en-US" sz="2000" b="0" dirty="0"/>
              <a:t> is enabled or not.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Use B20-B25 in U-SIG2 to indicate the 2</a:t>
            </a:r>
            <a:r>
              <a:rPr lang="en-US" sz="2000" b="0" baseline="30000" dirty="0"/>
              <a:t>nd</a:t>
            </a:r>
            <a:r>
              <a:rPr lang="en-US" sz="2000" b="0" dirty="0"/>
              <a:t> BSS color information.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b="0" dirty="0"/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800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F7CA858-50F8-D432-1C95-7F488371B89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C1C693-082F-F5B3-8836-6519EBA45E6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Juan Fang, Intel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CB47197-2FF7-6D72-3526-DBA344B412A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 2024</a:t>
            </a:r>
            <a:endParaRPr lang="en-GB" dirty="0"/>
          </a:p>
        </p:txBody>
      </p:sp>
      <p:graphicFrame>
        <p:nvGraphicFramePr>
          <p:cNvPr id="7" name="Content Placeholder 7">
            <a:extLst>
              <a:ext uri="{FF2B5EF4-FFF2-40B4-BE49-F238E27FC236}">
                <a16:creationId xmlns:a16="http://schemas.microsoft.com/office/drawing/2014/main" id="{0CA2A043-9F82-6D5F-80A1-D57AA47EEA3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00664579"/>
              </p:ext>
            </p:extLst>
          </p:nvPr>
        </p:nvGraphicFramePr>
        <p:xfrm>
          <a:off x="1047271" y="3564196"/>
          <a:ext cx="9954883" cy="609600"/>
        </p:xfrm>
        <a:graphic>
          <a:graphicData uri="http://schemas.openxmlformats.org/drawingml/2006/table">
            <a:tbl>
              <a:tblPr firstRow="1" bandRow="1"/>
              <a:tblGrid>
                <a:gridCol w="591428">
                  <a:extLst>
                    <a:ext uri="{9D8B030D-6E8A-4147-A177-3AD203B41FA5}">
                      <a16:colId xmlns:a16="http://schemas.microsoft.com/office/drawing/2014/main" val="4190613649"/>
                    </a:ext>
                  </a:extLst>
                </a:gridCol>
                <a:gridCol w="2121408">
                  <a:extLst>
                    <a:ext uri="{9D8B030D-6E8A-4147-A177-3AD203B41FA5}">
                      <a16:colId xmlns:a16="http://schemas.microsoft.com/office/drawing/2014/main" val="2831994361"/>
                    </a:ext>
                  </a:extLst>
                </a:gridCol>
                <a:gridCol w="1046002">
                  <a:extLst>
                    <a:ext uri="{9D8B030D-6E8A-4147-A177-3AD203B41FA5}">
                      <a16:colId xmlns:a16="http://schemas.microsoft.com/office/drawing/2014/main" val="3261877510"/>
                    </a:ext>
                  </a:extLst>
                </a:gridCol>
                <a:gridCol w="1012583">
                  <a:extLst>
                    <a:ext uri="{9D8B030D-6E8A-4147-A177-3AD203B41FA5}">
                      <a16:colId xmlns:a16="http://schemas.microsoft.com/office/drawing/2014/main" val="1127640190"/>
                    </a:ext>
                  </a:extLst>
                </a:gridCol>
                <a:gridCol w="1326001">
                  <a:extLst>
                    <a:ext uri="{9D8B030D-6E8A-4147-A177-3AD203B41FA5}">
                      <a16:colId xmlns:a16="http://schemas.microsoft.com/office/drawing/2014/main" val="2978946948"/>
                    </a:ext>
                  </a:extLst>
                </a:gridCol>
                <a:gridCol w="1277784">
                  <a:extLst>
                    <a:ext uri="{9D8B030D-6E8A-4147-A177-3AD203B41FA5}">
                      <a16:colId xmlns:a16="http://schemas.microsoft.com/office/drawing/2014/main" val="419582586"/>
                    </a:ext>
                  </a:extLst>
                </a:gridCol>
                <a:gridCol w="1338058">
                  <a:extLst>
                    <a:ext uri="{9D8B030D-6E8A-4147-A177-3AD203B41FA5}">
                      <a16:colId xmlns:a16="http://schemas.microsoft.com/office/drawing/2014/main" val="1489416118"/>
                    </a:ext>
                  </a:extLst>
                </a:gridCol>
                <a:gridCol w="1241619">
                  <a:extLst>
                    <a:ext uri="{9D8B030D-6E8A-4147-A177-3AD203B41FA5}">
                      <a16:colId xmlns:a16="http://schemas.microsoft.com/office/drawing/2014/main" val="1789311771"/>
                    </a:ext>
                  </a:extLst>
                </a:gridCol>
              </a:tblGrid>
              <a:tr h="301210">
                <a:tc rowSpan="2"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U-SIG1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B0-B2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B3-B5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B6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B7-B12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B13-B19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B20-B24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B25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86522459"/>
                  </a:ext>
                </a:extLst>
              </a:tr>
              <a:tr h="301210">
                <a:tc vMerge="1">
                  <a:txBody>
                    <a:bodyPr/>
                    <a:lstStyle/>
                    <a:p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PHY version (set to 1)</a:t>
                      </a:r>
                      <a:endParaRPr lang="en-US" sz="1400" dirty="0">
                        <a:solidFill>
                          <a:schemeClr val="tx1"/>
                        </a:solidFill>
                        <a:highlight>
                          <a:srgbClr val="FFFF00"/>
                        </a:highlight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AE2CA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PPDU BW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AE2CA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UL/DL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AE2CA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BSS color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AE2CA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TXOP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AE2CA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Disregard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Validate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04769627"/>
                  </a:ext>
                </a:extLst>
              </a:tr>
            </a:tbl>
          </a:graphicData>
        </a:graphic>
      </p:graphicFrame>
      <p:graphicFrame>
        <p:nvGraphicFramePr>
          <p:cNvPr id="8" name="Content Placeholder 7">
            <a:extLst>
              <a:ext uri="{FF2B5EF4-FFF2-40B4-BE49-F238E27FC236}">
                <a16:creationId xmlns:a16="http://schemas.microsoft.com/office/drawing/2014/main" id="{07D8AD9A-AEFE-30CE-19A7-B1E861699BE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88608002"/>
              </p:ext>
            </p:extLst>
          </p:nvPr>
        </p:nvGraphicFramePr>
        <p:xfrm>
          <a:off x="1047271" y="4280839"/>
          <a:ext cx="10330321" cy="822960"/>
        </p:xfrm>
        <a:graphic>
          <a:graphicData uri="http://schemas.openxmlformats.org/drawingml/2006/table">
            <a:tbl>
              <a:tblPr firstRow="1" bandRow="1"/>
              <a:tblGrid>
                <a:gridCol w="599008">
                  <a:extLst>
                    <a:ext uri="{9D8B030D-6E8A-4147-A177-3AD203B41FA5}">
                      <a16:colId xmlns:a16="http://schemas.microsoft.com/office/drawing/2014/main" val="4190613649"/>
                    </a:ext>
                  </a:extLst>
                </a:gridCol>
                <a:gridCol w="1110724">
                  <a:extLst>
                    <a:ext uri="{9D8B030D-6E8A-4147-A177-3AD203B41FA5}">
                      <a16:colId xmlns:a16="http://schemas.microsoft.com/office/drawing/2014/main" val="2831994361"/>
                    </a:ext>
                  </a:extLst>
                </a:gridCol>
                <a:gridCol w="928006">
                  <a:extLst>
                    <a:ext uri="{9D8B030D-6E8A-4147-A177-3AD203B41FA5}">
                      <a16:colId xmlns:a16="http://schemas.microsoft.com/office/drawing/2014/main" val="3261877510"/>
                    </a:ext>
                  </a:extLst>
                </a:gridCol>
                <a:gridCol w="1636799">
                  <a:extLst>
                    <a:ext uri="{9D8B030D-6E8A-4147-A177-3AD203B41FA5}">
                      <a16:colId xmlns:a16="http://schemas.microsoft.com/office/drawing/2014/main" val="1127640190"/>
                    </a:ext>
                  </a:extLst>
                </a:gridCol>
                <a:gridCol w="842682">
                  <a:extLst>
                    <a:ext uri="{9D8B030D-6E8A-4147-A177-3AD203B41FA5}">
                      <a16:colId xmlns:a16="http://schemas.microsoft.com/office/drawing/2014/main" val="2978946948"/>
                    </a:ext>
                  </a:extLst>
                </a:gridCol>
                <a:gridCol w="1288373">
                  <a:extLst>
                    <a:ext uri="{9D8B030D-6E8A-4147-A177-3AD203B41FA5}">
                      <a16:colId xmlns:a16="http://schemas.microsoft.com/office/drawing/2014/main" val="419582586"/>
                    </a:ext>
                  </a:extLst>
                </a:gridCol>
                <a:gridCol w="2011680">
                  <a:extLst>
                    <a:ext uri="{9D8B030D-6E8A-4147-A177-3AD203B41FA5}">
                      <a16:colId xmlns:a16="http://schemas.microsoft.com/office/drawing/2014/main" val="1489416118"/>
                    </a:ext>
                  </a:extLst>
                </a:gridCol>
                <a:gridCol w="921715">
                  <a:extLst>
                    <a:ext uri="{9D8B030D-6E8A-4147-A177-3AD203B41FA5}">
                      <a16:colId xmlns:a16="http://schemas.microsoft.com/office/drawing/2014/main" val="1789311771"/>
                    </a:ext>
                  </a:extLst>
                </a:gridCol>
                <a:gridCol w="991334">
                  <a:extLst>
                    <a:ext uri="{9D8B030D-6E8A-4147-A177-3AD203B41FA5}">
                      <a16:colId xmlns:a16="http://schemas.microsoft.com/office/drawing/2014/main" val="3205514054"/>
                    </a:ext>
                  </a:extLst>
                </a:gridCol>
              </a:tblGrid>
              <a:tr h="265340">
                <a:tc rowSpan="2"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U-SIG2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B0-B1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B2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B3-B7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B8 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B9-B10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B11-B15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B16-B19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B20-B25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86522459"/>
                  </a:ext>
                </a:extLst>
              </a:tr>
              <a:tr h="451078">
                <a:tc vMerge="1">
                  <a:txBody>
                    <a:bodyPr/>
                    <a:lstStyle/>
                    <a:p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PPDU Type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validate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Punctured Channel Information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Validate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UHR-SIG MCS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Number of UHR-SIG Symbols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CRC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Tail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04769627"/>
                  </a:ext>
                </a:extLst>
              </a:tr>
            </a:tbl>
          </a:graphicData>
        </a:graphic>
      </p:graphicFrame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065BDCA9-4C67-A67E-6B32-10D277D95E39}"/>
              </a:ext>
            </a:extLst>
          </p:cNvPr>
          <p:cNvCxnSpPr>
            <a:cxnSpLocks/>
          </p:cNvCxnSpPr>
          <p:nvPr/>
        </p:nvCxnSpPr>
        <p:spPr>
          <a:xfrm>
            <a:off x="8528112" y="4047791"/>
            <a:ext cx="2267712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6D2AAE0C-62BA-1F8E-4084-83CC8D17A369}"/>
              </a:ext>
            </a:extLst>
          </p:cNvPr>
          <p:cNvSpPr txBox="1"/>
          <p:nvPr/>
        </p:nvSpPr>
        <p:spPr>
          <a:xfrm>
            <a:off x="8290560" y="2829456"/>
            <a:ext cx="35844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</a:rPr>
              <a:t>Indicate 2</a:t>
            </a:r>
            <a:r>
              <a:rPr lang="en-US" sz="1400" baseline="30000" dirty="0">
                <a:solidFill>
                  <a:srgbClr val="FF0000"/>
                </a:solidFill>
              </a:rPr>
              <a:t>nd</a:t>
            </a:r>
            <a:r>
              <a:rPr lang="en-US" sz="1400" dirty="0">
                <a:solidFill>
                  <a:srgbClr val="FF0000"/>
                </a:solidFill>
              </a:rPr>
              <a:t> BSS color when CBF is enabled</a:t>
            </a:r>
          </a:p>
          <a:p>
            <a:r>
              <a:rPr lang="en-US" sz="1400" dirty="0">
                <a:solidFill>
                  <a:srgbClr val="FF0000"/>
                </a:solidFill>
              </a:rPr>
              <a:t>Otherwise, keep unchanged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A7768018-11DA-3D5B-AC6C-627832E70366}"/>
              </a:ext>
            </a:extLst>
          </p:cNvPr>
          <p:cNvCxnSpPr>
            <a:cxnSpLocks/>
          </p:cNvCxnSpPr>
          <p:nvPr/>
        </p:nvCxnSpPr>
        <p:spPr>
          <a:xfrm>
            <a:off x="2872889" y="4771414"/>
            <a:ext cx="585216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56CEF4E9-1929-4F0D-B7B2-50F0BE50FDD4}"/>
              </a:ext>
            </a:extLst>
          </p:cNvPr>
          <p:cNvCxnSpPr>
            <a:cxnSpLocks/>
          </p:cNvCxnSpPr>
          <p:nvPr/>
        </p:nvCxnSpPr>
        <p:spPr bwMode="auto">
          <a:xfrm>
            <a:off x="3165497" y="4865342"/>
            <a:ext cx="0" cy="427697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1BBEBD50-6132-3869-A3FF-113C642FBC0D}"/>
              </a:ext>
            </a:extLst>
          </p:cNvPr>
          <p:cNvCxnSpPr>
            <a:cxnSpLocks/>
          </p:cNvCxnSpPr>
          <p:nvPr/>
        </p:nvCxnSpPr>
        <p:spPr bwMode="auto">
          <a:xfrm flipV="1">
            <a:off x="9661968" y="3427036"/>
            <a:ext cx="0" cy="47203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4C8BEBA2-1BC2-1EEC-8CEB-7C56129E3DFA}"/>
              </a:ext>
            </a:extLst>
          </p:cNvPr>
          <p:cNvSpPr txBox="1"/>
          <p:nvPr/>
        </p:nvSpPr>
        <p:spPr>
          <a:xfrm>
            <a:off x="1698871" y="5293039"/>
            <a:ext cx="6094476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FF0000"/>
                </a:solidFill>
              </a:rPr>
              <a:t>Indicate </a:t>
            </a:r>
            <a:r>
              <a:rPr lang="en-US" sz="1400" dirty="0" err="1">
                <a:solidFill>
                  <a:srgbClr val="FF0000"/>
                </a:solidFill>
              </a:rPr>
              <a:t>CoBF</a:t>
            </a:r>
            <a:r>
              <a:rPr lang="en-US" sz="1400" dirty="0">
                <a:solidFill>
                  <a:srgbClr val="FF0000"/>
                </a:solidFill>
              </a:rPr>
              <a:t> </a:t>
            </a:r>
            <a:r>
              <a:rPr lang="en-US" altLang="zh-CN" sz="1400" dirty="0">
                <a:solidFill>
                  <a:srgbClr val="FF0000"/>
                </a:solidFill>
              </a:rPr>
              <a:t>Enabled</a:t>
            </a:r>
            <a:r>
              <a:rPr lang="en-US" sz="1400" dirty="0">
                <a:solidFill>
                  <a:srgbClr val="FF0000"/>
                </a:solidFill>
              </a:rPr>
              <a:t>(0)/Disabled(1)</a:t>
            </a:r>
            <a:r>
              <a:rPr lang="zh-CN" altLang="en-US" sz="1400" dirty="0">
                <a:solidFill>
                  <a:srgbClr val="FF0000"/>
                </a:solidFill>
              </a:rPr>
              <a:t> </a:t>
            </a:r>
            <a:r>
              <a:rPr lang="en-US" altLang="zh-CN" sz="1400" dirty="0">
                <a:solidFill>
                  <a:srgbClr val="FF0000"/>
                </a:solidFill>
              </a:rPr>
              <a:t>when</a:t>
            </a:r>
            <a:r>
              <a:rPr lang="zh-CN" altLang="en-US" sz="1400" dirty="0">
                <a:solidFill>
                  <a:srgbClr val="FF0000"/>
                </a:solidFill>
              </a:rPr>
              <a:t> </a:t>
            </a:r>
            <a:r>
              <a:rPr lang="en-US" sz="1400" dirty="0">
                <a:solidFill>
                  <a:srgbClr val="FF0000"/>
                </a:solidFill>
              </a:rPr>
              <a:t>PPDU type indicates a UHR non-OFDMA DL MU MIMO transmission (2)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FF0000"/>
                </a:solidFill>
              </a:rPr>
              <a:t>Otherwise, it is validate bit (set to 1)</a:t>
            </a:r>
          </a:p>
        </p:txBody>
      </p:sp>
    </p:spTree>
    <p:extLst>
      <p:ext uri="{BB962C8B-B14F-4D97-AF65-F5344CB8AC3E}">
        <p14:creationId xmlns:p14="http://schemas.microsoft.com/office/powerpoint/2010/main" val="31050699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8C35DB-6A2C-AD96-CA1F-E92D39DCFB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CSR signaling design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E0ED41-2F18-A1D6-28DF-5488F7B4B4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For simplicity, CSR will be only applied in SU transmission.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[5] proposes to also use B2 in U-SIG2 to indicate whether CSR is enabled or not when PPDU type indicates a UHR SU transmission.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Use B20-B25 in U-SIG2 to indicate the 2</a:t>
            </a:r>
            <a:r>
              <a:rPr lang="en-US" sz="2000" b="0" baseline="30000" dirty="0"/>
              <a:t>nd</a:t>
            </a:r>
            <a:r>
              <a:rPr lang="en-US" sz="2000" b="0" dirty="0"/>
              <a:t> BSS color information.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b="0" dirty="0"/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800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F7CA858-50F8-D432-1C95-7F488371B89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C1C693-082F-F5B3-8836-6519EBA45E6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Juan Fang, Intel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CB47197-2FF7-6D72-3526-DBA344B412A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 2024</a:t>
            </a:r>
            <a:endParaRPr lang="en-GB" dirty="0"/>
          </a:p>
        </p:txBody>
      </p:sp>
      <p:graphicFrame>
        <p:nvGraphicFramePr>
          <p:cNvPr id="7" name="Content Placeholder 7">
            <a:extLst>
              <a:ext uri="{FF2B5EF4-FFF2-40B4-BE49-F238E27FC236}">
                <a16:creationId xmlns:a16="http://schemas.microsoft.com/office/drawing/2014/main" id="{0CA2A043-9F82-6D5F-80A1-D57AA47EEA3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50907761"/>
              </p:ext>
            </p:extLst>
          </p:nvPr>
        </p:nvGraphicFramePr>
        <p:xfrm>
          <a:off x="1047271" y="3902130"/>
          <a:ext cx="9954883" cy="609600"/>
        </p:xfrm>
        <a:graphic>
          <a:graphicData uri="http://schemas.openxmlformats.org/drawingml/2006/table">
            <a:tbl>
              <a:tblPr firstRow="1" bandRow="1"/>
              <a:tblGrid>
                <a:gridCol w="591428">
                  <a:extLst>
                    <a:ext uri="{9D8B030D-6E8A-4147-A177-3AD203B41FA5}">
                      <a16:colId xmlns:a16="http://schemas.microsoft.com/office/drawing/2014/main" val="4190613649"/>
                    </a:ext>
                  </a:extLst>
                </a:gridCol>
                <a:gridCol w="2121408">
                  <a:extLst>
                    <a:ext uri="{9D8B030D-6E8A-4147-A177-3AD203B41FA5}">
                      <a16:colId xmlns:a16="http://schemas.microsoft.com/office/drawing/2014/main" val="2831994361"/>
                    </a:ext>
                  </a:extLst>
                </a:gridCol>
                <a:gridCol w="1046002">
                  <a:extLst>
                    <a:ext uri="{9D8B030D-6E8A-4147-A177-3AD203B41FA5}">
                      <a16:colId xmlns:a16="http://schemas.microsoft.com/office/drawing/2014/main" val="3261877510"/>
                    </a:ext>
                  </a:extLst>
                </a:gridCol>
                <a:gridCol w="1012583">
                  <a:extLst>
                    <a:ext uri="{9D8B030D-6E8A-4147-A177-3AD203B41FA5}">
                      <a16:colId xmlns:a16="http://schemas.microsoft.com/office/drawing/2014/main" val="1127640190"/>
                    </a:ext>
                  </a:extLst>
                </a:gridCol>
                <a:gridCol w="1326001">
                  <a:extLst>
                    <a:ext uri="{9D8B030D-6E8A-4147-A177-3AD203B41FA5}">
                      <a16:colId xmlns:a16="http://schemas.microsoft.com/office/drawing/2014/main" val="2978946948"/>
                    </a:ext>
                  </a:extLst>
                </a:gridCol>
                <a:gridCol w="1277784">
                  <a:extLst>
                    <a:ext uri="{9D8B030D-6E8A-4147-A177-3AD203B41FA5}">
                      <a16:colId xmlns:a16="http://schemas.microsoft.com/office/drawing/2014/main" val="419582586"/>
                    </a:ext>
                  </a:extLst>
                </a:gridCol>
                <a:gridCol w="1338058">
                  <a:extLst>
                    <a:ext uri="{9D8B030D-6E8A-4147-A177-3AD203B41FA5}">
                      <a16:colId xmlns:a16="http://schemas.microsoft.com/office/drawing/2014/main" val="1489416118"/>
                    </a:ext>
                  </a:extLst>
                </a:gridCol>
                <a:gridCol w="1241619">
                  <a:extLst>
                    <a:ext uri="{9D8B030D-6E8A-4147-A177-3AD203B41FA5}">
                      <a16:colId xmlns:a16="http://schemas.microsoft.com/office/drawing/2014/main" val="1789311771"/>
                    </a:ext>
                  </a:extLst>
                </a:gridCol>
              </a:tblGrid>
              <a:tr h="301210">
                <a:tc rowSpan="2"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U-SIG1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B0-B2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B3-B5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B6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B7-B12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B13-B19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B20-B24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B25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86522459"/>
                  </a:ext>
                </a:extLst>
              </a:tr>
              <a:tr h="301210">
                <a:tc vMerge="1">
                  <a:txBody>
                    <a:bodyPr/>
                    <a:lstStyle/>
                    <a:p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PHY version (set to 1)</a:t>
                      </a:r>
                      <a:endParaRPr lang="en-US" sz="1400" dirty="0">
                        <a:solidFill>
                          <a:schemeClr val="tx1"/>
                        </a:solidFill>
                        <a:highlight>
                          <a:srgbClr val="FFFF00"/>
                        </a:highlight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AE2CA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PPDU BW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AE2CA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UL/DL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AE2CA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BSS color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AE2CA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TXOP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AE2CA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Disregard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Validate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04769627"/>
                  </a:ext>
                </a:extLst>
              </a:tr>
            </a:tbl>
          </a:graphicData>
        </a:graphic>
      </p:graphicFrame>
      <p:graphicFrame>
        <p:nvGraphicFramePr>
          <p:cNvPr id="8" name="Content Placeholder 7">
            <a:extLst>
              <a:ext uri="{FF2B5EF4-FFF2-40B4-BE49-F238E27FC236}">
                <a16:creationId xmlns:a16="http://schemas.microsoft.com/office/drawing/2014/main" id="{07D8AD9A-AEFE-30CE-19A7-B1E861699BE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95778064"/>
              </p:ext>
            </p:extLst>
          </p:nvPr>
        </p:nvGraphicFramePr>
        <p:xfrm>
          <a:off x="1047271" y="4618773"/>
          <a:ext cx="10330321" cy="822960"/>
        </p:xfrm>
        <a:graphic>
          <a:graphicData uri="http://schemas.openxmlformats.org/drawingml/2006/table">
            <a:tbl>
              <a:tblPr firstRow="1" bandRow="1"/>
              <a:tblGrid>
                <a:gridCol w="599008">
                  <a:extLst>
                    <a:ext uri="{9D8B030D-6E8A-4147-A177-3AD203B41FA5}">
                      <a16:colId xmlns:a16="http://schemas.microsoft.com/office/drawing/2014/main" val="4190613649"/>
                    </a:ext>
                  </a:extLst>
                </a:gridCol>
                <a:gridCol w="1110724">
                  <a:extLst>
                    <a:ext uri="{9D8B030D-6E8A-4147-A177-3AD203B41FA5}">
                      <a16:colId xmlns:a16="http://schemas.microsoft.com/office/drawing/2014/main" val="2831994361"/>
                    </a:ext>
                  </a:extLst>
                </a:gridCol>
                <a:gridCol w="928006">
                  <a:extLst>
                    <a:ext uri="{9D8B030D-6E8A-4147-A177-3AD203B41FA5}">
                      <a16:colId xmlns:a16="http://schemas.microsoft.com/office/drawing/2014/main" val="3261877510"/>
                    </a:ext>
                  </a:extLst>
                </a:gridCol>
                <a:gridCol w="1636799">
                  <a:extLst>
                    <a:ext uri="{9D8B030D-6E8A-4147-A177-3AD203B41FA5}">
                      <a16:colId xmlns:a16="http://schemas.microsoft.com/office/drawing/2014/main" val="1127640190"/>
                    </a:ext>
                  </a:extLst>
                </a:gridCol>
                <a:gridCol w="842682">
                  <a:extLst>
                    <a:ext uri="{9D8B030D-6E8A-4147-A177-3AD203B41FA5}">
                      <a16:colId xmlns:a16="http://schemas.microsoft.com/office/drawing/2014/main" val="2978946948"/>
                    </a:ext>
                  </a:extLst>
                </a:gridCol>
                <a:gridCol w="1288373">
                  <a:extLst>
                    <a:ext uri="{9D8B030D-6E8A-4147-A177-3AD203B41FA5}">
                      <a16:colId xmlns:a16="http://schemas.microsoft.com/office/drawing/2014/main" val="419582586"/>
                    </a:ext>
                  </a:extLst>
                </a:gridCol>
                <a:gridCol w="2011680">
                  <a:extLst>
                    <a:ext uri="{9D8B030D-6E8A-4147-A177-3AD203B41FA5}">
                      <a16:colId xmlns:a16="http://schemas.microsoft.com/office/drawing/2014/main" val="1489416118"/>
                    </a:ext>
                  </a:extLst>
                </a:gridCol>
                <a:gridCol w="921715">
                  <a:extLst>
                    <a:ext uri="{9D8B030D-6E8A-4147-A177-3AD203B41FA5}">
                      <a16:colId xmlns:a16="http://schemas.microsoft.com/office/drawing/2014/main" val="1789311771"/>
                    </a:ext>
                  </a:extLst>
                </a:gridCol>
                <a:gridCol w="991334">
                  <a:extLst>
                    <a:ext uri="{9D8B030D-6E8A-4147-A177-3AD203B41FA5}">
                      <a16:colId xmlns:a16="http://schemas.microsoft.com/office/drawing/2014/main" val="3205514054"/>
                    </a:ext>
                  </a:extLst>
                </a:gridCol>
              </a:tblGrid>
              <a:tr h="265340">
                <a:tc rowSpan="2"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U-SIG2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B0-B1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B2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B3-B7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B8 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B9-B10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B11-B15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B16-B19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B20-B25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86522459"/>
                  </a:ext>
                </a:extLst>
              </a:tr>
              <a:tr h="451078">
                <a:tc vMerge="1">
                  <a:txBody>
                    <a:bodyPr/>
                    <a:lstStyle/>
                    <a:p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PPDU Type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validate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Punctured Channel Information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Validate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UHR-SIG MCS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Number of UHR-SIG Symbols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CRC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Tail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04769627"/>
                  </a:ext>
                </a:extLst>
              </a:tr>
            </a:tbl>
          </a:graphicData>
        </a:graphic>
      </p:graphicFrame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065BDCA9-4C67-A67E-6B32-10D277D95E39}"/>
              </a:ext>
            </a:extLst>
          </p:cNvPr>
          <p:cNvCxnSpPr>
            <a:cxnSpLocks/>
          </p:cNvCxnSpPr>
          <p:nvPr/>
        </p:nvCxnSpPr>
        <p:spPr>
          <a:xfrm>
            <a:off x="8528112" y="4385725"/>
            <a:ext cx="2267712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6D2AAE0C-62BA-1F8E-4084-83CC8D17A369}"/>
              </a:ext>
            </a:extLst>
          </p:cNvPr>
          <p:cNvSpPr txBox="1"/>
          <p:nvPr/>
        </p:nvSpPr>
        <p:spPr>
          <a:xfrm>
            <a:off x="8290560" y="3167390"/>
            <a:ext cx="35844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</a:rPr>
              <a:t>Indicate 2</a:t>
            </a:r>
            <a:r>
              <a:rPr lang="en-US" sz="1400" baseline="30000" dirty="0">
                <a:solidFill>
                  <a:srgbClr val="FF0000"/>
                </a:solidFill>
              </a:rPr>
              <a:t>nd</a:t>
            </a:r>
            <a:r>
              <a:rPr lang="en-US" sz="1400" dirty="0">
                <a:solidFill>
                  <a:srgbClr val="FF0000"/>
                </a:solidFill>
              </a:rPr>
              <a:t> BSS color when CBF is enabled</a:t>
            </a:r>
          </a:p>
          <a:p>
            <a:r>
              <a:rPr lang="en-US" sz="1400" dirty="0">
                <a:solidFill>
                  <a:srgbClr val="FF0000"/>
                </a:solidFill>
              </a:rPr>
              <a:t>Otherwise, keep unchanged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A7768018-11DA-3D5B-AC6C-627832E70366}"/>
              </a:ext>
            </a:extLst>
          </p:cNvPr>
          <p:cNvCxnSpPr>
            <a:cxnSpLocks/>
          </p:cNvCxnSpPr>
          <p:nvPr/>
        </p:nvCxnSpPr>
        <p:spPr>
          <a:xfrm>
            <a:off x="2872889" y="5109348"/>
            <a:ext cx="585216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56CEF4E9-1929-4F0D-B7B2-50F0BE50FDD4}"/>
              </a:ext>
            </a:extLst>
          </p:cNvPr>
          <p:cNvCxnSpPr>
            <a:cxnSpLocks/>
          </p:cNvCxnSpPr>
          <p:nvPr/>
        </p:nvCxnSpPr>
        <p:spPr bwMode="auto">
          <a:xfrm>
            <a:off x="3165497" y="5203276"/>
            <a:ext cx="0" cy="427697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1BBEBD50-6132-3869-A3FF-113C642FBC0D}"/>
              </a:ext>
            </a:extLst>
          </p:cNvPr>
          <p:cNvCxnSpPr>
            <a:cxnSpLocks/>
          </p:cNvCxnSpPr>
          <p:nvPr/>
        </p:nvCxnSpPr>
        <p:spPr bwMode="auto">
          <a:xfrm flipV="1">
            <a:off x="9661968" y="3764970"/>
            <a:ext cx="0" cy="47203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4C8BEBA2-1BC2-1EEC-8CEB-7C56129E3DFA}"/>
              </a:ext>
            </a:extLst>
          </p:cNvPr>
          <p:cNvSpPr txBox="1"/>
          <p:nvPr/>
        </p:nvSpPr>
        <p:spPr>
          <a:xfrm>
            <a:off x="1698871" y="5630973"/>
            <a:ext cx="6094476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FF0000"/>
                </a:solidFill>
              </a:rPr>
              <a:t>Indicate CSR Enabled(0)/Disabled(1) when PPDU type indicates a UHR SU transmission (1)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FF0000"/>
                </a:solidFill>
              </a:rPr>
              <a:t>Otherwise, it is validate bit (set to 1)</a:t>
            </a:r>
          </a:p>
        </p:txBody>
      </p:sp>
    </p:spTree>
    <p:extLst>
      <p:ext uri="{BB962C8B-B14F-4D97-AF65-F5344CB8AC3E}">
        <p14:creationId xmlns:p14="http://schemas.microsoft.com/office/powerpoint/2010/main" val="1139685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2BC39B-7EE6-1A68-4918-62B5B4DCF4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Interference mitigation indication 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CF1B7E-4877-0000-101D-2F994FB6DF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IM shows the benefit [6] but indeed requires large changes.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Considering the gain vs. the increased complexity, IM should be applied to SU transmission, which requires less change especially from the signaling perspective.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IM can be indicated by one of the disregard bits (B13-B15) in the common field of non-OFDMA transmission.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5BC6C7A-CAC2-83B0-76C2-C8672A29683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F02794-157F-7BE8-422D-3AE574040AD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Juan Fang, Intel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5AF86D0-9535-860D-BD9A-7E81C0AB727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 2024</a:t>
            </a:r>
            <a:endParaRPr lang="en-GB" dirty="0"/>
          </a:p>
        </p:txBody>
      </p:sp>
      <p:graphicFrame>
        <p:nvGraphicFramePr>
          <p:cNvPr id="7" name="Content Placeholder 7">
            <a:extLst>
              <a:ext uri="{FF2B5EF4-FFF2-40B4-BE49-F238E27FC236}">
                <a16:creationId xmlns:a16="http://schemas.microsoft.com/office/drawing/2014/main" id="{64B93EB3-FFE4-E7ED-C613-02A02702D88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97407286"/>
              </p:ext>
            </p:extLst>
          </p:nvPr>
        </p:nvGraphicFramePr>
        <p:xfrm>
          <a:off x="1121664" y="4672584"/>
          <a:ext cx="9716380" cy="11652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67382">
                  <a:extLst>
                    <a:ext uri="{9D8B030D-6E8A-4147-A177-3AD203B41FA5}">
                      <a16:colId xmlns:a16="http://schemas.microsoft.com/office/drawing/2014/main" val="2831994361"/>
                    </a:ext>
                  </a:extLst>
                </a:gridCol>
                <a:gridCol w="744438">
                  <a:extLst>
                    <a:ext uri="{9D8B030D-6E8A-4147-A177-3AD203B41FA5}">
                      <a16:colId xmlns:a16="http://schemas.microsoft.com/office/drawing/2014/main" val="717437855"/>
                    </a:ext>
                  </a:extLst>
                </a:gridCol>
                <a:gridCol w="1530589">
                  <a:extLst>
                    <a:ext uri="{9D8B030D-6E8A-4147-A177-3AD203B41FA5}">
                      <a16:colId xmlns:a16="http://schemas.microsoft.com/office/drawing/2014/main" val="2002951456"/>
                    </a:ext>
                  </a:extLst>
                </a:gridCol>
                <a:gridCol w="1433780">
                  <a:extLst>
                    <a:ext uri="{9D8B030D-6E8A-4147-A177-3AD203B41FA5}">
                      <a16:colId xmlns:a16="http://schemas.microsoft.com/office/drawing/2014/main" val="1033839799"/>
                    </a:ext>
                  </a:extLst>
                </a:gridCol>
                <a:gridCol w="1338682">
                  <a:extLst>
                    <a:ext uri="{9D8B030D-6E8A-4147-A177-3AD203B41FA5}">
                      <a16:colId xmlns:a16="http://schemas.microsoft.com/office/drawing/2014/main" val="3883562594"/>
                    </a:ext>
                  </a:extLst>
                </a:gridCol>
                <a:gridCol w="1294791">
                  <a:extLst>
                    <a:ext uri="{9D8B030D-6E8A-4147-A177-3AD203B41FA5}">
                      <a16:colId xmlns:a16="http://schemas.microsoft.com/office/drawing/2014/main" val="2956265781"/>
                    </a:ext>
                  </a:extLst>
                </a:gridCol>
                <a:gridCol w="1009497">
                  <a:extLst>
                    <a:ext uri="{9D8B030D-6E8A-4147-A177-3AD203B41FA5}">
                      <a16:colId xmlns:a16="http://schemas.microsoft.com/office/drawing/2014/main" val="1789311771"/>
                    </a:ext>
                  </a:extLst>
                </a:gridCol>
                <a:gridCol w="1397221">
                  <a:extLst>
                    <a:ext uri="{9D8B030D-6E8A-4147-A177-3AD203B41FA5}">
                      <a16:colId xmlns:a16="http://schemas.microsoft.com/office/drawing/2014/main" val="3085436613"/>
                    </a:ext>
                  </a:extLst>
                </a:gridCol>
              </a:tblGrid>
              <a:tr h="173842">
                <a:tc gridSpan="8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Common field for non-OFDMA transmission 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91763679"/>
                  </a:ext>
                </a:extLst>
              </a:tr>
              <a:tr h="302191"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B0-B3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B4-B5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B6-B8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B9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B10-B11</a:t>
                      </a:r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B12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</a:rPr>
                        <a:t>B13-B15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B16-B18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86522459"/>
                  </a:ext>
                </a:extLst>
              </a:tr>
              <a:tr h="555674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Spatial Reuse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GI+LTF Size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Number of UHR-LTF Symbols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LDPC Extra Symbol Segment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Pre-FEC padding Factor</a:t>
                      </a:r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PE </a:t>
                      </a:r>
                      <a:r>
                        <a:rPr lang="en-US" sz="1400" err="1">
                          <a:solidFill>
                            <a:schemeClr val="tx1"/>
                          </a:solidFill>
                        </a:rPr>
                        <a:t>Disambiguity</a:t>
                      </a:r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</a:rPr>
                        <a:t>Disregard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Number of non-OFDMA Users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47696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282096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4DBA81-0FDE-4E92-EDCE-48D6D1B96A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Signaling summary of each PHY feature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DCFC9720-C3E3-B232-C6B7-D249AD2BE4C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48693020"/>
              </p:ext>
            </p:extLst>
          </p:nvPr>
        </p:nvGraphicFramePr>
        <p:xfrm>
          <a:off x="1028174" y="2912980"/>
          <a:ext cx="9530100" cy="25958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82525">
                  <a:extLst>
                    <a:ext uri="{9D8B030D-6E8A-4147-A177-3AD203B41FA5}">
                      <a16:colId xmlns:a16="http://schemas.microsoft.com/office/drawing/2014/main" val="3743128151"/>
                    </a:ext>
                  </a:extLst>
                </a:gridCol>
                <a:gridCol w="2382525">
                  <a:extLst>
                    <a:ext uri="{9D8B030D-6E8A-4147-A177-3AD203B41FA5}">
                      <a16:colId xmlns:a16="http://schemas.microsoft.com/office/drawing/2014/main" val="3695552222"/>
                    </a:ext>
                  </a:extLst>
                </a:gridCol>
                <a:gridCol w="2382525">
                  <a:extLst>
                    <a:ext uri="{9D8B030D-6E8A-4147-A177-3AD203B41FA5}">
                      <a16:colId xmlns:a16="http://schemas.microsoft.com/office/drawing/2014/main" val="2398657417"/>
                    </a:ext>
                  </a:extLst>
                </a:gridCol>
                <a:gridCol w="2382525">
                  <a:extLst>
                    <a:ext uri="{9D8B030D-6E8A-4147-A177-3AD203B41FA5}">
                      <a16:colId xmlns:a16="http://schemas.microsoft.com/office/drawing/2014/main" val="280016971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U-SIG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Common field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User field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744696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New MCS/UEQM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Yes[7]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198108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2x LDPC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Yes[7]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7257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ELR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Yes[8]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903730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DRU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22593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CoBF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074725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IM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97578965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38B762C-95A0-3C2D-61AE-FE588E9FF33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1A3892-1080-1BE7-359D-A6FAE1DE18E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Juan Fang, Intel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9B6D4ED-8D1B-B092-6EF3-F5E9B7828AC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 2024</a:t>
            </a:r>
            <a:endParaRPr lang="en-GB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5EEC784-D75B-58A6-3507-F17359A01AD7}"/>
              </a:ext>
            </a:extLst>
          </p:cNvPr>
          <p:cNvSpPr txBox="1"/>
          <p:nvPr/>
        </p:nvSpPr>
        <p:spPr>
          <a:xfrm>
            <a:off x="1048512" y="2185416"/>
            <a:ext cx="106801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Summary of the fields(U-SIG, UHR-SIG) need changes to accommodate each PHY feature   </a:t>
            </a:r>
          </a:p>
        </p:txBody>
      </p:sp>
    </p:spTree>
    <p:extLst>
      <p:ext uri="{BB962C8B-B14F-4D97-AF65-F5344CB8AC3E}">
        <p14:creationId xmlns:p14="http://schemas.microsoft.com/office/powerpoint/2010/main" val="3247014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00"/>
      </a:hlink>
      <a:folHlink>
        <a:srgbClr val="000000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Metadata/LabelInfo.xml><?xml version="1.0" encoding="utf-8"?>
<clbl:labelList xmlns:clbl="http://schemas.microsoft.com/office/2020/mipLabelMetadata">
  <clbl:label id="{46c98d88-e344-4ed4-8496-4ed7712e255d}" enabled="0" method="" siteId="{46c98d88-e344-4ed4-8496-4ed7712e255d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22167</TotalTime>
  <Words>1894</Words>
  <Application>Microsoft Office PowerPoint</Application>
  <PresentationFormat>Widescreen</PresentationFormat>
  <Paragraphs>446</Paragraphs>
  <Slides>18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7" baseType="lpstr">
      <vt:lpstr>Arial Unicode MS</vt:lpstr>
      <vt:lpstr>Arial</vt:lpstr>
      <vt:lpstr>Calibri</vt:lpstr>
      <vt:lpstr>Calibri Light</vt:lpstr>
      <vt:lpstr>Times New Roman</vt:lpstr>
      <vt:lpstr>Wingdings</vt:lpstr>
      <vt:lpstr>Office Theme</vt:lpstr>
      <vt:lpstr>Custom Design</vt:lpstr>
      <vt:lpstr>Document</vt:lpstr>
      <vt:lpstr>UHR U-SIG, UHR-SIG common field general design</vt:lpstr>
      <vt:lpstr>Introduction</vt:lpstr>
      <vt:lpstr>New MCS/UEQM and 2xLDPC signaling </vt:lpstr>
      <vt:lpstr>U-SIG design in UHR ELR PPDU</vt:lpstr>
      <vt:lpstr>CoBF signaling consideration</vt:lpstr>
      <vt:lpstr>CoBF signaling design</vt:lpstr>
      <vt:lpstr>CSR signaling design</vt:lpstr>
      <vt:lpstr>Interference mitigation indication  </vt:lpstr>
      <vt:lpstr>Signaling summary of each PHY feature</vt:lpstr>
      <vt:lpstr>U-SIG design in UHR ELR/MU PPDUs</vt:lpstr>
      <vt:lpstr>Common field design in UHR-SIG </vt:lpstr>
      <vt:lpstr>Summary of UHR U-SIG and common field design</vt:lpstr>
      <vt:lpstr>References</vt:lpstr>
      <vt:lpstr>SP1</vt:lpstr>
      <vt:lpstr>SP2</vt:lpstr>
      <vt:lpstr>SP3</vt:lpstr>
      <vt:lpstr>SP4</vt:lpstr>
      <vt:lpstr>SP5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Minyoung Park</dc:creator>
  <cp:lastModifiedBy>Fang, Juan</cp:lastModifiedBy>
  <cp:revision>8</cp:revision>
  <cp:lastPrinted>1601-01-01T00:00:00Z</cp:lastPrinted>
  <dcterms:created xsi:type="dcterms:W3CDTF">2018-04-11T17:57:35Z</dcterms:created>
  <dcterms:modified xsi:type="dcterms:W3CDTF">2024-11-11T18:52:02Z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SCPROP">
    <vt:lpwstr>NSCCustomProperty</vt:lpwstr>
  </property>
</Properties>
</file>