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624" r:id="rId6"/>
    <p:sldId id="625" r:id="rId7"/>
    <p:sldId id="631" r:id="rId8"/>
    <p:sldId id="632" r:id="rId9"/>
    <p:sldId id="630" r:id="rId10"/>
    <p:sldId id="623" r:id="rId11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26651-89F8-4F66-8E91-F9C5D19A56F7}" v="92" dt="2024-11-11T18:16:57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33C26651-89F8-4F66-8E91-F9C5D19A56F7}"/>
    <pc:docChg chg="undo custSel addSld delSld modSld modMainMaster">
      <pc:chgData name="Steve Shellhammer" userId="0e71f22d-ee3e-49c0-82ff-dbc290af8082" providerId="ADAL" clId="{33C26651-89F8-4F66-8E91-F9C5D19A56F7}" dt="2024-11-12T02:39:42.905" v="3009" actId="14100"/>
      <pc:docMkLst>
        <pc:docMk/>
      </pc:docMkLst>
      <pc:sldChg chg="modSp mod">
        <pc:chgData name="Steve Shellhammer" userId="0e71f22d-ee3e-49c0-82ff-dbc290af8082" providerId="ADAL" clId="{33C26651-89F8-4F66-8E91-F9C5D19A56F7}" dt="2024-11-11T18:14:38.207" v="2846" actId="6549"/>
        <pc:sldMkLst>
          <pc:docMk/>
          <pc:sldMk cId="0" sldId="256"/>
        </pc:sldMkLst>
        <pc:spChg chg="mod">
          <ac:chgData name="Steve Shellhammer" userId="0e71f22d-ee3e-49c0-82ff-dbc290af8082" providerId="ADAL" clId="{33C26651-89F8-4F66-8E91-F9C5D19A56F7}" dt="2024-10-30T20:08:07.018" v="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3C26651-89F8-4F66-8E91-F9C5D19A56F7}" dt="2024-11-11T18:14:38.207" v="2846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33C26651-89F8-4F66-8E91-F9C5D19A56F7}" dt="2024-10-30T20:08:21.914" v="23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2060461938" sldId="607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2460021355" sldId="609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1145829403" sldId="610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2835748976" sldId="611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3660220991" sldId="613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843504882" sldId="614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4049907211" sldId="615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3571426537" sldId="616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437436726" sldId="617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101363789" sldId="619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3330696826" sldId="620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2768435636" sldId="621"/>
        </pc:sldMkLst>
      </pc:sldChg>
      <pc:sldChg chg="del">
        <pc:chgData name="Steve Shellhammer" userId="0e71f22d-ee3e-49c0-82ff-dbc290af8082" providerId="ADAL" clId="{33C26651-89F8-4F66-8E91-F9C5D19A56F7}" dt="2024-10-30T20:10:45.444" v="25" actId="47"/>
        <pc:sldMkLst>
          <pc:docMk/>
          <pc:sldMk cId="1431270486" sldId="622"/>
        </pc:sldMkLst>
      </pc:sldChg>
      <pc:sldChg chg="modSp add mod">
        <pc:chgData name="Steve Shellhammer" userId="0e71f22d-ee3e-49c0-82ff-dbc290af8082" providerId="ADAL" clId="{33C26651-89F8-4F66-8E91-F9C5D19A56F7}" dt="2024-11-12T02:35:04.520" v="2955" actId="313"/>
        <pc:sldMkLst>
          <pc:docMk/>
          <pc:sldMk cId="1579741516" sldId="623"/>
        </pc:sldMkLst>
        <pc:spChg chg="mod">
          <ac:chgData name="Steve Shellhammer" userId="0e71f22d-ee3e-49c0-82ff-dbc290af8082" providerId="ADAL" clId="{33C26651-89F8-4F66-8E91-F9C5D19A56F7}" dt="2024-11-12T02:35:04.520" v="2955" actId="313"/>
          <ac:spMkLst>
            <pc:docMk/>
            <pc:sldMk cId="1579741516" sldId="623"/>
            <ac:spMk id="3" creationId="{3C25B8A5-C4F7-6173-3610-8493D942B0C1}"/>
          </ac:spMkLst>
        </pc:spChg>
      </pc:sldChg>
      <pc:sldChg chg="modSp new mod">
        <pc:chgData name="Steve Shellhammer" userId="0e71f22d-ee3e-49c0-82ff-dbc290af8082" providerId="ADAL" clId="{33C26651-89F8-4F66-8E91-F9C5D19A56F7}" dt="2024-11-11T18:18:59.122" v="2910" actId="14100"/>
        <pc:sldMkLst>
          <pc:docMk/>
          <pc:sldMk cId="2295160886" sldId="624"/>
        </pc:sldMkLst>
        <pc:spChg chg="mod">
          <ac:chgData name="Steve Shellhammer" userId="0e71f22d-ee3e-49c0-82ff-dbc290af8082" providerId="ADAL" clId="{33C26651-89F8-4F66-8E91-F9C5D19A56F7}" dt="2024-10-30T20:12:52.430" v="100" actId="14100"/>
          <ac:spMkLst>
            <pc:docMk/>
            <pc:sldMk cId="2295160886" sldId="624"/>
            <ac:spMk id="2" creationId="{4DEDD259-0C32-A6C6-BD68-2D568683F503}"/>
          </ac:spMkLst>
        </pc:spChg>
        <pc:spChg chg="mod">
          <ac:chgData name="Steve Shellhammer" userId="0e71f22d-ee3e-49c0-82ff-dbc290af8082" providerId="ADAL" clId="{33C26651-89F8-4F66-8E91-F9C5D19A56F7}" dt="2024-11-11T18:18:59.122" v="2910" actId="14100"/>
          <ac:spMkLst>
            <pc:docMk/>
            <pc:sldMk cId="2295160886" sldId="624"/>
            <ac:spMk id="3" creationId="{018FC2D9-E7E1-0801-EC8D-11A4F9DEE77E}"/>
          </ac:spMkLst>
        </pc:spChg>
      </pc:sldChg>
      <pc:sldChg chg="modSp new mod">
        <pc:chgData name="Steve Shellhammer" userId="0e71f22d-ee3e-49c0-82ff-dbc290af8082" providerId="ADAL" clId="{33C26651-89F8-4F66-8E91-F9C5D19A56F7}" dt="2024-10-31T16:05:58.439" v="1703" actId="20577"/>
        <pc:sldMkLst>
          <pc:docMk/>
          <pc:sldMk cId="3809110489" sldId="625"/>
        </pc:sldMkLst>
        <pc:spChg chg="mod">
          <ac:chgData name="Steve Shellhammer" userId="0e71f22d-ee3e-49c0-82ff-dbc290af8082" providerId="ADAL" clId="{33C26651-89F8-4F66-8E91-F9C5D19A56F7}" dt="2024-10-30T23:33:24.166" v="1026" actId="14100"/>
          <ac:spMkLst>
            <pc:docMk/>
            <pc:sldMk cId="3809110489" sldId="625"/>
            <ac:spMk id="2" creationId="{EF26B549-DAD9-9AAA-E89B-194C43344740}"/>
          </ac:spMkLst>
        </pc:spChg>
        <pc:spChg chg="mod">
          <ac:chgData name="Steve Shellhammer" userId="0e71f22d-ee3e-49c0-82ff-dbc290af8082" providerId="ADAL" clId="{33C26651-89F8-4F66-8E91-F9C5D19A56F7}" dt="2024-10-31T16:05:58.439" v="1703" actId="20577"/>
          <ac:spMkLst>
            <pc:docMk/>
            <pc:sldMk cId="3809110489" sldId="625"/>
            <ac:spMk id="3" creationId="{DDF2028F-2B61-C9AF-2991-7DC0971C3677}"/>
          </ac:spMkLst>
        </pc:spChg>
      </pc:sldChg>
      <pc:sldChg chg="modSp new del mod">
        <pc:chgData name="Steve Shellhammer" userId="0e71f22d-ee3e-49c0-82ff-dbc290af8082" providerId="ADAL" clId="{33C26651-89F8-4F66-8E91-F9C5D19A56F7}" dt="2024-11-01T23:51:20.670" v="2160" actId="47"/>
        <pc:sldMkLst>
          <pc:docMk/>
          <pc:sldMk cId="3601370122" sldId="626"/>
        </pc:sldMkLst>
        <pc:spChg chg="mod">
          <ac:chgData name="Steve Shellhammer" userId="0e71f22d-ee3e-49c0-82ff-dbc290af8082" providerId="ADAL" clId="{33C26651-89F8-4F66-8E91-F9C5D19A56F7}" dt="2024-10-31T16:00:28.022" v="1212" actId="14100"/>
          <ac:spMkLst>
            <pc:docMk/>
            <pc:sldMk cId="3601370122" sldId="626"/>
            <ac:spMk id="2" creationId="{A2EA9A03-E247-8D08-8351-FC446E19CEC5}"/>
          </ac:spMkLst>
        </pc:spChg>
        <pc:spChg chg="mod">
          <ac:chgData name="Steve Shellhammer" userId="0e71f22d-ee3e-49c0-82ff-dbc290af8082" providerId="ADAL" clId="{33C26651-89F8-4F66-8E91-F9C5D19A56F7}" dt="2024-10-31T16:06:21.633" v="1707" actId="20577"/>
          <ac:spMkLst>
            <pc:docMk/>
            <pc:sldMk cId="3601370122" sldId="626"/>
            <ac:spMk id="3" creationId="{9A5076EC-31F3-6557-B1D5-FE808732C8BD}"/>
          </ac:spMkLst>
        </pc:spChg>
      </pc:sldChg>
      <pc:sldChg chg="addSp delSp modSp new del mod">
        <pc:chgData name="Steve Shellhammer" userId="0e71f22d-ee3e-49c0-82ff-dbc290af8082" providerId="ADAL" clId="{33C26651-89F8-4F66-8E91-F9C5D19A56F7}" dt="2024-11-01T23:36:37.336" v="1712" actId="47"/>
        <pc:sldMkLst>
          <pc:docMk/>
          <pc:sldMk cId="1256367450" sldId="627"/>
        </pc:sldMkLst>
        <pc:spChg chg="mod">
          <ac:chgData name="Steve Shellhammer" userId="0e71f22d-ee3e-49c0-82ff-dbc290af8082" providerId="ADAL" clId="{33C26651-89F8-4F66-8E91-F9C5D19A56F7}" dt="2024-10-30T21:42:10.539" v="322" actId="20577"/>
          <ac:spMkLst>
            <pc:docMk/>
            <pc:sldMk cId="1256367450" sldId="627"/>
            <ac:spMk id="2" creationId="{C1D16609-1E36-4AB0-A57A-928A2DE5A76B}"/>
          </ac:spMkLst>
        </pc:spChg>
        <pc:spChg chg="mod">
          <ac:chgData name="Steve Shellhammer" userId="0e71f22d-ee3e-49c0-82ff-dbc290af8082" providerId="ADAL" clId="{33C26651-89F8-4F66-8E91-F9C5D19A56F7}" dt="2024-10-31T16:00:52.301" v="1215" actId="255"/>
          <ac:spMkLst>
            <pc:docMk/>
            <pc:sldMk cId="1256367450" sldId="627"/>
            <ac:spMk id="3" creationId="{8CDF9738-C6A7-DE0C-8A4B-526AA21E4356}"/>
          </ac:spMkLst>
        </pc:spChg>
        <pc:picChg chg="add del mod">
          <ac:chgData name="Steve Shellhammer" userId="0e71f22d-ee3e-49c0-82ff-dbc290af8082" providerId="ADAL" clId="{33C26651-89F8-4F66-8E91-F9C5D19A56F7}" dt="2024-10-30T21:38:31.694" v="283" actId="478"/>
          <ac:picMkLst>
            <pc:docMk/>
            <pc:sldMk cId="1256367450" sldId="627"/>
            <ac:picMk id="8" creationId="{B8A93229-1253-926C-9CD8-B61F17DF48EA}"/>
          </ac:picMkLst>
        </pc:picChg>
        <pc:picChg chg="add del mod">
          <ac:chgData name="Steve Shellhammer" userId="0e71f22d-ee3e-49c0-82ff-dbc290af8082" providerId="ADAL" clId="{33C26651-89F8-4F66-8E91-F9C5D19A56F7}" dt="2024-10-30T21:39:20.880" v="291" actId="478"/>
          <ac:picMkLst>
            <pc:docMk/>
            <pc:sldMk cId="1256367450" sldId="627"/>
            <ac:picMk id="10" creationId="{53334907-EF76-13BD-87AB-3027C1DF5259}"/>
          </ac:picMkLst>
        </pc:picChg>
        <pc:picChg chg="add del mod">
          <ac:chgData name="Steve Shellhammer" userId="0e71f22d-ee3e-49c0-82ff-dbc290af8082" providerId="ADAL" clId="{33C26651-89F8-4F66-8E91-F9C5D19A56F7}" dt="2024-10-30T21:41:35.402" v="311" actId="478"/>
          <ac:picMkLst>
            <pc:docMk/>
            <pc:sldMk cId="1256367450" sldId="627"/>
            <ac:picMk id="12" creationId="{6B1331AF-CB65-8074-057E-658CD2AD4DCA}"/>
          </ac:picMkLst>
        </pc:picChg>
        <pc:picChg chg="add mod">
          <ac:chgData name="Steve Shellhammer" userId="0e71f22d-ee3e-49c0-82ff-dbc290af8082" providerId="ADAL" clId="{33C26651-89F8-4F66-8E91-F9C5D19A56F7}" dt="2024-10-30T21:41:43.339" v="315" actId="1037"/>
          <ac:picMkLst>
            <pc:docMk/>
            <pc:sldMk cId="1256367450" sldId="627"/>
            <ac:picMk id="14" creationId="{81B6C6E2-065F-7478-1866-9CEA86178E50}"/>
          </ac:picMkLst>
        </pc:picChg>
      </pc:sldChg>
      <pc:sldChg chg="addSp modSp new del mod">
        <pc:chgData name="Steve Shellhammer" userId="0e71f22d-ee3e-49c0-82ff-dbc290af8082" providerId="ADAL" clId="{33C26651-89F8-4F66-8E91-F9C5D19A56F7}" dt="2024-11-01T23:36:37.336" v="1712" actId="47"/>
        <pc:sldMkLst>
          <pc:docMk/>
          <pc:sldMk cId="188243948" sldId="628"/>
        </pc:sldMkLst>
        <pc:spChg chg="mod">
          <ac:chgData name="Steve Shellhammer" userId="0e71f22d-ee3e-49c0-82ff-dbc290af8082" providerId="ADAL" clId="{33C26651-89F8-4F66-8E91-F9C5D19A56F7}" dt="2024-10-30T21:43:13.734" v="401" actId="14100"/>
          <ac:spMkLst>
            <pc:docMk/>
            <pc:sldMk cId="188243948" sldId="628"/>
            <ac:spMk id="2" creationId="{546D74CD-87F1-B7B7-80B7-8F2117328389}"/>
          </ac:spMkLst>
        </pc:spChg>
        <pc:spChg chg="mod">
          <ac:chgData name="Steve Shellhammer" userId="0e71f22d-ee3e-49c0-82ff-dbc290af8082" providerId="ADAL" clId="{33C26651-89F8-4F66-8E91-F9C5D19A56F7}" dt="2024-10-31T16:06:44.619" v="1711" actId="20577"/>
          <ac:spMkLst>
            <pc:docMk/>
            <pc:sldMk cId="188243948" sldId="628"/>
            <ac:spMk id="3" creationId="{58B5602A-F825-588B-8B4E-3837C296543A}"/>
          </ac:spMkLst>
        </pc:spChg>
        <pc:spChg chg="add mod">
          <ac:chgData name="Steve Shellhammer" userId="0e71f22d-ee3e-49c0-82ff-dbc290af8082" providerId="ADAL" clId="{33C26651-89F8-4F66-8E91-F9C5D19A56F7}" dt="2024-10-30T23:29:14.716" v="920" actId="1076"/>
          <ac:spMkLst>
            <pc:docMk/>
            <pc:sldMk cId="188243948" sldId="628"/>
            <ac:spMk id="9" creationId="{BE36F810-F59C-C1C6-6527-1131A2B143F6}"/>
          </ac:spMkLst>
        </pc:spChg>
        <pc:picChg chg="add mod">
          <ac:chgData name="Steve Shellhammer" userId="0e71f22d-ee3e-49c0-82ff-dbc290af8082" providerId="ADAL" clId="{33C26651-89F8-4F66-8E91-F9C5D19A56F7}" dt="2024-10-30T23:24:48.012" v="779" actId="1036"/>
          <ac:picMkLst>
            <pc:docMk/>
            <pc:sldMk cId="188243948" sldId="628"/>
            <ac:picMk id="8" creationId="{7BE3E71A-6607-AA61-7F6C-408BF8CC5CA4}"/>
          </ac:picMkLst>
        </pc:picChg>
      </pc:sldChg>
      <pc:sldChg chg="addSp delSp modSp add del mod">
        <pc:chgData name="Steve Shellhammer" userId="0e71f22d-ee3e-49c0-82ff-dbc290af8082" providerId="ADAL" clId="{33C26651-89F8-4F66-8E91-F9C5D19A56F7}" dt="2024-11-01T23:36:37.336" v="1712" actId="47"/>
        <pc:sldMkLst>
          <pc:docMk/>
          <pc:sldMk cId="4129490915" sldId="629"/>
        </pc:sldMkLst>
        <pc:spChg chg="mod">
          <ac:chgData name="Steve Shellhammer" userId="0e71f22d-ee3e-49c0-82ff-dbc290af8082" providerId="ADAL" clId="{33C26651-89F8-4F66-8E91-F9C5D19A56F7}" dt="2024-10-31T16:01:48.146" v="1217" actId="255"/>
          <ac:spMkLst>
            <pc:docMk/>
            <pc:sldMk cId="4129490915" sldId="629"/>
            <ac:spMk id="3" creationId="{58B5602A-F825-588B-8B4E-3837C296543A}"/>
          </ac:spMkLst>
        </pc:spChg>
        <pc:spChg chg="add mod">
          <ac:chgData name="Steve Shellhammer" userId="0e71f22d-ee3e-49c0-82ff-dbc290af8082" providerId="ADAL" clId="{33C26651-89F8-4F66-8E91-F9C5D19A56F7}" dt="2024-10-30T23:29:18.879" v="921"/>
          <ac:spMkLst>
            <pc:docMk/>
            <pc:sldMk cId="4129490915" sldId="629"/>
            <ac:spMk id="10" creationId="{52297C36-7DD9-1296-D8B2-DBBD60DCBA56}"/>
          </ac:spMkLst>
        </pc:spChg>
        <pc:picChg chg="del">
          <ac:chgData name="Steve Shellhammer" userId="0e71f22d-ee3e-49c0-82ff-dbc290af8082" providerId="ADAL" clId="{33C26651-89F8-4F66-8E91-F9C5D19A56F7}" dt="2024-10-30T23:25:37.397" v="841" actId="478"/>
          <ac:picMkLst>
            <pc:docMk/>
            <pc:sldMk cId="4129490915" sldId="629"/>
            <ac:picMk id="8" creationId="{7BE3E71A-6607-AA61-7F6C-408BF8CC5CA4}"/>
          </ac:picMkLst>
        </pc:picChg>
        <pc:picChg chg="add mod">
          <ac:chgData name="Steve Shellhammer" userId="0e71f22d-ee3e-49c0-82ff-dbc290af8082" providerId="ADAL" clId="{33C26651-89F8-4F66-8E91-F9C5D19A56F7}" dt="2024-10-30T23:25:46.826" v="843" actId="1076"/>
          <ac:picMkLst>
            <pc:docMk/>
            <pc:sldMk cId="4129490915" sldId="629"/>
            <ac:picMk id="9" creationId="{EF7CA80C-8C4B-A6A5-E037-783DB2FB8BD4}"/>
          </ac:picMkLst>
        </pc:picChg>
      </pc:sldChg>
      <pc:sldChg chg="modSp new mod">
        <pc:chgData name="Steve Shellhammer" userId="0e71f22d-ee3e-49c0-82ff-dbc290af8082" providerId="ADAL" clId="{33C26651-89F8-4F66-8E91-F9C5D19A56F7}" dt="2024-11-12T02:35:36.277" v="2956" actId="12"/>
        <pc:sldMkLst>
          <pc:docMk/>
          <pc:sldMk cId="1159016827" sldId="630"/>
        </pc:sldMkLst>
        <pc:spChg chg="mod">
          <ac:chgData name="Steve Shellhammer" userId="0e71f22d-ee3e-49c0-82ff-dbc290af8082" providerId="ADAL" clId="{33C26651-89F8-4F66-8E91-F9C5D19A56F7}" dt="2024-10-31T16:02:16.283" v="1226" actId="20577"/>
          <ac:spMkLst>
            <pc:docMk/>
            <pc:sldMk cId="1159016827" sldId="630"/>
            <ac:spMk id="2" creationId="{C2E992A0-1231-1E23-AE4C-3B489C38FCFE}"/>
          </ac:spMkLst>
        </pc:spChg>
        <pc:spChg chg="mod">
          <ac:chgData name="Steve Shellhammer" userId="0e71f22d-ee3e-49c0-82ff-dbc290af8082" providerId="ADAL" clId="{33C26651-89F8-4F66-8E91-F9C5D19A56F7}" dt="2024-11-12T02:35:36.277" v="2956" actId="12"/>
          <ac:spMkLst>
            <pc:docMk/>
            <pc:sldMk cId="1159016827" sldId="630"/>
            <ac:spMk id="3" creationId="{6C31873C-033B-8094-990D-602279EA080F}"/>
          </ac:spMkLst>
        </pc:spChg>
      </pc:sldChg>
      <pc:sldChg chg="addSp delSp modSp new mod">
        <pc:chgData name="Steve Shellhammer" userId="0e71f22d-ee3e-49c0-82ff-dbc290af8082" providerId="ADAL" clId="{33C26651-89F8-4F66-8E91-F9C5D19A56F7}" dt="2024-11-12T02:39:26.057" v="3008" actId="20577"/>
        <pc:sldMkLst>
          <pc:docMk/>
          <pc:sldMk cId="447713696" sldId="631"/>
        </pc:sldMkLst>
        <pc:spChg chg="mod">
          <ac:chgData name="Steve Shellhammer" userId="0e71f22d-ee3e-49c0-82ff-dbc290af8082" providerId="ADAL" clId="{33C26651-89F8-4F66-8E91-F9C5D19A56F7}" dt="2024-11-11T18:17:29.200" v="2883" actId="14100"/>
          <ac:spMkLst>
            <pc:docMk/>
            <pc:sldMk cId="447713696" sldId="631"/>
            <ac:spMk id="2" creationId="{B9DFBABA-500C-2108-115D-B0ABD5BF8D2B}"/>
          </ac:spMkLst>
        </pc:spChg>
        <pc:spChg chg="del">
          <ac:chgData name="Steve Shellhammer" userId="0e71f22d-ee3e-49c0-82ff-dbc290af8082" providerId="ADAL" clId="{33C26651-89F8-4F66-8E91-F9C5D19A56F7}" dt="2024-11-01T23:39:09.721" v="1793" actId="3680"/>
          <ac:spMkLst>
            <pc:docMk/>
            <pc:sldMk cId="447713696" sldId="631"/>
            <ac:spMk id="3" creationId="{C0BA7260-BC62-67EE-8F09-C77961FFE783}"/>
          </ac:spMkLst>
        </pc:spChg>
        <pc:spChg chg="add mod">
          <ac:chgData name="Steve Shellhammer" userId="0e71f22d-ee3e-49c0-82ff-dbc290af8082" providerId="ADAL" clId="{33C26651-89F8-4F66-8E91-F9C5D19A56F7}" dt="2024-11-11T18:18:04.997" v="2900" actId="1035"/>
          <ac:spMkLst>
            <pc:docMk/>
            <pc:sldMk cId="447713696" sldId="631"/>
            <ac:spMk id="8" creationId="{0A6B64D6-AB57-1BA8-2B22-53BB21D9155D}"/>
          </ac:spMkLst>
        </pc:spChg>
        <pc:graphicFrameChg chg="add mod ord modGraphic">
          <ac:chgData name="Steve Shellhammer" userId="0e71f22d-ee3e-49c0-82ff-dbc290af8082" providerId="ADAL" clId="{33C26651-89F8-4F66-8E91-F9C5D19A56F7}" dt="2024-11-12T02:39:26.057" v="3008" actId="20577"/>
          <ac:graphicFrameMkLst>
            <pc:docMk/>
            <pc:sldMk cId="447713696" sldId="631"/>
            <ac:graphicFrameMk id="7" creationId="{DA911B90-313E-CF17-438B-43E68CFAD438}"/>
          </ac:graphicFrameMkLst>
        </pc:graphicFrameChg>
      </pc:sldChg>
      <pc:sldChg chg="modSp new mod">
        <pc:chgData name="Steve Shellhammer" userId="0e71f22d-ee3e-49c0-82ff-dbc290af8082" providerId="ADAL" clId="{33C26651-89F8-4F66-8E91-F9C5D19A56F7}" dt="2024-11-12T02:39:42.905" v="3009" actId="14100"/>
        <pc:sldMkLst>
          <pc:docMk/>
          <pc:sldMk cId="2577845272" sldId="632"/>
        </pc:sldMkLst>
        <pc:spChg chg="mod">
          <ac:chgData name="Steve Shellhammer" userId="0e71f22d-ee3e-49c0-82ff-dbc290af8082" providerId="ADAL" clId="{33C26651-89F8-4F66-8E91-F9C5D19A56F7}" dt="2024-11-01T23:53:15.224" v="2182" actId="20577"/>
          <ac:spMkLst>
            <pc:docMk/>
            <pc:sldMk cId="2577845272" sldId="632"/>
            <ac:spMk id="2" creationId="{26CD1B5C-3211-D03A-D186-566DE08AD357}"/>
          </ac:spMkLst>
        </pc:spChg>
        <pc:spChg chg="mod">
          <ac:chgData name="Steve Shellhammer" userId="0e71f22d-ee3e-49c0-82ff-dbc290af8082" providerId="ADAL" clId="{33C26651-89F8-4F66-8E91-F9C5D19A56F7}" dt="2024-11-12T02:39:42.905" v="3009" actId="14100"/>
          <ac:spMkLst>
            <pc:docMk/>
            <pc:sldMk cId="2577845272" sldId="632"/>
            <ac:spMk id="3" creationId="{51638D41-7EE1-E14A-E86E-CD13CDDDB785}"/>
          </ac:spMkLst>
        </pc:spChg>
      </pc:sldChg>
      <pc:sldChg chg="modSp new del mod">
        <pc:chgData name="Steve Shellhammer" userId="0e71f22d-ee3e-49c0-82ff-dbc290af8082" providerId="ADAL" clId="{33C26651-89F8-4F66-8E91-F9C5D19A56F7}" dt="2024-11-01T23:51:02.479" v="2159" actId="47"/>
        <pc:sldMkLst>
          <pc:docMk/>
          <pc:sldMk cId="3353381711" sldId="632"/>
        </pc:sldMkLst>
        <pc:spChg chg="mod">
          <ac:chgData name="Steve Shellhammer" userId="0e71f22d-ee3e-49c0-82ff-dbc290af8082" providerId="ADAL" clId="{33C26651-89F8-4F66-8E91-F9C5D19A56F7}" dt="2024-11-01T23:42:42.946" v="1961" actId="14100"/>
          <ac:spMkLst>
            <pc:docMk/>
            <pc:sldMk cId="3353381711" sldId="632"/>
            <ac:spMk id="3" creationId="{91EC4F4D-BB77-BF4B-456C-463B0B99EEF3}"/>
          </ac:spMkLst>
        </pc:spChg>
      </pc:sldChg>
      <pc:sldMasterChg chg="modSldLayout">
        <pc:chgData name="Steve Shellhammer" userId="0e71f22d-ee3e-49c0-82ff-dbc290af8082" providerId="ADAL" clId="{33C26651-89F8-4F66-8E91-F9C5D19A56F7}" dt="2024-11-06T16:39:56.577" v="2766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3C26651-89F8-4F66-8E91-F9C5D19A56F7}" dt="2024-11-06T16:39:56.577" v="2766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3C26651-89F8-4F66-8E91-F9C5D19A56F7}" dt="2024-11-06T16:39:56.577" v="2766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A0829777-3B43-42B3-A421-BFF4116BD79B}"/>
    <pc:docChg chg="undo custSel addSld delSld modSld modMainMaster">
      <pc:chgData name="Steve Shellhammer" userId="0e71f22d-ee3e-49c0-82ff-dbc290af8082" providerId="ADAL" clId="{A0829777-3B43-42B3-A421-BFF4116BD79B}" dt="2024-10-22T20:04:31.537" v="7040" actId="20577"/>
      <pc:docMkLst>
        <pc:docMk/>
      </pc:docMkLst>
      <pc:sldChg chg="modSp mod">
        <pc:chgData name="Steve Shellhammer" userId="0e71f22d-ee3e-49c0-82ff-dbc290af8082" providerId="ADAL" clId="{A0829777-3B43-42B3-A421-BFF4116BD79B}" dt="2024-10-15T23:07:33.821" v="818" actId="20577"/>
        <pc:sldMkLst>
          <pc:docMk/>
          <pc:sldMk cId="0" sldId="256"/>
        </pc:sldMkLst>
        <pc:spChg chg="mod">
          <ac:chgData name="Steve Shellhammer" userId="0e71f22d-ee3e-49c0-82ff-dbc290af8082" providerId="ADAL" clId="{A0829777-3B43-42B3-A421-BFF4116BD79B}" dt="2024-10-15T23:07:33.821" v="81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0829777-3B43-42B3-A421-BFF4116BD79B}" dt="2024-10-15T21:11:34.493" v="24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A0829777-3B43-42B3-A421-BFF4116BD79B}" dt="2024-10-15T23:07:27.834" v="817" actId="20577"/>
        <pc:sldMkLst>
          <pc:docMk/>
          <pc:sldMk cId="2060461938" sldId="607"/>
        </pc:sldMkLst>
        <pc:spChg chg="mod">
          <ac:chgData name="Steve Shellhammer" userId="0e71f22d-ee3e-49c0-82ff-dbc290af8082" providerId="ADAL" clId="{A0829777-3B43-42B3-A421-BFF4116BD79B}" dt="2024-10-15T23:06:47.227" v="682" actId="14100"/>
          <ac:spMkLst>
            <pc:docMk/>
            <pc:sldMk cId="2060461938" sldId="607"/>
            <ac:spMk id="2" creationId="{5E154967-8A2F-3740-B94F-878877F78BA1}"/>
          </ac:spMkLst>
        </pc:spChg>
        <pc:spChg chg="mod">
          <ac:chgData name="Steve Shellhammer" userId="0e71f22d-ee3e-49c0-82ff-dbc290af8082" providerId="ADAL" clId="{A0829777-3B43-42B3-A421-BFF4116BD79B}" dt="2024-10-15T23:07:27.834" v="817" actId="20577"/>
          <ac:spMkLst>
            <pc:docMk/>
            <pc:sldMk cId="2060461938" sldId="607"/>
            <ac:spMk id="3" creationId="{B274CBF1-F254-C283-E1E3-C8DB900090D3}"/>
          </ac:spMkLst>
        </pc:spChg>
      </pc:sldChg>
      <pc:sldChg chg="delSp modSp new del mod">
        <pc:chgData name="Steve Shellhammer" userId="0e71f22d-ee3e-49c0-82ff-dbc290af8082" providerId="ADAL" clId="{A0829777-3B43-42B3-A421-BFF4116BD79B}" dt="2024-10-16T17:22:09.077" v="4751" actId="47"/>
        <pc:sldMkLst>
          <pc:docMk/>
          <pc:sldMk cId="3067458878" sldId="608"/>
        </pc:sldMkLst>
        <pc:spChg chg="mod">
          <ac:chgData name="Steve Shellhammer" userId="0e71f22d-ee3e-49c0-82ff-dbc290af8082" providerId="ADAL" clId="{A0829777-3B43-42B3-A421-BFF4116BD79B}" dt="2024-10-15T21:13:03.919" v="62" actId="403"/>
          <ac:spMkLst>
            <pc:docMk/>
            <pc:sldMk cId="3067458878" sldId="608"/>
            <ac:spMk id="2" creationId="{894B0C9D-CACE-7B3B-5836-88BB05B5A398}"/>
          </ac:spMkLst>
        </pc:spChg>
        <pc:spChg chg="del">
          <ac:chgData name="Steve Shellhammer" userId="0e71f22d-ee3e-49c0-82ff-dbc290af8082" providerId="ADAL" clId="{A0829777-3B43-42B3-A421-BFF4116BD79B}" dt="2024-10-15T21:12:57.910" v="58" actId="478"/>
          <ac:spMkLst>
            <pc:docMk/>
            <pc:sldMk cId="3067458878" sldId="608"/>
            <ac:spMk id="3" creationId="{8BFD0D0E-78D9-1E3B-F1D4-0A0EB4EF4F2E}"/>
          </ac:spMkLst>
        </pc:spChg>
      </pc:sldChg>
      <pc:sldChg chg="modSp new mod">
        <pc:chgData name="Steve Shellhammer" userId="0e71f22d-ee3e-49c0-82ff-dbc290af8082" providerId="ADAL" clId="{A0829777-3B43-42B3-A421-BFF4116BD79B}" dt="2024-10-15T23:04:38.637" v="554" actId="313"/>
        <pc:sldMkLst>
          <pc:docMk/>
          <pc:sldMk cId="2460021355" sldId="609"/>
        </pc:sldMkLst>
        <pc:spChg chg="mod">
          <ac:chgData name="Steve Shellhammer" userId="0e71f22d-ee3e-49c0-82ff-dbc290af8082" providerId="ADAL" clId="{A0829777-3B43-42B3-A421-BFF4116BD79B}" dt="2024-10-15T21:13:20.132" v="73" actId="20577"/>
          <ac:spMkLst>
            <pc:docMk/>
            <pc:sldMk cId="2460021355" sldId="609"/>
            <ac:spMk id="2" creationId="{6E352D57-6FA0-5302-8456-3AB98421B535}"/>
          </ac:spMkLst>
        </pc:spChg>
        <pc:spChg chg="mod">
          <ac:chgData name="Steve Shellhammer" userId="0e71f22d-ee3e-49c0-82ff-dbc290af8082" providerId="ADAL" clId="{A0829777-3B43-42B3-A421-BFF4116BD79B}" dt="2024-10-15T23:04:38.637" v="554" actId="313"/>
          <ac:spMkLst>
            <pc:docMk/>
            <pc:sldMk cId="2460021355" sldId="609"/>
            <ac:spMk id="3" creationId="{3C25B8A5-C4F7-6173-3610-8493D942B0C1}"/>
          </ac:spMkLst>
        </pc:spChg>
      </pc:sldChg>
      <pc:sldChg chg="addSp modSp new mod">
        <pc:chgData name="Steve Shellhammer" userId="0e71f22d-ee3e-49c0-82ff-dbc290af8082" providerId="ADAL" clId="{A0829777-3B43-42B3-A421-BFF4116BD79B}" dt="2024-10-16T16:25:56.819" v="1968" actId="20577"/>
        <pc:sldMkLst>
          <pc:docMk/>
          <pc:sldMk cId="1145829403" sldId="610"/>
        </pc:sldMkLst>
        <pc:spChg chg="mod">
          <ac:chgData name="Steve Shellhammer" userId="0e71f22d-ee3e-49c0-82ff-dbc290af8082" providerId="ADAL" clId="{A0829777-3B43-42B3-A421-BFF4116BD79B}" dt="2024-10-15T23:10:11.980" v="838" actId="20577"/>
          <ac:spMkLst>
            <pc:docMk/>
            <pc:sldMk cId="1145829403" sldId="610"/>
            <ac:spMk id="2" creationId="{1ED01387-FACE-BA41-8008-A1DD0D33BA1C}"/>
          </ac:spMkLst>
        </pc:spChg>
        <pc:spChg chg="mod">
          <ac:chgData name="Steve Shellhammer" userId="0e71f22d-ee3e-49c0-82ff-dbc290af8082" providerId="ADAL" clId="{A0829777-3B43-42B3-A421-BFF4116BD79B}" dt="2024-10-15T23:14:34.930" v="956" actId="20577"/>
          <ac:spMkLst>
            <pc:docMk/>
            <pc:sldMk cId="1145829403" sldId="610"/>
            <ac:spMk id="3" creationId="{7BF77C95-DA24-26B5-3E10-266227496656}"/>
          </ac:spMkLst>
        </pc:spChg>
        <pc:graphicFrameChg chg="add mod modGraphic">
          <ac:chgData name="Steve Shellhammer" userId="0e71f22d-ee3e-49c0-82ff-dbc290af8082" providerId="ADAL" clId="{A0829777-3B43-42B3-A421-BFF4116BD79B}" dt="2024-10-16T16:25:56.819" v="1968" actId="20577"/>
          <ac:graphicFrameMkLst>
            <pc:docMk/>
            <pc:sldMk cId="1145829403" sldId="610"/>
            <ac:graphicFrameMk id="7" creationId="{C719A210-2F48-84BC-E55D-3B4052F07061}"/>
          </ac:graphicFrameMkLst>
        </pc:graphicFrameChg>
      </pc:sldChg>
      <pc:sldChg chg="modSp new mod">
        <pc:chgData name="Steve Shellhammer" userId="0e71f22d-ee3e-49c0-82ff-dbc290af8082" providerId="ADAL" clId="{A0829777-3B43-42B3-A421-BFF4116BD79B}" dt="2024-10-15T23:18:01.155" v="1167" actId="20577"/>
        <pc:sldMkLst>
          <pc:docMk/>
          <pc:sldMk cId="2835748976" sldId="611"/>
        </pc:sldMkLst>
        <pc:spChg chg="mod">
          <ac:chgData name="Steve Shellhammer" userId="0e71f22d-ee3e-49c0-82ff-dbc290af8082" providerId="ADAL" clId="{A0829777-3B43-42B3-A421-BFF4116BD79B}" dt="2024-10-15T23:15:03.542" v="967" actId="20577"/>
          <ac:spMkLst>
            <pc:docMk/>
            <pc:sldMk cId="2835748976" sldId="611"/>
            <ac:spMk id="2" creationId="{C08084DA-9B7F-0DAD-10E8-BD04426FBA4F}"/>
          </ac:spMkLst>
        </pc:spChg>
        <pc:spChg chg="mod">
          <ac:chgData name="Steve Shellhammer" userId="0e71f22d-ee3e-49c0-82ff-dbc290af8082" providerId="ADAL" clId="{A0829777-3B43-42B3-A421-BFF4116BD79B}" dt="2024-10-15T23:18:01.155" v="1167" actId="20577"/>
          <ac:spMkLst>
            <pc:docMk/>
            <pc:sldMk cId="2835748976" sldId="611"/>
            <ac:spMk id="3" creationId="{06503978-0B9E-0DF6-9B39-583FA97810CD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5:49.202" v="6413" actId="47"/>
        <pc:sldMkLst>
          <pc:docMk/>
          <pc:sldMk cId="4233999391" sldId="612"/>
        </pc:sldMkLst>
        <pc:spChg chg="mod">
          <ac:chgData name="Steve Shellhammer" userId="0e71f22d-ee3e-49c0-82ff-dbc290af8082" providerId="ADAL" clId="{A0829777-3B43-42B3-A421-BFF4116BD79B}" dt="2024-10-16T16:53:14.051" v="2895" actId="14100"/>
          <ac:spMkLst>
            <pc:docMk/>
            <pc:sldMk cId="4233999391" sldId="612"/>
            <ac:spMk id="2" creationId="{BC4613FA-C320-8059-7E4E-0D2E300BADC7}"/>
          </ac:spMkLst>
        </pc:spChg>
        <pc:spChg chg="mod">
          <ac:chgData name="Steve Shellhammer" userId="0e71f22d-ee3e-49c0-82ff-dbc290af8082" providerId="ADAL" clId="{A0829777-3B43-42B3-A421-BFF4116BD79B}" dt="2024-10-22T16:15:43.254" v="6088" actId="20577"/>
          <ac:spMkLst>
            <pc:docMk/>
            <pc:sldMk cId="4233999391" sldId="612"/>
            <ac:spMk id="3" creationId="{30A7B00A-2BF7-4357-2C81-643617F60CFC}"/>
          </ac:spMkLst>
        </pc:spChg>
      </pc:sldChg>
      <pc:sldChg chg="modSp new mod">
        <pc:chgData name="Steve Shellhammer" userId="0e71f22d-ee3e-49c0-82ff-dbc290af8082" providerId="ADAL" clId="{A0829777-3B43-42B3-A421-BFF4116BD79B}" dt="2024-10-22T16:28:49.349" v="6428" actId="14100"/>
        <pc:sldMkLst>
          <pc:docMk/>
          <pc:sldMk cId="3660220991" sldId="613"/>
        </pc:sldMkLst>
        <pc:spChg chg="mod">
          <ac:chgData name="Steve Shellhammer" userId="0e71f22d-ee3e-49c0-82ff-dbc290af8082" providerId="ADAL" clId="{A0829777-3B43-42B3-A421-BFF4116BD79B}" dt="2024-10-22T16:28:49.349" v="6428" actId="14100"/>
          <ac:spMkLst>
            <pc:docMk/>
            <pc:sldMk cId="3660220991" sldId="613"/>
            <ac:spMk id="2" creationId="{AC2D50EE-5735-A8C5-CB56-A55B6D53A99D}"/>
          </ac:spMkLst>
        </pc:spChg>
        <pc:spChg chg="mod">
          <ac:chgData name="Steve Shellhammer" userId="0e71f22d-ee3e-49c0-82ff-dbc290af8082" providerId="ADAL" clId="{A0829777-3B43-42B3-A421-BFF4116BD79B}" dt="2024-10-22T16:27:03.038" v="6426" actId="14100"/>
          <ac:spMkLst>
            <pc:docMk/>
            <pc:sldMk cId="3660220991" sldId="613"/>
            <ac:spMk id="3" creationId="{D3C85E23-A73F-3E38-0F9A-2D76B0AF11E6}"/>
          </ac:spMkLst>
        </pc:spChg>
      </pc:sldChg>
      <pc:sldChg chg="add del">
        <pc:chgData name="Steve Shellhammer" userId="0e71f22d-ee3e-49c0-82ff-dbc290af8082" providerId="ADAL" clId="{A0829777-3B43-42B3-A421-BFF4116BD79B}" dt="2024-10-16T17:05:12.104" v="3753" actId="47"/>
        <pc:sldMkLst>
          <pc:docMk/>
          <pc:sldMk cId="184951412" sldId="614"/>
        </pc:sldMkLst>
      </pc:sldChg>
      <pc:sldChg chg="modSp add mod">
        <pc:chgData name="Steve Shellhammer" userId="0e71f22d-ee3e-49c0-82ff-dbc290af8082" providerId="ADAL" clId="{A0829777-3B43-42B3-A421-BFF4116BD79B}" dt="2024-10-16T17:42:32.350" v="6051" actId="20577"/>
        <pc:sldMkLst>
          <pc:docMk/>
          <pc:sldMk cId="843504882" sldId="614"/>
        </pc:sldMkLst>
        <pc:spChg chg="mod">
          <ac:chgData name="Steve Shellhammer" userId="0e71f22d-ee3e-49c0-82ff-dbc290af8082" providerId="ADAL" clId="{A0829777-3B43-42B3-A421-BFF4116BD79B}" dt="2024-10-16T17:20:55.130" v="4715" actId="20577"/>
          <ac:spMkLst>
            <pc:docMk/>
            <pc:sldMk cId="843504882" sldId="614"/>
            <ac:spMk id="2" creationId="{9DEC0863-457E-410E-7E3D-6827CF53FF59}"/>
          </ac:spMkLst>
        </pc:spChg>
        <pc:spChg chg="mod">
          <ac:chgData name="Steve Shellhammer" userId="0e71f22d-ee3e-49c0-82ff-dbc290af8082" providerId="ADAL" clId="{A0829777-3B43-42B3-A421-BFF4116BD79B}" dt="2024-10-16T17:42:32.350" v="6051" actId="20577"/>
          <ac:spMkLst>
            <pc:docMk/>
            <pc:sldMk cId="843504882" sldId="614"/>
            <ac:spMk id="3" creationId="{CA7B7026-3B04-097C-5213-915457CEF145}"/>
          </ac:spMkLst>
        </pc:spChg>
      </pc:sldChg>
      <pc:sldChg chg="modSp add mod">
        <pc:chgData name="Steve Shellhammer" userId="0e71f22d-ee3e-49c0-82ff-dbc290af8082" providerId="ADAL" clId="{A0829777-3B43-42B3-A421-BFF4116BD79B}" dt="2024-10-22T16:28:09.537" v="6427" actId="255"/>
        <pc:sldMkLst>
          <pc:docMk/>
          <pc:sldMk cId="4049907211" sldId="615"/>
        </pc:sldMkLst>
        <pc:spChg chg="mod">
          <ac:chgData name="Steve Shellhammer" userId="0e71f22d-ee3e-49c0-82ff-dbc290af8082" providerId="ADAL" clId="{A0829777-3B43-42B3-A421-BFF4116BD79B}" dt="2024-10-16T17:18:29.605" v="4483" actId="14100"/>
          <ac:spMkLst>
            <pc:docMk/>
            <pc:sldMk cId="4049907211" sldId="615"/>
            <ac:spMk id="2" creationId="{26F8FFC8-0367-56D6-01B9-0EF95E8B5896}"/>
          </ac:spMkLst>
        </pc:spChg>
        <pc:spChg chg="mod">
          <ac:chgData name="Steve Shellhammer" userId="0e71f22d-ee3e-49c0-82ff-dbc290af8082" providerId="ADAL" clId="{A0829777-3B43-42B3-A421-BFF4116BD79B}" dt="2024-10-22T16:28:09.537" v="6427" actId="255"/>
          <ac:spMkLst>
            <pc:docMk/>
            <pc:sldMk cId="4049907211" sldId="615"/>
            <ac:spMk id="3" creationId="{35968D77-335E-0D02-3D53-8204C8361DE6}"/>
          </ac:spMkLst>
        </pc:spChg>
        <pc:picChg chg="mod">
          <ac:chgData name="Steve Shellhammer" userId="0e71f22d-ee3e-49c0-82ff-dbc290af8082" providerId="ADAL" clId="{A0829777-3B43-42B3-A421-BFF4116BD79B}" dt="2024-10-16T17:17:25.912" v="4477" actId="1036"/>
          <ac:picMkLst>
            <pc:docMk/>
            <pc:sldMk cId="4049907211" sldId="615"/>
            <ac:picMk id="7" creationId="{FF4D0795-9DD5-105E-D51F-492C725F427B}"/>
          </ac:picMkLst>
        </pc:picChg>
      </pc:sldChg>
      <pc:sldChg chg="modSp new mod">
        <pc:chgData name="Steve Shellhammer" userId="0e71f22d-ee3e-49c0-82ff-dbc290af8082" providerId="ADAL" clId="{A0829777-3B43-42B3-A421-BFF4116BD79B}" dt="2024-10-16T17:43:14.576" v="6075" actId="14100"/>
        <pc:sldMkLst>
          <pc:docMk/>
          <pc:sldMk cId="3571426537" sldId="616"/>
        </pc:sldMkLst>
        <pc:spChg chg="mod">
          <ac:chgData name="Steve Shellhammer" userId="0e71f22d-ee3e-49c0-82ff-dbc290af8082" providerId="ADAL" clId="{A0829777-3B43-42B3-A421-BFF4116BD79B}" dt="2024-10-16T17:20:35.287" v="4710" actId="20577"/>
          <ac:spMkLst>
            <pc:docMk/>
            <pc:sldMk cId="3571426537" sldId="616"/>
            <ac:spMk id="2" creationId="{727D2750-9E93-4B80-6078-DC333A0FA606}"/>
          </ac:spMkLst>
        </pc:spChg>
        <pc:spChg chg="mod">
          <ac:chgData name="Steve Shellhammer" userId="0e71f22d-ee3e-49c0-82ff-dbc290af8082" providerId="ADAL" clId="{A0829777-3B43-42B3-A421-BFF4116BD79B}" dt="2024-10-16T17:43:14.576" v="6075" actId="14100"/>
          <ac:spMkLst>
            <pc:docMk/>
            <pc:sldMk cId="3571426537" sldId="616"/>
            <ac:spMk id="3" creationId="{4291F923-7BA7-44EA-B653-D15F82C09DEC}"/>
          </ac:spMkLst>
        </pc:spChg>
      </pc:sldChg>
      <pc:sldChg chg="modSp new mod">
        <pc:chgData name="Steve Shellhammer" userId="0e71f22d-ee3e-49c0-82ff-dbc290af8082" providerId="ADAL" clId="{A0829777-3B43-42B3-A421-BFF4116BD79B}" dt="2024-10-22T20:04:31.537" v="7040" actId="20577"/>
        <pc:sldMkLst>
          <pc:docMk/>
          <pc:sldMk cId="437436726" sldId="617"/>
        </pc:sldMkLst>
        <pc:spChg chg="mod">
          <ac:chgData name="Steve Shellhammer" userId="0e71f22d-ee3e-49c0-82ff-dbc290af8082" providerId="ADAL" clId="{A0829777-3B43-42B3-A421-BFF4116BD79B}" dt="2024-10-16T17:29:34.191" v="5365" actId="20577"/>
          <ac:spMkLst>
            <pc:docMk/>
            <pc:sldMk cId="437436726" sldId="617"/>
            <ac:spMk id="2" creationId="{99F8CBC5-B64C-8A5F-37C9-BB47BD197EA7}"/>
          </ac:spMkLst>
        </pc:spChg>
        <pc:spChg chg="mod">
          <ac:chgData name="Steve Shellhammer" userId="0e71f22d-ee3e-49c0-82ff-dbc290af8082" providerId="ADAL" clId="{A0829777-3B43-42B3-A421-BFF4116BD79B}" dt="2024-10-22T20:04:31.537" v="7040" actId="20577"/>
          <ac:spMkLst>
            <pc:docMk/>
            <pc:sldMk cId="437436726" sldId="617"/>
            <ac:spMk id="3" creationId="{EC93D7A4-A3F4-C97C-D9BF-90AE6F9550C8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9:44.872" v="6429" actId="47"/>
        <pc:sldMkLst>
          <pc:docMk/>
          <pc:sldMk cId="2290642685" sldId="618"/>
        </pc:sldMkLst>
        <pc:spChg chg="mod">
          <ac:chgData name="Steve Shellhammer" userId="0e71f22d-ee3e-49c0-82ff-dbc290af8082" providerId="ADAL" clId="{A0829777-3B43-42B3-A421-BFF4116BD79B}" dt="2024-10-16T17:31:47.201" v="5597"/>
          <ac:spMkLst>
            <pc:docMk/>
            <pc:sldMk cId="2290642685" sldId="618"/>
            <ac:spMk id="2" creationId="{151AA045-635E-2B4F-408C-95A619DD32D3}"/>
          </ac:spMkLst>
        </pc:spChg>
        <pc:spChg chg="mod">
          <ac:chgData name="Steve Shellhammer" userId="0e71f22d-ee3e-49c0-82ff-dbc290af8082" providerId="ADAL" clId="{A0829777-3B43-42B3-A421-BFF4116BD79B}" dt="2024-10-16T17:32:47.946" v="5732" actId="20577"/>
          <ac:spMkLst>
            <pc:docMk/>
            <pc:sldMk cId="2290642685" sldId="618"/>
            <ac:spMk id="3" creationId="{BA2C88FC-3288-E565-21C0-5EA121CD5EE6}"/>
          </ac:spMkLst>
        </pc:spChg>
      </pc:sldChg>
      <pc:sldChg chg="modSp new mod">
        <pc:chgData name="Steve Shellhammer" userId="0e71f22d-ee3e-49c0-82ff-dbc290af8082" providerId="ADAL" clId="{A0829777-3B43-42B3-A421-BFF4116BD79B}" dt="2024-10-22T16:35:56.248" v="6825" actId="20577"/>
        <pc:sldMkLst>
          <pc:docMk/>
          <pc:sldMk cId="101363789" sldId="619"/>
        </pc:sldMkLst>
        <pc:spChg chg="mod">
          <ac:chgData name="Steve Shellhammer" userId="0e71f22d-ee3e-49c0-82ff-dbc290af8082" providerId="ADAL" clId="{A0829777-3B43-42B3-A421-BFF4116BD79B}" dt="2024-10-16T17:33:38.322" v="5742" actId="20577"/>
          <ac:spMkLst>
            <pc:docMk/>
            <pc:sldMk cId="101363789" sldId="619"/>
            <ac:spMk id="2" creationId="{53788C95-A95F-5360-7A29-593A39D9AB50}"/>
          </ac:spMkLst>
        </pc:spChg>
        <pc:spChg chg="mod">
          <ac:chgData name="Steve Shellhammer" userId="0e71f22d-ee3e-49c0-82ff-dbc290af8082" providerId="ADAL" clId="{A0829777-3B43-42B3-A421-BFF4116BD79B}" dt="2024-10-22T16:35:56.248" v="6825" actId="20577"/>
          <ac:spMkLst>
            <pc:docMk/>
            <pc:sldMk cId="101363789" sldId="619"/>
            <ac:spMk id="3" creationId="{3F19C5F0-60D8-5E96-DEED-50766275AFF6}"/>
          </ac:spMkLst>
        </pc:spChg>
      </pc:sldChg>
      <pc:sldChg chg="modSp new mod">
        <pc:chgData name="Steve Shellhammer" userId="0e71f22d-ee3e-49c0-82ff-dbc290af8082" providerId="ADAL" clId="{A0829777-3B43-42B3-A421-BFF4116BD79B}" dt="2024-10-22T16:37:36.236" v="6969" actId="20577"/>
        <pc:sldMkLst>
          <pc:docMk/>
          <pc:sldMk cId="3330696826" sldId="620"/>
        </pc:sldMkLst>
        <pc:spChg chg="mod">
          <ac:chgData name="Steve Shellhammer" userId="0e71f22d-ee3e-49c0-82ff-dbc290af8082" providerId="ADAL" clId="{A0829777-3B43-42B3-A421-BFF4116BD79B}" dt="2024-10-16T17:34:44.314" v="5770" actId="20577"/>
          <ac:spMkLst>
            <pc:docMk/>
            <pc:sldMk cId="3330696826" sldId="620"/>
            <ac:spMk id="2" creationId="{8ECB0F0F-C6D7-E8C4-DCDE-36FA93E8E70B}"/>
          </ac:spMkLst>
        </pc:spChg>
        <pc:spChg chg="mod">
          <ac:chgData name="Steve Shellhammer" userId="0e71f22d-ee3e-49c0-82ff-dbc290af8082" providerId="ADAL" clId="{A0829777-3B43-42B3-A421-BFF4116BD79B}" dt="2024-10-22T16:37:36.236" v="6969" actId="20577"/>
          <ac:spMkLst>
            <pc:docMk/>
            <pc:sldMk cId="3330696826" sldId="620"/>
            <ac:spMk id="3" creationId="{D03EE48A-06E4-F220-1911-FD391A2C4CC8}"/>
          </ac:spMkLst>
        </pc:spChg>
      </pc:sldChg>
      <pc:sldChg chg="modSp new mod">
        <pc:chgData name="Steve Shellhammer" userId="0e71f22d-ee3e-49c0-82ff-dbc290af8082" providerId="ADAL" clId="{A0829777-3B43-42B3-A421-BFF4116BD79B}" dt="2024-10-22T16:38:17.036" v="6992" actId="20577"/>
        <pc:sldMkLst>
          <pc:docMk/>
          <pc:sldMk cId="2768435636" sldId="621"/>
        </pc:sldMkLst>
        <pc:spChg chg="mod">
          <ac:chgData name="Steve Shellhammer" userId="0e71f22d-ee3e-49c0-82ff-dbc290af8082" providerId="ADAL" clId="{A0829777-3B43-42B3-A421-BFF4116BD79B}" dt="2024-10-16T17:35:56.923" v="5856" actId="20577"/>
          <ac:spMkLst>
            <pc:docMk/>
            <pc:sldMk cId="2768435636" sldId="621"/>
            <ac:spMk id="2" creationId="{A7BCFEBF-E7CA-4902-00B8-314D92A196D8}"/>
          </ac:spMkLst>
        </pc:spChg>
        <pc:spChg chg="mod">
          <ac:chgData name="Steve Shellhammer" userId="0e71f22d-ee3e-49c0-82ff-dbc290af8082" providerId="ADAL" clId="{A0829777-3B43-42B3-A421-BFF4116BD79B}" dt="2024-10-22T16:38:17.036" v="6992" actId="20577"/>
          <ac:spMkLst>
            <pc:docMk/>
            <pc:sldMk cId="2768435636" sldId="621"/>
            <ac:spMk id="3" creationId="{4260A817-E83A-E289-E57C-81E4DC5DC389}"/>
          </ac:spMkLst>
        </pc:spChg>
      </pc:sldChg>
      <pc:sldChg chg="addSp modSp new mod">
        <pc:chgData name="Steve Shellhammer" userId="0e71f22d-ee3e-49c0-82ff-dbc290af8082" providerId="ADAL" clId="{A0829777-3B43-42B3-A421-BFF4116BD79B}" dt="2024-10-22T16:25:34.039" v="6412" actId="122"/>
        <pc:sldMkLst>
          <pc:docMk/>
          <pc:sldMk cId="1431270486" sldId="622"/>
        </pc:sldMkLst>
        <pc:spChg chg="mod">
          <ac:chgData name="Steve Shellhammer" userId="0e71f22d-ee3e-49c0-82ff-dbc290af8082" providerId="ADAL" clId="{A0829777-3B43-42B3-A421-BFF4116BD79B}" dt="2024-10-22T16:22:43.466" v="6311" actId="14100"/>
          <ac:spMkLst>
            <pc:docMk/>
            <pc:sldMk cId="1431270486" sldId="622"/>
            <ac:spMk id="2" creationId="{75F46926-C377-ED21-78A3-1EF9C1CF8E49}"/>
          </ac:spMkLst>
        </pc:spChg>
        <pc:spChg chg="mod">
          <ac:chgData name="Steve Shellhammer" userId="0e71f22d-ee3e-49c0-82ff-dbc290af8082" providerId="ADAL" clId="{A0829777-3B43-42B3-A421-BFF4116BD79B}" dt="2024-10-22T16:25:21.537" v="6410" actId="1035"/>
          <ac:spMkLst>
            <pc:docMk/>
            <pc:sldMk cId="1431270486" sldId="622"/>
            <ac:spMk id="3" creationId="{F03077DC-0AA9-CA79-451E-22894802FD52}"/>
          </ac:spMkLst>
        </pc:spChg>
        <pc:spChg chg="add mod">
          <ac:chgData name="Steve Shellhammer" userId="0e71f22d-ee3e-49c0-82ff-dbc290af8082" providerId="ADAL" clId="{A0829777-3B43-42B3-A421-BFF4116BD79B}" dt="2024-10-22T16:25:14.586" v="6405"/>
          <ac:spMkLst>
            <pc:docMk/>
            <pc:sldMk cId="1431270486" sldId="622"/>
            <ac:spMk id="8" creationId="{FDA4159D-5CE4-0F22-E288-3001F2EA06F9}"/>
          </ac:spMkLst>
        </pc:spChg>
        <pc:graphicFrameChg chg="add mod modGraphic">
          <ac:chgData name="Steve Shellhammer" userId="0e71f22d-ee3e-49c0-82ff-dbc290af8082" providerId="ADAL" clId="{A0829777-3B43-42B3-A421-BFF4116BD79B}" dt="2024-10-22T16:25:34.039" v="6412" actId="122"/>
          <ac:graphicFrameMkLst>
            <pc:docMk/>
            <pc:sldMk cId="1431270486" sldId="622"/>
            <ac:graphicFrameMk id="7" creationId="{85748FAD-20D6-6B0E-F808-DCB2B86A57FC}"/>
          </ac:graphicFrameMkLst>
        </pc:graphicFrameChg>
      </pc:sldChg>
      <pc:sldChg chg="modSp new del mod">
        <pc:chgData name="Steve Shellhammer" userId="0e71f22d-ee3e-49c0-82ff-dbc290af8082" providerId="ADAL" clId="{A0829777-3B43-42B3-A421-BFF4116BD79B}" dt="2024-10-22T16:25:51.357" v="6414" actId="47"/>
        <pc:sldMkLst>
          <pc:docMk/>
          <pc:sldMk cId="1316554191" sldId="623"/>
        </pc:sldMkLst>
        <pc:spChg chg="mod">
          <ac:chgData name="Steve Shellhammer" userId="0e71f22d-ee3e-49c0-82ff-dbc290af8082" providerId="ADAL" clId="{A0829777-3B43-42B3-A421-BFF4116BD79B}" dt="2024-10-22T16:24:59.991" v="6404" actId="115"/>
          <ac:spMkLst>
            <pc:docMk/>
            <pc:sldMk cId="1316554191" sldId="623"/>
            <ac:spMk id="3" creationId="{81DF578A-8ED0-A0D8-ADBD-D178258842FD}"/>
          </ac:spMkLst>
        </pc:spChg>
      </pc:sldChg>
      <pc:sldMasterChg chg="modSldLayout">
        <pc:chgData name="Steve Shellhammer" userId="0e71f22d-ee3e-49c0-82ff-dbc290af8082" providerId="ADAL" clId="{A0829777-3B43-42B3-A421-BFF4116BD79B}" dt="2024-10-15T21:12:20.708" v="3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0829777-3B43-42B3-A421-BFF4116BD79B}" dt="2024-10-15T21:12:20.708" v="3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0829777-3B43-42B3-A421-BFF4116BD79B}" dt="2024-10-15T21:12:20.708" v="3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802.11-24/1816r0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AMP Downlink Sync Field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2024-11-11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64300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mdunna@qti.qualcomm.com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02525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D259-0C32-A6C6-BD68-2D568683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C2D9-E7E1-0801-EC8D-11A4F9DE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599"/>
            <a:ext cx="8839200" cy="4831077"/>
          </a:xfrm>
        </p:spPr>
        <p:txBody>
          <a:bodyPr/>
          <a:lstStyle/>
          <a:p>
            <a:r>
              <a:rPr lang="en-US" dirty="0"/>
              <a:t>In [1] they described the hardware constraints of the Backscatter Tags, and it impact on the AMP Downlink Sync field design</a:t>
            </a:r>
          </a:p>
          <a:p>
            <a:r>
              <a:rPr lang="en-US" dirty="0"/>
              <a:t>An analog system is used where a capacitor is charged to capture the RF energy of the On symbols.</a:t>
            </a:r>
          </a:p>
          <a:p>
            <a:r>
              <a:rPr lang="en-US" dirty="0"/>
              <a:t>Then a 2 MHz clock is used to sample the energy</a:t>
            </a:r>
          </a:p>
          <a:p>
            <a:r>
              <a:rPr lang="en-US" dirty="0"/>
              <a:t>All of this is based on the strict power consumption constraints of the Backscatter Tags</a:t>
            </a:r>
          </a:p>
          <a:p>
            <a:r>
              <a:rPr lang="en-US" dirty="0"/>
              <a:t>[1] recommends:</a:t>
            </a:r>
          </a:p>
          <a:p>
            <a:pPr lvl="1"/>
            <a:r>
              <a:rPr lang="en-US" dirty="0"/>
              <a:t>An OOK symbol duration of 2 µs (or longer)</a:t>
            </a:r>
          </a:p>
          <a:p>
            <a:pPr lvl="1"/>
            <a:r>
              <a:rPr lang="en-US" dirty="0"/>
              <a:t>A 16-bit sequence with at most three Off symbols in a row</a:t>
            </a:r>
          </a:p>
          <a:p>
            <a:pPr lvl="1"/>
            <a:r>
              <a:rPr lang="en-US" dirty="0"/>
              <a:t>Provided three example sequences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0F395-C380-8BEC-72ED-F31EF49E2B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341AA-0C45-2A63-F9DA-A805BC7F98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110AA6-A892-B72A-B049-C18FD86015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16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B549-DAD9-9AAA-E89B-194C4334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sz="3200" dirty="0"/>
              <a:t>Options for the AMP Downlink Sync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2028F-2B61-C9AF-2991-7DC0971C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84867"/>
            <a:ext cx="9144000" cy="5020733"/>
          </a:xfrm>
        </p:spPr>
        <p:txBody>
          <a:bodyPr/>
          <a:lstStyle/>
          <a:p>
            <a:r>
              <a:rPr lang="en-US" sz="2200" b="1" u="sng" dirty="0"/>
              <a:t>Option #1 </a:t>
            </a:r>
            <a:r>
              <a:rPr lang="en-US" sz="2200" u="sng" dirty="0"/>
              <a:t>– Use the same AMP Downlink Sync field for transmission to all AMP STAs, both Backscatter and non-Backscatter</a:t>
            </a:r>
          </a:p>
          <a:p>
            <a:pPr lvl="1"/>
            <a:r>
              <a:rPr lang="en-US" sz="2000" dirty="0"/>
              <a:t>The Sync field design would be set by the hardware constraints of the Backscatter STAs</a:t>
            </a:r>
          </a:p>
          <a:p>
            <a:r>
              <a:rPr lang="en-US" sz="2200" b="1" u="sng" dirty="0"/>
              <a:t>Option #2 </a:t>
            </a:r>
            <a:r>
              <a:rPr lang="en-US" sz="2200" u="sng" dirty="0"/>
              <a:t>– Use different AMP Downlink Sync fields for transmission to Backscatter and non-Backscatter STAs</a:t>
            </a:r>
          </a:p>
          <a:p>
            <a:pPr lvl="1"/>
            <a:r>
              <a:rPr lang="en-US" sz="2000" dirty="0"/>
              <a:t>The Sync field design for transmission to Backscatter STA would be set by the hardware constraints of the Backscatter STAs</a:t>
            </a:r>
          </a:p>
          <a:p>
            <a:pPr lvl="1"/>
            <a:r>
              <a:rPr lang="en-US" sz="2000" dirty="0"/>
              <a:t>The Sync field for transmission to non-Backscatter STA could be tuned to the hardware constraints of the non-Backscatter STAs, which is different than the Backscatter STAs</a:t>
            </a:r>
          </a:p>
          <a:p>
            <a:pPr lvl="1"/>
            <a:r>
              <a:rPr lang="en-US" sz="2000" dirty="0"/>
              <a:t>Note, non-Backscatter STA include:</a:t>
            </a:r>
          </a:p>
          <a:p>
            <a:pPr lvl="2"/>
            <a:r>
              <a:rPr lang="en-US" b="1" dirty="0"/>
              <a:t>Active TX Uplink STAs</a:t>
            </a:r>
          </a:p>
          <a:p>
            <a:pPr lvl="2"/>
            <a:r>
              <a:rPr lang="en-US" b="1" dirty="0"/>
              <a:t>Low-power 802.11b/n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20C37-A323-23B9-CC31-68AE035D45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27FD-A9F3-2841-A560-ED8BE79974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654DAD-9A4B-9084-FF2B-4C63560453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11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BABA-500C-2108-115D-B0ABD5BF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31523"/>
            <a:ext cx="9601200" cy="716278"/>
          </a:xfrm>
        </p:spPr>
        <p:txBody>
          <a:bodyPr/>
          <a:lstStyle/>
          <a:p>
            <a:r>
              <a:rPr lang="en-US" sz="2800" dirty="0"/>
              <a:t>Different Capabilities of Backscatter and Non-Backscatter STAs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DA911B90-313E-CF17-438B-43E68CFAD4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173687"/>
                  </p:ext>
                </p:extLst>
              </p:nvPr>
            </p:nvGraphicFramePr>
            <p:xfrm>
              <a:off x="381000" y="1524000"/>
              <a:ext cx="9067800" cy="2895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19400">
                      <a:extLst>
                        <a:ext uri="{9D8B030D-6E8A-4147-A177-3AD203B41FA5}">
                          <a16:colId xmlns:a16="http://schemas.microsoft.com/office/drawing/2014/main" val="455551306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149020617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41811608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Capability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Backscatter STA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Non-Backscatter STA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6015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Data Rate Support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≤250 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kb/s [1]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250, 125, 62.5 kb/s [3]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250 kb/s [4]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 Mb/s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26603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OOK Symbol Duration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 µs [1]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0.5 µs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8118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Sampling Rate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 MHz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60071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Clock Accuracy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Up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Between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73523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DA911B90-313E-CF17-438B-43E68CFAD4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173687"/>
                  </p:ext>
                </p:extLst>
              </p:nvPr>
            </p:nvGraphicFramePr>
            <p:xfrm>
              <a:off x="381000" y="1524000"/>
              <a:ext cx="9067800" cy="2895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19400">
                      <a:extLst>
                        <a:ext uri="{9D8B030D-6E8A-4147-A177-3AD203B41FA5}">
                          <a16:colId xmlns:a16="http://schemas.microsoft.com/office/drawing/2014/main" val="455551306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3149020617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418116085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Capability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Backscatter STA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Non-Backscatter STA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601593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Data Rate Support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7684" t="-42424" r="-116842" b="-159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 Mb/s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26603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OOK Symbol Duration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7684" t="-361538" r="-116842" b="-3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0.5 µs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81182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Sampling Rate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 MHz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 MHz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600710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Clock Accuracy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7684" t="-317391" r="-116842" b="-156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0727" t="-317391" r="-909" b="-156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735232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6EAE7-DC5A-154B-E669-D32F28319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016AB-DB97-5BFB-D661-DD93F4446E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55DB3B-7B49-075A-99AB-C884558B56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A6B64D6-AB57-1BA8-2B22-53BB21D9155D}"/>
              </a:ext>
            </a:extLst>
          </p:cNvPr>
          <p:cNvSpPr txBox="1">
            <a:spLocks/>
          </p:cNvSpPr>
          <p:nvPr/>
        </p:nvSpPr>
        <p:spPr bwMode="auto">
          <a:xfrm>
            <a:off x="731520" y="4572000"/>
            <a:ext cx="8288868" cy="2121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The Data Rates Support are proposed data rates</a:t>
            </a:r>
          </a:p>
          <a:p>
            <a:r>
              <a:rPr lang="en-US" kern="0" dirty="0"/>
              <a:t>The Receiver Sampling Rates are based on discussions </a:t>
            </a:r>
          </a:p>
          <a:p>
            <a:r>
              <a:rPr lang="en-US" kern="0" dirty="0"/>
              <a:t>The Receiver Clock Accuracy values are those that have been mentioned in presentation.  The Task Group has not yet settled on the final requirements </a:t>
            </a:r>
          </a:p>
        </p:txBody>
      </p:sp>
    </p:spTree>
    <p:extLst>
      <p:ext uri="{BB962C8B-B14F-4D97-AF65-F5344CB8AC3E}">
        <p14:creationId xmlns:p14="http://schemas.microsoft.com/office/powerpoint/2010/main" val="44771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1B5C-3211-D03A-D186-566DE08AD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Group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38D41-7EE1-E14A-E86E-CD13CDDDB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33600"/>
            <a:ext cx="8288868" cy="4367109"/>
          </a:xfrm>
        </p:spPr>
        <p:txBody>
          <a:bodyPr/>
          <a:lstStyle/>
          <a:p>
            <a:r>
              <a:rPr lang="en-US" dirty="0"/>
              <a:t>The Task Group needs to decide between two Options for the Direction of the Sync field design:</a:t>
            </a:r>
          </a:p>
          <a:p>
            <a:endParaRPr lang="en-US" dirty="0"/>
          </a:p>
          <a:p>
            <a:r>
              <a:rPr lang="en-US" u="sng" dirty="0"/>
              <a:t>Option #1</a:t>
            </a:r>
          </a:p>
          <a:p>
            <a:pPr lvl="1"/>
            <a:r>
              <a:rPr lang="en-US" dirty="0"/>
              <a:t>One Sync Field for all AMP STAs</a:t>
            </a:r>
          </a:p>
          <a:p>
            <a:pPr lvl="1"/>
            <a:r>
              <a:rPr lang="en-US" dirty="0"/>
              <a:t>Design based on Backscatter STA capabilities</a:t>
            </a:r>
          </a:p>
          <a:p>
            <a:r>
              <a:rPr lang="en-US" u="sng" dirty="0"/>
              <a:t>Option #2</a:t>
            </a:r>
          </a:p>
          <a:p>
            <a:pPr lvl="1"/>
            <a:r>
              <a:rPr lang="en-US" dirty="0"/>
              <a:t>Two Sync Field Designs</a:t>
            </a:r>
          </a:p>
          <a:p>
            <a:pPr lvl="2"/>
            <a:r>
              <a:rPr lang="en-US" sz="2200" b="1" dirty="0"/>
              <a:t>One for AMP non-Backscatter STAs</a:t>
            </a:r>
          </a:p>
          <a:p>
            <a:pPr lvl="2"/>
            <a:r>
              <a:rPr lang="en-US" sz="2200" b="1" dirty="0"/>
              <a:t>One for AMP Backscatter STAs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972E9-EC98-5929-68A1-722C19AA0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E5A-EC46-A376-0855-94D43A2425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94FB9B-6A5C-A68C-6F8C-7BBAB61C9A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4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92A0-1231-1E23-AE4C-3B489C38F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1873C-033B-8094-990D-602279EA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Provided two directions that the Task Group can take for the AMP Downlink Sync field design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Same Sync field for transmission to all AMP STAs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Two different Sync fields:</a:t>
            </a:r>
          </a:p>
          <a:p>
            <a:pPr lvl="2"/>
            <a:r>
              <a:rPr lang="en-US" sz="2200" b="1" dirty="0"/>
              <a:t>One for transmission to non-Backscatter STAs</a:t>
            </a:r>
          </a:p>
          <a:p>
            <a:pPr lvl="2"/>
            <a:r>
              <a:rPr lang="en-US" sz="2200" b="1" dirty="0"/>
              <a:t>One for transmission to Backscatter STAs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60DCE-8F96-84D2-2AA5-9FE7756CB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6E6D1-8DC2-0AA9-8B3B-28FCA6E0A9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9DB84F-98B5-19A1-F7C1-A5CBC5CDA0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01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2D57-6FA0-5302-8456-3AB98421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B8A5-C4F7-6173-3610-8493D942B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Rui Cao, “Design considerations of DL data rate and SYNC,” IEEE 802.11-24/1797r0, November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Pooria Pakrooh, “Downlink Data Rates, IEEE 802.11-24/1793r0,” November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Bin Qian, Lei Huang, </a:t>
            </a:r>
            <a:r>
              <a:rPr lang="en-US" sz="2200" dirty="0" err="1"/>
              <a:t>Panpan</a:t>
            </a:r>
            <a:r>
              <a:rPr lang="en-US" sz="2200" dirty="0"/>
              <a:t> Li, David, </a:t>
            </a:r>
            <a:r>
              <a:rPr lang="en-US" sz="2200" dirty="0" err="1"/>
              <a:t>Xun</a:t>
            </a:r>
            <a:r>
              <a:rPr lang="en-US" sz="2200" dirty="0"/>
              <a:t> Yang, “Downlink Data Rates for Bi-static Backscattering,” IEEE 802.11-24/1731r1, November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et. al., “Data rates for AMP,” IEEE 802.11-24/1801r0, November 2024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38B0F-F630-603C-C85E-EECD7973E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7616-327A-2DE7-987A-C9B067CA20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4FC063-B044-7EE1-C5BD-44E0C4BAC4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74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8729</TotalTime>
  <Words>658</Words>
  <Application>Microsoft Office PowerPoint</Application>
  <PresentationFormat>Custom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AMP Downlink Sync Field Options</vt:lpstr>
      <vt:lpstr>Background</vt:lpstr>
      <vt:lpstr>Options for the AMP Downlink Sync Field</vt:lpstr>
      <vt:lpstr>Different Capabilities of Backscatter and Non-Backscatter STAs</vt:lpstr>
      <vt:lpstr>Task Group Decision</vt:lpstr>
      <vt:lpstr>Summary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2024-11-12T02:39:43Z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