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08" r:id="rId5"/>
    <p:sldId id="307" r:id="rId6"/>
    <p:sldId id="314" r:id="rId7"/>
    <p:sldId id="315" r:id="rId8"/>
    <p:sldId id="311" r:id="rId9"/>
    <p:sldId id="310" r:id="rId10"/>
    <p:sldId id="328" r:id="rId11"/>
    <p:sldId id="322" r:id="rId12"/>
    <p:sldId id="312" r:id="rId13"/>
    <p:sldId id="313" r:id="rId14"/>
    <p:sldId id="324" r:id="rId15"/>
    <p:sldId id="329" r:id="rId16"/>
    <p:sldId id="326" r:id="rId17"/>
    <p:sldId id="32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82B03C21-2219-9399-8858-EA4AA17A50EF}" name="Nakano Takayuki (中野 隆之)" initials="隆中" userId="S::nakano.takayuki-k@jp.panasonic.com::8e48a823-ab20-45f8-9d68-5fbb3ba3d75c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8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256D7-ECB7-4B94-845B-77669DB3ABE0}" v="1" dt="2024-10-28T05:24:51.925"/>
    <p1510:client id="{49C73E5A-3745-4729-86D6-F0EF47715BAB}" v="4" dt="2024-10-28T07:13:52.235"/>
    <p1510:client id="{E5D48EDE-77CB-4C6B-AAA3-FBE95CAAAD8A}" v="237" dt="2024-10-29T03:42:1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3455" autoAdjust="0"/>
  </p:normalViewPr>
  <p:slideViewPr>
    <p:cSldViewPr snapToGrid="0" showGuides="1">
      <p:cViewPr varScale="1">
        <p:scale>
          <a:sx n="103" d="100"/>
          <a:sy n="103" d="100"/>
        </p:scale>
        <p:origin x="99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E4838A02-560D-4FB2-9D94-728FDDB218C5}" dt="2024-04-25T02:12:51.315" v="5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E4838A02-560D-4FB2-9D94-728FDDB218C5}" dt="2024-04-25T02:13:23.722" v="10" actId="20577"/>
          <ac:spMkLst>
            <pc:docMk/>
            <pc:sldMk cId="3284642354" sldId="304"/>
            <ac:spMk id="10" creationId="{8CEA031B-3A07-880D-F0AA-2DD284647150}"/>
          </ac:spMkLst>
        </pc:spChg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7D09710-58ED-43FF-B53F-2E485D6D376D}" dt="2024-05-07T04:49:45.614" v="4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picChg chg="del mod">
          <ac:chgData name="MINOTANI JUN (美濃谷 潤)" userId="S::minotani.jun@jp.panasonic.com::947f4a79-68d3-479c-91f0-9b4e309a29a3" providerId="AD" clId="Web-{970C9CA4-7B3B-4379-A93F-E2A7D5F726C7}" dt="2023-11-08T08:12:32.342" v="8"/>
          <ac:picMkLst>
            <pc:docMk/>
            <pc:sldMk cId="1155950302" sldId="286"/>
            <ac:picMk id="2" creationId="{4ED6734F-BD16-A8FB-0F1C-EF0B98795EBA}"/>
          </ac:picMkLst>
        </pc:picChg>
        <pc:picChg chg="add mod">
          <ac:chgData name="MINOTANI JUN (美濃谷 潤)" userId="S::minotani.jun@jp.panasonic.com::947f4a79-68d3-479c-91f0-9b4e309a29a3" providerId="AD" clId="Web-{970C9CA4-7B3B-4379-A93F-E2A7D5F726C7}" dt="2023-11-08T08:12:29.201" v="7" actId="1076"/>
          <ac:picMkLst>
            <pc:docMk/>
            <pc:sldMk cId="1155950302" sldId="286"/>
            <ac:picMk id="7" creationId="{4BC5A003-3AFA-203D-074F-74453A19A99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841AE4FD-664D-4DA5-AC36-FB6F38CB6D0D}" dt="2023-11-10T00:53:17.686" v="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spChg chg="mod">
          <ac:chgData name="Urabe Yoshio (浦部 嘉夫)" userId="a7e67ffc-ce93-4ed9-a905-338d761aa748" providerId="ADAL" clId="{8FCA674C-9ED3-4147-A92B-0BF0BB3274B1}" dt="2024-04-24T08:29:22.654" v="12" actId="400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spChg chg="mod">
          <ac:chgData name="MINOTANI JUN (美濃谷 潤)" userId="S::minotani.jun@jp.panasonic.com::947f4a79-68d3-479c-91f0-9b4e309a29a3" providerId="AD" clId="Web-{E9138C85-361B-4714-9366-BCC1989DA170}" dt="2024-02-29T07:54:25.044" v="4" actId="20577"/>
          <ac:spMkLst>
            <pc:docMk/>
            <pc:sldMk cId="2822151727" sldId="29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1FC5BF7D-42CE-420F-AF76-9CD332220470}" dt="2024-04-24T23:43:48.380" v="1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18.237" v="0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46.925" v="7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80FC110E-BB9A-4127-A35C-1DA681F9959F}" dt="2024-04-24T23:40:51.556" v="43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38C5682-D2BC-4BC2-8FBC-6AB089614766}" dt="2023-11-08T10:05:56.467" v="9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5D48EDE-77CB-4C6B-AAA3-FBE95CAAAD8A}"/>
    <pc:docChg chg="modSld">
      <pc:chgData name="MINOTANI JUN (美濃谷 潤)" userId="S::minotani.jun@jp.panasonic.com::947f4a79-68d3-479c-91f0-9b4e309a29a3" providerId="AD" clId="Web-{E5D48EDE-77CB-4C6B-AAA3-FBE95CAAAD8A}" dt="2024-10-29T03:42:18.719" v="148" actId="14100"/>
      <pc:docMkLst>
        <pc:docMk/>
      </pc:docMkLst>
      <pc:sldChg chg="modSp">
        <pc:chgData name="MINOTANI JUN (美濃谷 潤)" userId="S::minotani.jun@jp.panasonic.com::947f4a79-68d3-479c-91f0-9b4e309a29a3" providerId="AD" clId="Web-{E5D48EDE-77CB-4C6B-AAA3-FBE95CAAAD8A}" dt="2024-10-29T03:42:18.719" v="148" actId="14100"/>
        <pc:sldMkLst>
          <pc:docMk/>
          <pc:sldMk cId="3966591040" sldId="311"/>
        </pc:sldMkLst>
        <pc:spChg chg="mod">
          <ac:chgData name="MINOTANI JUN (美濃谷 潤)" userId="S::minotani.jun@jp.panasonic.com::947f4a79-68d3-479c-91f0-9b4e309a29a3" providerId="AD" clId="Web-{E5D48EDE-77CB-4C6B-AAA3-FBE95CAAAD8A}" dt="2024-10-29T03:42:18.719" v="148" actId="14100"/>
          <ac:spMkLst>
            <pc:docMk/>
            <pc:sldMk cId="3966591040" sldId="311"/>
            <ac:spMk id="7" creationId="{B66E424E-76E2-24A0-C7E3-754C0BDDE34E}"/>
          </ac:spMkLst>
        </pc:spChg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031B3BB2-61DB-4FD6-B246-B69F68862AFD}" dt="2024-03-05T06:59:31.538" v="9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BFDE50D-CD6A-4941-833A-9849300EDE94}" dt="2023-11-09T07:39:36.175" v="3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27B59117-39AA-406C-BAC9-AAAB8C31B4B4}" dt="2023-11-08T04:46:16.208" v="1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spChg chg="del">
          <ac:chgData name="MINOTANI JUN (美濃谷 潤)" userId="S::minotani.jun@jp.panasonic.com::947f4a79-68d3-479c-91f0-9b4e309a29a3" providerId="AD" clId="Web-{27B59117-39AA-406C-BAC9-AAAB8C31B4B4}" dt="2023-11-08T04:52:14.278" v="40"/>
          <ac:spMkLst>
            <pc:docMk/>
            <pc:sldMk cId="835710463" sldId="285"/>
            <ac:spMk id="7" creationId="{77749227-32EE-EDF4-FD66-6563A91F6EC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2.481" v="38"/>
          <ac:spMkLst>
            <pc:docMk/>
            <pc:sldMk cId="835710463" sldId="285"/>
            <ac:spMk id="8" creationId="{F3304308-E3F9-63BE-976E-27CD8BF09B4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3.466" v="39"/>
          <ac:spMkLst>
            <pc:docMk/>
            <pc:sldMk cId="835710463" sldId="285"/>
            <ac:spMk id="9" creationId="{1E94E9DC-5FCF-1191-1DFD-4FC2B4AED48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5.294" v="41"/>
          <ac:spMkLst>
            <pc:docMk/>
            <pc:sldMk cId="835710463" sldId="285"/>
            <ac:spMk id="10" creationId="{6CA021C6-F23F-BA68-CD20-F13926D072E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1.562" v="65"/>
          <ac:spMkLst>
            <pc:docMk/>
            <pc:sldMk cId="835710463" sldId="285"/>
            <ac:spMk id="23" creationId="{776C1CC3-2527-D6D0-7DA7-DC680D371877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3.093" v="67"/>
          <ac:spMkLst>
            <pc:docMk/>
            <pc:sldMk cId="835710463" sldId="285"/>
            <ac:spMk id="28" creationId="{9014B928-7FB6-861A-5058-710A5F0D23B6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3.906" v="73"/>
          <ac:spMkLst>
            <pc:docMk/>
            <pc:sldMk cId="835710463" sldId="285"/>
            <ac:spMk id="29" creationId="{43BA71E3-481C-A768-02B5-1AFB91ABDEC4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29.824" v="31"/>
          <ac:spMkLst>
            <pc:docMk/>
            <pc:sldMk cId="835710463" sldId="285"/>
            <ac:spMk id="30" creationId="{1B7B7C56-5243-7F52-0E1E-5911FD5E241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4.340" v="32"/>
          <ac:spMkLst>
            <pc:docMk/>
            <pc:sldMk cId="835710463" sldId="285"/>
            <ac:spMk id="31" creationId="{7326A766-45CA-9CCE-A8E6-8243F4AE3DD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4.187" v="68"/>
          <ac:spMkLst>
            <pc:docMk/>
            <pc:sldMk cId="835710463" sldId="285"/>
            <ac:spMk id="32" creationId="{6FF8FAC8-8650-90AE-5260-E9DF9AC4A28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2.577" v="72"/>
          <ac:spMkLst>
            <pc:docMk/>
            <pc:sldMk cId="835710463" sldId="285"/>
            <ac:spMk id="33" creationId="{3C0F89EE-89AE-74ED-C595-00063FE9E295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8.812" v="70"/>
          <ac:spMkLst>
            <pc:docMk/>
            <pc:sldMk cId="835710463" sldId="285"/>
            <ac:spMk id="34" creationId="{F05D841D-AC97-8908-613D-81A5625117A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1.734" v="71"/>
          <ac:spMkLst>
            <pc:docMk/>
            <pc:sldMk cId="835710463" sldId="285"/>
            <ac:spMk id="36" creationId="{9FD7AE5E-0EF8-7C66-34F5-EADC29F33703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9.168" v="33"/>
          <ac:spMkLst>
            <pc:docMk/>
            <pc:sldMk cId="835710463" sldId="285"/>
            <ac:spMk id="61" creationId="{E472D3BF-6F08-4B82-F34E-08DF701FFDED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40.465" v="34"/>
          <ac:spMkLst>
            <pc:docMk/>
            <pc:sldMk cId="835710463" sldId="285"/>
            <ac:spMk id="62" creationId="{386E2272-221A-FDC3-AE8A-A7FE03291D35}"/>
          </ac:spMkLst>
        </pc:spChg>
        <pc:grpChg chg="del">
          <ac:chgData name="MINOTANI JUN (美濃谷 潤)" userId="S::minotani.jun@jp.panasonic.com::947f4a79-68d3-479c-91f0-9b4e309a29a3" providerId="AD" clId="Web-{27B59117-39AA-406C-BAC9-AAAB8C31B4B4}" dt="2023-11-08T04:53:07.185" v="50"/>
          <ac:grpSpMkLst>
            <pc:docMk/>
            <pc:sldMk cId="835710463" sldId="285"/>
            <ac:grpSpMk id="12" creationId="{B3CA7088-33C5-2762-FE6B-CB7EDE687542}"/>
          </ac:grpSpMkLst>
        </pc:grpChg>
        <pc:picChg chg="add del mod ord">
          <ac:chgData name="MINOTANI JUN (美濃谷 潤)" userId="S::minotani.jun@jp.panasonic.com::947f4a79-68d3-479c-91f0-9b4e309a29a3" providerId="AD" clId="Web-{27B59117-39AA-406C-BAC9-AAAB8C31B4B4}" dt="2023-11-08T04:50:44.229" v="24"/>
          <ac:picMkLst>
            <pc:docMk/>
            <pc:sldMk cId="835710463" sldId="285"/>
            <ac:picMk id="3" creationId="{C05E7574-D72E-2230-9DBE-1889989C15A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1:58.575" v="36" actId="1076"/>
          <ac:picMkLst>
            <pc:docMk/>
            <pc:sldMk cId="835710463" sldId="285"/>
            <ac:picMk id="11" creationId="{67059A4D-F188-D2FA-8D81-18D6E6870C5A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83" v="55" actId="1076"/>
          <ac:picMkLst>
            <pc:docMk/>
            <pc:sldMk cId="835710463" sldId="285"/>
            <ac:picMk id="16" creationId="{DC4A1302-6CD0-A337-6A5B-9E0DA1668B2F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98" v="56" actId="1076"/>
          <ac:picMkLst>
            <pc:docMk/>
            <pc:sldMk cId="835710463" sldId="285"/>
            <ac:picMk id="18" creationId="{69521210-ADFD-1956-816A-1CBB29A139CB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4:06.749" v="63"/>
          <ac:picMkLst>
            <pc:docMk/>
            <pc:sldMk cId="835710463" sldId="285"/>
            <ac:picMk id="19" creationId="{ECE48662-2769-115D-D287-32F2D08D051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1:25.308" v="29"/>
          <ac:picMkLst>
            <pc:docMk/>
            <pc:sldMk cId="835710463" sldId="285"/>
            <ac:picMk id="20" creationId="{E73A15FE-87FF-DCE0-3FE3-7569588D8ADE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2:09.262" v="37"/>
          <ac:picMkLst>
            <pc:docMk/>
            <pc:sldMk cId="835710463" sldId="285"/>
            <ac:picMk id="21" creationId="{55363267-B24B-EE08-8889-B3B6D3C3C38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3:04.404" v="49"/>
          <ac:picMkLst>
            <pc:docMk/>
            <pc:sldMk cId="835710463" sldId="285"/>
            <ac:picMk id="22" creationId="{DDAB81D6-E066-B3A4-41CF-14E7FB40515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4:32.937" v="74" actId="1076"/>
          <ac:picMkLst>
            <pc:docMk/>
            <pc:sldMk cId="835710463" sldId="285"/>
            <ac:picMk id="26" creationId="{2D7863CB-C2E5-9800-EEF0-DD3266F9E16D}"/>
          </ac:picMkLst>
        </pc:picChg>
        <pc:cxnChg chg="del mod">
          <ac:chgData name="MINOTANI JUN (美濃谷 潤)" userId="S::minotani.jun@jp.panasonic.com::947f4a79-68d3-479c-91f0-9b4e309a29a3" providerId="AD" clId="Web-{27B59117-39AA-406C-BAC9-AAAB8C31B4B4}" dt="2023-11-08T04:54:10.171" v="64"/>
          <ac:cxnSpMkLst>
            <pc:docMk/>
            <pc:sldMk cId="835710463" sldId="285"/>
            <ac:cxnSpMk id="37" creationId="{756B705F-D99D-9E39-6B9E-5A8DE75A2420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2.327" v="66"/>
          <ac:cxnSpMkLst>
            <pc:docMk/>
            <pc:sldMk cId="835710463" sldId="285"/>
            <ac:cxnSpMk id="38" creationId="{4BD5A2BC-4155-BB86-37AE-706B2FA9F08D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7.140" v="69"/>
          <ac:cxnSpMkLst>
            <pc:docMk/>
            <pc:sldMk cId="835710463" sldId="285"/>
            <ac:cxnSpMk id="39" creationId="{44CFFE50-C483-4595-40E4-3BF7647D02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picChg chg="add mod">
          <ac:chgData name="MINOTANI JUN (美濃谷 潤)" userId="S::minotani.jun@jp.panasonic.com::947f4a79-68d3-479c-91f0-9b4e309a29a3" providerId="AD" clId="Web-{27B59117-39AA-406C-BAC9-AAAB8C31B4B4}" dt="2023-11-08T04:47:43.116" v="15" actId="1076"/>
          <ac:picMkLst>
            <pc:docMk/>
            <pc:sldMk cId="1155950302" sldId="286"/>
            <ac:picMk id="2" creationId="{4ED6734F-BD16-A8FB-0F1C-EF0B98795EBA}"/>
          </ac:picMkLst>
        </pc:picChg>
        <pc:picChg chg="del mod">
          <ac:chgData name="MINOTANI JUN (美濃谷 潤)" userId="S::minotani.jun@jp.panasonic.com::947f4a79-68d3-479c-91f0-9b4e309a29a3" providerId="AD" clId="Web-{27B59117-39AA-406C-BAC9-AAAB8C31B4B4}" dt="2023-11-08T04:47:46.038" v="16"/>
          <ac:picMkLst>
            <pc:docMk/>
            <pc:sldMk cId="1155950302" sldId="286"/>
            <ac:picMk id="8" creationId="{81FA7C84-D0BE-4B6A-A20C-82038F4D02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07.456" v="43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20.519" v="52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0E2962AB-25E3-4565-AF20-4C3B3D60CD59}" dt="2023-11-10T05:34:32.823" v="38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spChg chg="mod">
          <ac:chgData name="MINOTANI JUN (美濃谷 潤)" userId="S::minotani.jun@jp.panasonic.com::947f4a79-68d3-479c-91f0-9b4e309a29a3" providerId="AD" clId="Web-{0E2962AB-25E3-4565-AF20-4C3B3D60CD59}" dt="2023-11-10T05:31:03.378" v="31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0E2962AB-25E3-4565-AF20-4C3B3D60CD59}" dt="2023-11-10T05:34:50.527" v="39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0E2962AB-25E3-4565-AF20-4C3B3D60CD59}" dt="2023-11-10T05:29:25.108" v="19"/>
          <ac:spMkLst>
            <pc:docMk/>
            <pc:sldMk cId="835710463" sldId="285"/>
            <ac:spMk id="43" creationId="{856E304E-5B17-51F4-61C6-FA5B65FFF855}"/>
          </ac:spMkLst>
        </pc:spChg>
        <pc:cxnChg chg="add mod">
          <ac:chgData name="MINOTANI JUN (美濃谷 潤)" userId="S::minotani.jun@jp.panasonic.com::947f4a79-68d3-479c-91f0-9b4e309a29a3" providerId="AD" clId="Web-{0E2962AB-25E3-4565-AF20-4C3B3D60CD59}" dt="2023-11-10T05:29:59.985" v="25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6:16.742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spChg chg="mod">
          <ac:chgData name="MINOTANI JUN (美濃谷 潤)" userId="S::minotani.jun@jp.panasonic.com::947f4a79-68d3-479c-91f0-9b4e309a29a3" providerId="AD" clId="Web-{5426AE0F-57E7-47F8-B98D-4DA8F7C76D03}" dt="2023-11-07T10:46:10.567" v="131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9:31.840" v="3" actId="20577"/>
          <ac:spMkLst>
            <pc:docMk/>
            <pc:sldMk cId="3363767923" sldId="266"/>
            <ac:spMk id="2" creationId="{47EAC790-CC82-2B62-2B95-133435CD6AA3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13.624" v="30" actId="20577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20.874" v="32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5426AE0F-57E7-47F8-B98D-4DA8F7C76D03}" dt="2023-11-07T10:33:42.081" v="46" actId="20577"/>
          <ac:spMkLst>
            <pc:docMk/>
            <pc:sldMk cId="1313584814" sldId="268"/>
            <ac:spMk id="5122" creationId="{00000000-0000-0000-0000-00000000000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3:44.331" v="47" actId="1076"/>
          <ac:spMkLst>
            <pc:docMk/>
            <pc:sldMk cId="1313584814" sldId="268"/>
            <ac:spMk id="5134" creationId="{2F15D51B-AB29-9B6C-8A95-CDA4E70743E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5426AE0F-57E7-47F8-B98D-4DA8F7C76D03}" dt="2023-11-07T10:37:12.429" v="101" actId="1076"/>
          <ac:spMkLst>
            <pc:docMk/>
            <pc:sldMk cId="835710463" sldId="285"/>
            <ac:spMk id="2" creationId="{093F4D74-D4B0-36E9-D0B7-8BEFD6018D3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61" v="103" actId="1076"/>
          <ac:spMkLst>
            <pc:docMk/>
            <pc:sldMk cId="835710463" sldId="285"/>
            <ac:spMk id="25" creationId="{02015302-F909-C7B0-11C4-DD3C90AB630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83" v="97" actId="1076"/>
          <ac:spMkLst>
            <pc:docMk/>
            <pc:sldMk cId="835710463" sldId="285"/>
            <ac:spMk id="30" creationId="{1B7B7C56-5243-7F52-0E1E-5911FD5E241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8" actId="1076"/>
          <ac:spMkLst>
            <pc:docMk/>
            <pc:sldMk cId="835710463" sldId="285"/>
            <ac:spMk id="31" creationId="{7326A766-45CA-9CCE-A8E6-8243F4AE3DD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6:55.976" v="86" actId="1076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9" actId="1076"/>
          <ac:spMkLst>
            <pc:docMk/>
            <pc:sldMk cId="835710463" sldId="285"/>
            <ac:spMk id="61" creationId="{E472D3BF-6F08-4B82-F34E-08DF701FFDED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14" v="100" actId="1076"/>
          <ac:spMkLst>
            <pc:docMk/>
            <pc:sldMk cId="835710463" sldId="285"/>
            <ac:spMk id="62" creationId="{386E2272-221A-FDC3-AE8A-A7FE03291D35}"/>
          </ac:spMkLst>
        </pc:spChg>
        <pc:grpChg chg="mod">
          <ac:chgData name="MINOTANI JUN (美濃谷 潤)" userId="S::minotani.jun@jp.panasonic.com::947f4a79-68d3-479c-91f0-9b4e309a29a3" providerId="AD" clId="Web-{5426AE0F-57E7-47F8-B98D-4DA8F7C76D03}" dt="2023-11-07T10:37:12.445" v="102" actId="1076"/>
          <ac:grpSpMkLst>
            <pc:docMk/>
            <pc:sldMk cId="835710463" sldId="285"/>
            <ac:grpSpMk id="12" creationId="{B3CA7088-33C5-2762-FE6B-CB7EDE687542}"/>
          </ac:grpSpMkLst>
        </pc:grpChg>
        <pc:picChg chg="mod">
          <ac:chgData name="MINOTANI JUN (美濃谷 潤)" userId="S::minotani.jun@jp.panasonic.com::947f4a79-68d3-479c-91f0-9b4e309a29a3" providerId="AD" clId="Web-{5426AE0F-57E7-47F8-B98D-4DA8F7C76D03}" dt="2023-11-07T10:37:12.367" v="96" actId="1076"/>
          <ac:picMkLst>
            <pc:docMk/>
            <pc:sldMk cId="835710463" sldId="285"/>
            <ac:picMk id="20" creationId="{E73A15FE-87FF-DCE0-3FE3-7569588D8ADE}"/>
          </ac:picMkLst>
        </pc:picChg>
        <pc:picChg chg="mod">
          <ac:chgData name="MINOTANI JUN (美濃谷 潤)" userId="S::minotani.jun@jp.panasonic.com::947f4a79-68d3-479c-91f0-9b4e309a29a3" providerId="AD" clId="Web-{5426AE0F-57E7-47F8-B98D-4DA8F7C76D03}" dt="2023-11-07T10:37:12.351" v="95" actId="1076"/>
          <ac:picMkLst>
            <pc:docMk/>
            <pc:sldMk cId="835710463" sldId="285"/>
            <ac:picMk id="22" creationId="{DDAB81D6-E066-B3A4-41CF-14E7FB40515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spChg chg="mod">
          <ac:chgData name="MINOTANI JUN (美濃谷 潤)" userId="S::minotani.jun@jp.panasonic.com::947f4a79-68d3-479c-91f0-9b4e309a29a3" providerId="AD" clId="Web-{5426AE0F-57E7-47F8-B98D-4DA8F7C76D03}" dt="2023-11-07T10:35:10.598" v="70" actId="20577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A7D1D4E-7102-4E0A-A06D-B2B886E7BEE5}" dt="2023-11-10T06:16:41.402" v="108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10:07.810" v="79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07:54.030" v="47" actId="20577"/>
          <ac:spMkLst>
            <pc:docMk/>
            <pc:sldMk cId="835710463" sldId="285"/>
            <ac:spMk id="5122" creationId="{00000000-0000-0000-0000-000000000000}"/>
          </ac:spMkLst>
        </pc:spChg>
        <pc:cxnChg chg="mod">
          <ac:chgData name="MINOTANI JUN (美濃谷 潤)" userId="S::minotani.jun@jp.panasonic.com::947f4a79-68d3-479c-91f0-9b4e309a29a3" providerId="AD" clId="Web-{4A7D1D4E-7102-4E0A-A06D-B2B886E7BEE5}" dt="2023-11-10T06:11:04.466" v="81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37FF7E0-A4CA-4DAA-904B-3A831F5B7B5E}" dt="2023-11-10T04:16:14.094" v="4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EF21C76-3F46-4AB9-ABD8-DF6213280718}" dt="2023-11-08T07:04:24.709" v="14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Hashi Ryutaro (端 龍太郎)" userId="3779b3d1-1567-4cea-8e1a-4547b47486ee" providerId="ADAL" clId="{49C73E5A-3745-4729-86D6-F0EF47715BAB}"/>
    <pc:docChg chg="modSld">
      <pc:chgData name="Hashi Ryutaro (端 龍太郎)" userId="3779b3d1-1567-4cea-8e1a-4547b47486ee" providerId="ADAL" clId="{49C73E5A-3745-4729-86D6-F0EF47715BAB}" dt="2024-10-28T07:13:52.235" v="6" actId="20577"/>
      <pc:docMkLst>
        <pc:docMk/>
      </pc:docMkLst>
      <pc:sldChg chg="modSp mod modCm">
        <pc:chgData name="Hashi Ryutaro (端 龍太郎)" userId="3779b3d1-1567-4cea-8e1a-4547b47486ee" providerId="ADAL" clId="{49C73E5A-3745-4729-86D6-F0EF47715BAB}" dt="2024-10-28T07:13:52.235" v="6" actId="20577"/>
        <pc:sldMkLst>
          <pc:docMk/>
          <pc:sldMk cId="4031960426" sldId="310"/>
        </pc:sldMkLst>
        <pc:spChg chg="mod">
          <ac:chgData name="Hashi Ryutaro (端 龍太郎)" userId="3779b3d1-1567-4cea-8e1a-4547b47486ee" providerId="ADAL" clId="{49C73E5A-3745-4729-86D6-F0EF47715BAB}" dt="2024-10-28T07:13:52.235" v="6" actId="20577"/>
          <ac:spMkLst>
            <pc:docMk/>
            <pc:sldMk cId="4031960426" sldId="310"/>
            <ac:spMk id="6638" creationId="{ED44A3C4-2B87-8554-8E3B-680DA2F26C0A}"/>
          </ac:spMkLst>
        </pc:spChg>
        <pc:graphicFrameChg chg="modGraphic">
          <ac:chgData name="Hashi Ryutaro (端 龍太郎)" userId="3779b3d1-1567-4cea-8e1a-4547b47486ee" providerId="ADAL" clId="{49C73E5A-3745-4729-86D6-F0EF47715BAB}" dt="2024-10-28T07:12:11.260" v="2" actId="20577"/>
          <ac:graphicFrameMkLst>
            <pc:docMk/>
            <pc:sldMk cId="4031960426" sldId="310"/>
            <ac:graphicFrameMk id="5139" creationId="{49BD9418-CC6D-40A8-A1AC-2E62C0FA48C8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3779b3d1-1567-4cea-8e1a-4547b47486ee" providerId="ADAL" clId="{49C73E5A-3745-4729-86D6-F0EF47715BAB}" dt="2024-10-28T07:12:11.260" v="2" actId="20577"/>
              <pc2:cmMkLst xmlns:pc2="http://schemas.microsoft.com/office/powerpoint/2019/9/main/command">
                <pc:docMk/>
                <pc:sldMk cId="4031960426" sldId="310"/>
                <pc2:cmMk id="{FE33719A-C1E6-44F7-92E6-CD6EFD4D91CA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362B932E-9555-43E8-BDED-FEEED703273A}" dt="2023-11-08T10:26:04.226" v="38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C58D0E40-F875-4248-BAC3-8ADA96D349FB}" dt="2023-11-08T10:32:00.971" v="16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0594768E-571F-4C94-BF58-57D72CB7A24B}" dt="2023-11-10T04:13:56.368" v="1"/>
          <ac:spMkLst>
            <pc:docMk/>
            <pc:sldMk cId="835710463" sldId="285"/>
            <ac:spMk id="43" creationId="{856E304E-5B17-51F4-61C6-FA5B65FFF855}"/>
          </ac:spMkLst>
        </pc:spChg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spChg chg="mod">
          <ac:chgData name="Motozuka Hiroyuki (本塚 裕幸)" userId="f5c1fd61-f5ae-4166-b12f-63a116ee37fd" providerId="ADAL" clId="{32A76047-AF8A-4A1D-A844-7E5BC0A4B714}" dt="2024-04-25T02:03:01.994" v="6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EFA165A8-2E97-4609-AE4C-FDB691F5CA5E}" dt="2024-05-07T06:33:09.962" v="0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spChg chg="mod">
          <ac:chgData name="MINOTANI JUN (美濃谷 潤)" userId="S::minotani.jun@jp.panasonic.com::947f4a79-68d3-479c-91f0-9b4e309a29a3" providerId="AD" clId="Web-{D6F63AF4-3560-4EB3-BED1-C115A71F62A5}" dt="2024-04-25T02:19:12.788" v="4" actId="20577"/>
          <ac:spMkLst>
            <pc:docMk/>
            <pc:sldMk cId="3471638858" sldId="290"/>
            <ac:spMk id="228" creationId="{A90D58B9-E1B2-1584-88A4-79569A6D42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D6F63AF4-3560-4EB3-BED1-C115A71F62A5}" dt="2024-04-25T02:20:42.496" v="14" actId="20577"/>
          <ac:spMkLst>
            <pc:docMk/>
            <pc:sldMk cId="3284642354" sldId="304"/>
            <ac:spMk id="3" creationId="{DBF63A6C-59CC-CB4F-EE85-4659706590DB}"/>
          </ac:spMkLst>
        </pc:spChg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D6F63AF4-3560-4EB3-BED1-C115A71F62A5}" dt="2024-04-25T02:24:45.462" v="47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spChg chg="mod">
          <ac:chgData name="Motozuka Hiroyuki (本塚 裕幸)" userId="f5c1fd61-f5ae-4166-b12f-63a116ee37fd" providerId="ADAL" clId="{7B523AF3-BCE9-443E-B3CA-EF6C99D139BE}" dt="2023-11-08T02:30:22.028" v="27" actId="13926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otozuka Hiroyuki (本塚 裕幸)" userId="f5c1fd61-f5ae-4166-b12f-63a116ee37fd" providerId="ADAL" clId="{7B523AF3-BCE9-443E-B3CA-EF6C99D139BE}" dt="2023-11-08T02:09:07.924" v="19" actId="13926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spChg chg="mod">
          <ac:chgData name="Motozuka Hiroyuki (本塚 裕幸)" userId="f5c1fd61-f5ae-4166-b12f-63a116ee37fd" providerId="ADAL" clId="{7B523AF3-BCE9-443E-B3CA-EF6C99D139BE}" dt="2023-11-07T09:01:56.114" v="12" actId="13926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spChg chg="mod">
          <ac:chgData name="Motozuka Hiroyuki (本塚 裕幸)" userId="f5c1fd61-f5ae-4166-b12f-63a116ee37fd" providerId="ADAL" clId="{7B523AF3-BCE9-443E-B3CA-EF6C99D139BE}" dt="2023-11-08T05:13:13.359" v="55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spChg chg="mod">
          <ac:chgData name="Motozuka Hiroyuki (本塚 裕幸)" userId="f5c1fd61-f5ae-4166-b12f-63a116ee37fd" providerId="ADAL" clId="{7B523AF3-BCE9-443E-B3CA-EF6C99D139BE}" dt="2023-11-08T05:04:41.686" v="42" actId="13926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3" creationId="{1F11662F-210A-DBF8-3BBA-22EAD16F2141}"/>
          </ac:spMkLst>
        </pc:spChg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20" creationId="{82009AB5-E22B-AECB-B501-DDFF4BA674D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91C68AB-0878-4C32-AD87-AF116E08423F}" dt="2023-11-10T00:54:04.978" v="0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spChg chg="mod">
          <ac:chgData name="Urabe Yoshio (浦部 嘉夫)" userId="S::urabe.yoshio@jp.panasonic.com::a7e67ffc-ce93-4ed9-a905-338d761aa748" providerId="AD" clId="Web-{9D5542BC-32D3-44A3-89A4-777969593A5A}" dt="2023-11-07T08:54:52.448" v="16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spChg chg="mod">
          <ac:chgData name="Urabe Yoshio (浦部 嘉夫)" userId="S::urabe.yoshio@jp.panasonic.com::a7e67ffc-ce93-4ed9-a905-338d761aa748" providerId="AD" clId="Web-{619DFF9A-6757-40A8-8D69-5CC1236F727B}" dt="2023-11-07T23:50:11.792" v="5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  <pc:spChg chg="mod">
          <ac:chgData name="Urabe Yoshio (浦部 嘉夫)" userId="a7e67ffc-ce93-4ed9-a905-338d761aa748" providerId="ADAL" clId="{3F843D72-2429-4DBF-BC6C-57404577FE2A}" dt="2024-03-05T06:35:50.941" v="60" actId="207"/>
          <ac:spMkLst>
            <pc:docMk/>
            <pc:sldMk cId="84367812" sldId="289"/>
            <ac:spMk id="3" creationId="{DBF63A6C-59CC-CB4F-EE85-4659706590DB}"/>
          </ac:spMkLst>
        </pc:spChg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spChg chg="mod">
          <ac:chgData name="Urabe Yoshio (浦部 嘉夫)" userId="a7e67ffc-ce93-4ed9-a905-338d761aa748" providerId="ADAL" clId="{3F843D72-2429-4DBF-BC6C-57404577FE2A}" dt="2024-03-05T06:11:01.403" v="21" actId="400"/>
          <ac:spMkLst>
            <pc:docMk/>
            <pc:sldMk cId="947609334" sldId="294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spChg chg="mod">
          <ac:chgData name="Urabe Yoshio (浦部 嘉夫)" userId="a7e67ffc-ce93-4ed9-a905-338d761aa748" providerId="ADAL" clId="{3F843D72-2429-4DBF-BC6C-57404577FE2A}" dt="2024-03-05T06:22:50.433" v="50" actId="20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FB3A727A-E40A-43E6-85F4-142B82BB92FE}" dt="2023-11-10T05:26:35.050" v="10"/>
          <ac:spMkLst>
            <pc:docMk/>
            <pc:sldMk cId="835710463" sldId="285"/>
            <ac:spMk id="2" creationId="{FFE31E80-B85C-A237-8A11-345A69FEC4FD}"/>
          </ac:spMkLst>
        </pc:spChg>
        <pc:picChg chg="ord">
          <ac:chgData name="MINOTANI JUN (美濃谷 潤)" userId="S::minotani.jun@jp.panasonic.com::947f4a79-68d3-479c-91f0-9b4e309a29a3" providerId="AD" clId="Web-{FB3A727A-E40A-43E6-85F4-142B82BB92FE}" dt="2023-11-10T05:26:54.628" v="11"/>
          <ac:picMkLst>
            <pc:docMk/>
            <pc:sldMk cId="835710463" sldId="285"/>
            <ac:picMk id="19" creationId="{3F9DEEC6-8357-197F-9413-EED61C4E7688}"/>
          </ac:picMkLst>
        </pc:picChg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optimal:SIR制限なし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54-4C19-B3FB-1B5D14DCC75A}"/>
            </c:ext>
          </c:extLst>
        </c:ser>
        <c:ser>
          <c:idx val="1"/>
          <c:order val="1"/>
          <c:tx>
            <c:v>optimal:Sharing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1.5096618357487922E-4</c:v>
                </c:pt>
                <c:pt idx="31">
                  <c:v>1.5096618357487923E-3</c:v>
                </c:pt>
                <c:pt idx="32">
                  <c:v>2.4154589371980675E-3</c:v>
                </c:pt>
                <c:pt idx="33">
                  <c:v>4.076086956521739E-3</c:v>
                </c:pt>
                <c:pt idx="34">
                  <c:v>2.5211352657004832E-2</c:v>
                </c:pt>
                <c:pt idx="35">
                  <c:v>3.0646135265700484E-2</c:v>
                </c:pt>
                <c:pt idx="36">
                  <c:v>7.3520531400966177E-2</c:v>
                </c:pt>
                <c:pt idx="37">
                  <c:v>0.3626207729468599</c:v>
                </c:pt>
                <c:pt idx="38">
                  <c:v>0.45335144927536231</c:v>
                </c:pt>
                <c:pt idx="39">
                  <c:v>0.5621980676328503</c:v>
                </c:pt>
                <c:pt idx="40">
                  <c:v>0.62288647342995174</c:v>
                </c:pt>
                <c:pt idx="41">
                  <c:v>0.68674516908212557</c:v>
                </c:pt>
                <c:pt idx="42">
                  <c:v>0.6908212560386473</c:v>
                </c:pt>
                <c:pt idx="43">
                  <c:v>0.80661231884057971</c:v>
                </c:pt>
                <c:pt idx="44">
                  <c:v>0.8313707729468599</c:v>
                </c:pt>
                <c:pt idx="45">
                  <c:v>0.86730072463768115</c:v>
                </c:pt>
                <c:pt idx="46">
                  <c:v>0.89824879227053145</c:v>
                </c:pt>
                <c:pt idx="47">
                  <c:v>0.94716183574879231</c:v>
                </c:pt>
                <c:pt idx="48">
                  <c:v>0.96708937198067635</c:v>
                </c:pt>
                <c:pt idx="49">
                  <c:v>0.96739130434782605</c:v>
                </c:pt>
                <c:pt idx="50">
                  <c:v>0.98309178743961356</c:v>
                </c:pt>
                <c:pt idx="51">
                  <c:v>0.99154589371980673</c:v>
                </c:pt>
                <c:pt idx="52">
                  <c:v>0.99154589371980673</c:v>
                </c:pt>
                <c:pt idx="53">
                  <c:v>0.99577294685990336</c:v>
                </c:pt>
                <c:pt idx="54">
                  <c:v>0.99849033816425126</c:v>
                </c:pt>
                <c:pt idx="55">
                  <c:v>0.99849033816425126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B54-4C19-B3FB-1B5D14DCC75A}"/>
            </c:ext>
          </c:extLst>
        </c:ser>
        <c:ser>
          <c:idx val="2"/>
          <c:order val="2"/>
          <c:tx>
            <c:v>optimal:Shared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squar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9.8522167487684722E-4</c:v>
                </c:pt>
                <c:pt idx="35">
                  <c:v>1.9704433497536944E-3</c:v>
                </c:pt>
                <c:pt idx="36">
                  <c:v>1.2807881773399015E-2</c:v>
                </c:pt>
                <c:pt idx="37">
                  <c:v>5.3201970443349754E-2</c:v>
                </c:pt>
                <c:pt idx="38">
                  <c:v>6.5024630541871922E-2</c:v>
                </c:pt>
                <c:pt idx="39">
                  <c:v>9.4581280788177347E-2</c:v>
                </c:pt>
                <c:pt idx="40">
                  <c:v>0.15270935960591134</c:v>
                </c:pt>
                <c:pt idx="41">
                  <c:v>0.19408866995073892</c:v>
                </c:pt>
                <c:pt idx="42">
                  <c:v>0.2187192118226601</c:v>
                </c:pt>
                <c:pt idx="43">
                  <c:v>0.3024630541871921</c:v>
                </c:pt>
                <c:pt idx="44">
                  <c:v>0.35369458128078818</c:v>
                </c:pt>
                <c:pt idx="45">
                  <c:v>0.42266009852216746</c:v>
                </c:pt>
                <c:pt idx="46">
                  <c:v>0.51822660098522166</c:v>
                </c:pt>
                <c:pt idx="47">
                  <c:v>0.70443349753694584</c:v>
                </c:pt>
                <c:pt idx="48">
                  <c:v>0.78817733990147787</c:v>
                </c:pt>
                <c:pt idx="49">
                  <c:v>0.79113300492610839</c:v>
                </c:pt>
                <c:pt idx="50">
                  <c:v>0.89064039408866991</c:v>
                </c:pt>
                <c:pt idx="51">
                  <c:v>0.94679802955665027</c:v>
                </c:pt>
                <c:pt idx="52">
                  <c:v>0.94679802955665027</c:v>
                </c:pt>
                <c:pt idx="53">
                  <c:v>0.97438423645320194</c:v>
                </c:pt>
                <c:pt idx="54">
                  <c:v>0.99014778325123154</c:v>
                </c:pt>
                <c:pt idx="55">
                  <c:v>0.99014778325123154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54-4C19-B3FB-1B5D14DCC75A}"/>
            </c:ext>
          </c:extLst>
        </c:ser>
        <c:ser>
          <c:idx val="3"/>
          <c:order val="3"/>
          <c:tx>
            <c:v>optimal:SharingとShared AP両方でSIR制限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3.0651340996168581E-2</c:v>
                </c:pt>
                <c:pt idx="47">
                  <c:v>0.26819923371647508</c:v>
                </c:pt>
                <c:pt idx="48">
                  <c:v>0.40996168582375481</c:v>
                </c:pt>
                <c:pt idx="49">
                  <c:v>0.40996168582375481</c:v>
                </c:pt>
                <c:pt idx="50">
                  <c:v>0.65900383141762453</c:v>
                </c:pt>
                <c:pt idx="51">
                  <c:v>0.8122605363984674</c:v>
                </c:pt>
                <c:pt idx="52">
                  <c:v>0.8122605363984674</c:v>
                </c:pt>
                <c:pt idx="53">
                  <c:v>0.90038314176245215</c:v>
                </c:pt>
                <c:pt idx="54">
                  <c:v>0.96168582375478928</c:v>
                </c:pt>
                <c:pt idx="55">
                  <c:v>0.96168582375478928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B54-4C19-B3FB-1B5D14DCC75A}"/>
            </c:ext>
          </c:extLst>
        </c:ser>
        <c:ser>
          <c:idx val="4"/>
          <c:order val="4"/>
          <c:tx>
            <c:v>one-way:SIR制限なし</c:v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'比較_r1,30,30rosv04'!$K$5:$K$105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B54-4C19-B3FB-1B5D14DCC75A}"/>
            </c:ext>
          </c:extLst>
        </c:ser>
        <c:ser>
          <c:idx val="5"/>
          <c:order val="5"/>
          <c:tx>
            <c:v>one-way:Sharing APのみでSIR制限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'比較_r1,30,30rosv04'!$L$5:$L$105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3.0193236714975844E-4</c:v>
                </c:pt>
                <c:pt idx="29">
                  <c:v>6.0386473429951688E-4</c:v>
                </c:pt>
                <c:pt idx="30">
                  <c:v>3.92512077294686E-3</c:v>
                </c:pt>
                <c:pt idx="31">
                  <c:v>3.92512077294686E-3</c:v>
                </c:pt>
                <c:pt idx="32">
                  <c:v>9.9637681159420281E-3</c:v>
                </c:pt>
                <c:pt idx="33">
                  <c:v>2.0229468599033816E-2</c:v>
                </c:pt>
                <c:pt idx="34">
                  <c:v>3.4571256038647344E-2</c:v>
                </c:pt>
                <c:pt idx="35">
                  <c:v>4.5893719806763288E-2</c:v>
                </c:pt>
                <c:pt idx="36">
                  <c:v>8.0464975845410625E-2</c:v>
                </c:pt>
                <c:pt idx="37">
                  <c:v>8.2276570048309183E-2</c:v>
                </c:pt>
                <c:pt idx="38">
                  <c:v>9.390096618357488E-2</c:v>
                </c:pt>
                <c:pt idx="39">
                  <c:v>0.13722826086956522</c:v>
                </c:pt>
                <c:pt idx="40">
                  <c:v>0.17527173913043478</c:v>
                </c:pt>
                <c:pt idx="41">
                  <c:v>0.21271135265700483</c:v>
                </c:pt>
                <c:pt idx="42">
                  <c:v>0.24471618357487923</c:v>
                </c:pt>
                <c:pt idx="43">
                  <c:v>0.27113526570048307</c:v>
                </c:pt>
                <c:pt idx="44">
                  <c:v>0.37077294685990336</c:v>
                </c:pt>
                <c:pt idx="45">
                  <c:v>0.41168478260869568</c:v>
                </c:pt>
                <c:pt idx="46">
                  <c:v>0.42617753623188404</c:v>
                </c:pt>
                <c:pt idx="47">
                  <c:v>0.49350845410628019</c:v>
                </c:pt>
                <c:pt idx="48">
                  <c:v>0.56461352657004826</c:v>
                </c:pt>
                <c:pt idx="49">
                  <c:v>0.60567632850241548</c:v>
                </c:pt>
                <c:pt idx="50">
                  <c:v>0.64447463768115942</c:v>
                </c:pt>
                <c:pt idx="51">
                  <c:v>0.66817632850241548</c:v>
                </c:pt>
                <c:pt idx="52">
                  <c:v>0.73988526570048307</c:v>
                </c:pt>
                <c:pt idx="53">
                  <c:v>0.79272342995169087</c:v>
                </c:pt>
                <c:pt idx="54">
                  <c:v>0.82216183574879231</c:v>
                </c:pt>
                <c:pt idx="55">
                  <c:v>0.83997584541062797</c:v>
                </c:pt>
                <c:pt idx="56">
                  <c:v>0.87756642512077299</c:v>
                </c:pt>
                <c:pt idx="57">
                  <c:v>0.90504227053140096</c:v>
                </c:pt>
                <c:pt idx="58">
                  <c:v>0.91576086956521741</c:v>
                </c:pt>
                <c:pt idx="59">
                  <c:v>0.94444444444444442</c:v>
                </c:pt>
                <c:pt idx="60">
                  <c:v>0.94972826086956519</c:v>
                </c:pt>
                <c:pt idx="61">
                  <c:v>0.97237318840579712</c:v>
                </c:pt>
                <c:pt idx="62">
                  <c:v>0.97237318840579712</c:v>
                </c:pt>
                <c:pt idx="63">
                  <c:v>0.98173309178743962</c:v>
                </c:pt>
                <c:pt idx="64">
                  <c:v>0.98460144927536231</c:v>
                </c:pt>
                <c:pt idx="65">
                  <c:v>0.99079106280193241</c:v>
                </c:pt>
                <c:pt idx="66">
                  <c:v>0.99079106280193241</c:v>
                </c:pt>
                <c:pt idx="67">
                  <c:v>0.99486714975845414</c:v>
                </c:pt>
                <c:pt idx="68">
                  <c:v>0.99486714975845414</c:v>
                </c:pt>
                <c:pt idx="69">
                  <c:v>0.99818840579710144</c:v>
                </c:pt>
                <c:pt idx="70">
                  <c:v>0.99818840579710144</c:v>
                </c:pt>
                <c:pt idx="71">
                  <c:v>0.99954710144927539</c:v>
                </c:pt>
                <c:pt idx="72">
                  <c:v>0.99954710144927539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B54-4C19-B3FB-1B5D14DCC75A}"/>
            </c:ext>
          </c:extLst>
        </c:ser>
        <c:ser>
          <c:idx val="6"/>
          <c:order val="6"/>
          <c:tx>
            <c:v>one-way:Shared APのみでSIR制限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0070C0"/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9.8522167487684722E-4</c:v>
                </c:pt>
                <c:pt idx="36">
                  <c:v>3.9408866995073889E-3</c:v>
                </c:pt>
                <c:pt idx="37">
                  <c:v>6.8965517241379309E-3</c:v>
                </c:pt>
                <c:pt idx="38">
                  <c:v>1.8719211822660099E-2</c:v>
                </c:pt>
                <c:pt idx="39">
                  <c:v>2.9556650246305417E-2</c:v>
                </c:pt>
                <c:pt idx="40">
                  <c:v>5.2216748768472904E-2</c:v>
                </c:pt>
                <c:pt idx="41">
                  <c:v>6.2068965517241378E-2</c:v>
                </c:pt>
                <c:pt idx="42">
                  <c:v>8.2758620689655171E-2</c:v>
                </c:pt>
                <c:pt idx="43">
                  <c:v>9.0640394088669946E-2</c:v>
                </c:pt>
                <c:pt idx="44">
                  <c:v>0.12216748768472907</c:v>
                </c:pt>
                <c:pt idx="45">
                  <c:v>0.14482758620689656</c:v>
                </c:pt>
                <c:pt idx="46">
                  <c:v>0.15172413793103448</c:v>
                </c:pt>
                <c:pt idx="47">
                  <c:v>0.1793103448275862</c:v>
                </c:pt>
                <c:pt idx="48">
                  <c:v>0.21182266009852216</c:v>
                </c:pt>
                <c:pt idx="49">
                  <c:v>0.22955665024630542</c:v>
                </c:pt>
                <c:pt idx="50">
                  <c:v>0.24729064039408866</c:v>
                </c:pt>
                <c:pt idx="51">
                  <c:v>0.27192118226600986</c:v>
                </c:pt>
                <c:pt idx="52">
                  <c:v>0.32315270935960594</c:v>
                </c:pt>
                <c:pt idx="53">
                  <c:v>0.39014778325123151</c:v>
                </c:pt>
                <c:pt idx="54">
                  <c:v>0.42266009852216746</c:v>
                </c:pt>
                <c:pt idx="55">
                  <c:v>0.45615763546798027</c:v>
                </c:pt>
                <c:pt idx="56">
                  <c:v>0.52413793103448281</c:v>
                </c:pt>
                <c:pt idx="57">
                  <c:v>0.59310344827586203</c:v>
                </c:pt>
                <c:pt idx="58">
                  <c:v>0.62857142857142856</c:v>
                </c:pt>
                <c:pt idx="59">
                  <c:v>0.72709359605911328</c:v>
                </c:pt>
                <c:pt idx="60">
                  <c:v>0.7458128078817734</c:v>
                </c:pt>
                <c:pt idx="61">
                  <c:v>0.83546798029556646</c:v>
                </c:pt>
                <c:pt idx="62">
                  <c:v>0.83842364532019709</c:v>
                </c:pt>
                <c:pt idx="63">
                  <c:v>0.88374384236453207</c:v>
                </c:pt>
                <c:pt idx="64">
                  <c:v>0.89064039408866991</c:v>
                </c:pt>
                <c:pt idx="65">
                  <c:v>0.93497536945812809</c:v>
                </c:pt>
                <c:pt idx="66">
                  <c:v>0.93596059113300489</c:v>
                </c:pt>
                <c:pt idx="67">
                  <c:v>0.96256157635467976</c:v>
                </c:pt>
                <c:pt idx="68">
                  <c:v>0.96256157635467976</c:v>
                </c:pt>
                <c:pt idx="69">
                  <c:v>0.98817733990147782</c:v>
                </c:pt>
                <c:pt idx="70">
                  <c:v>0.98817733990147782</c:v>
                </c:pt>
                <c:pt idx="71">
                  <c:v>0.99704433497536948</c:v>
                </c:pt>
                <c:pt idx="72">
                  <c:v>0.99704433497536948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B54-4C19-B3FB-1B5D14DCC75A}"/>
            </c:ext>
          </c:extLst>
        </c:ser>
        <c:ser>
          <c:idx val="7"/>
          <c:order val="7"/>
          <c:tx>
            <c:v>one-way:SharingとShared AP両方でSIR制限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2.2988505747126436E-2</c:v>
                </c:pt>
                <c:pt idx="54">
                  <c:v>2.2988505747126436E-2</c:v>
                </c:pt>
                <c:pt idx="55">
                  <c:v>3.8314176245210725E-2</c:v>
                </c:pt>
                <c:pt idx="56">
                  <c:v>4.9808429118773943E-2</c:v>
                </c:pt>
                <c:pt idx="57">
                  <c:v>0.12643678160919541</c:v>
                </c:pt>
                <c:pt idx="58">
                  <c:v>0.16858237547892721</c:v>
                </c:pt>
                <c:pt idx="59">
                  <c:v>0.32183908045977011</c:v>
                </c:pt>
                <c:pt idx="60">
                  <c:v>0.32183908045977011</c:v>
                </c:pt>
                <c:pt idx="61">
                  <c:v>0.49042145593869729</c:v>
                </c:pt>
                <c:pt idx="62">
                  <c:v>0.49042145593869729</c:v>
                </c:pt>
                <c:pt idx="63">
                  <c:v>0.63218390804597702</c:v>
                </c:pt>
                <c:pt idx="64">
                  <c:v>0.64750957854406133</c:v>
                </c:pt>
                <c:pt idx="65">
                  <c:v>0.77394636015325668</c:v>
                </c:pt>
                <c:pt idx="66">
                  <c:v>0.77394636015325668</c:v>
                </c:pt>
                <c:pt idx="67">
                  <c:v>0.86973180076628354</c:v>
                </c:pt>
                <c:pt idx="68">
                  <c:v>0.86973180076628354</c:v>
                </c:pt>
                <c:pt idx="69">
                  <c:v>0.95402298850574707</c:v>
                </c:pt>
                <c:pt idx="70">
                  <c:v>0.95402298850574707</c:v>
                </c:pt>
                <c:pt idx="71">
                  <c:v>0.9885057471264368</c:v>
                </c:pt>
                <c:pt idx="72">
                  <c:v>0.9885057471264368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B54-4C19-B3FB-1B5D14DCC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'比較_r1,30,30rosv03'!$G$4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61-47F5-8C84-99F409C3ED75}"/>
            </c:ext>
          </c:extLst>
        </c:ser>
        <c:ser>
          <c:idx val="1"/>
          <c:order val="1"/>
          <c:tx>
            <c:strRef>
              <c:f>'比較_r1,30,30rosv03'!$H$4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61-47F5-8C84-99F409C3ED75}"/>
            </c:ext>
          </c:extLst>
        </c:ser>
        <c:ser>
          <c:idx val="2"/>
          <c:order val="2"/>
          <c:tx>
            <c:strRef>
              <c:f>'比較_r1,30,30rosv03'!$I$4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1.4034102869974038E-4</c:v>
                </c:pt>
                <c:pt idx="28">
                  <c:v>1.1227282295979231E-3</c:v>
                </c:pt>
                <c:pt idx="29">
                  <c:v>1.9647744017963651E-3</c:v>
                </c:pt>
                <c:pt idx="30">
                  <c:v>4.9821065188407829E-3</c:v>
                </c:pt>
                <c:pt idx="31">
                  <c:v>1.185881692512806E-2</c:v>
                </c:pt>
                <c:pt idx="32">
                  <c:v>1.4876149042172479E-2</c:v>
                </c:pt>
                <c:pt idx="33">
                  <c:v>2.4208827450705215E-2</c:v>
                </c:pt>
                <c:pt idx="34">
                  <c:v>6.30832924005333E-2</c:v>
                </c:pt>
                <c:pt idx="35">
                  <c:v>7.5573643954810185E-2</c:v>
                </c:pt>
                <c:pt idx="36">
                  <c:v>0.14672654550557857</c:v>
                </c:pt>
                <c:pt idx="37">
                  <c:v>0.46024840362079855</c:v>
                </c:pt>
                <c:pt idx="38">
                  <c:v>0.5459967721563399</c:v>
                </c:pt>
                <c:pt idx="39">
                  <c:v>0.64409515121745842</c:v>
                </c:pt>
                <c:pt idx="40">
                  <c:v>0.70598554487404397</c:v>
                </c:pt>
                <c:pt idx="41">
                  <c:v>0.763244684583538</c:v>
                </c:pt>
                <c:pt idx="42">
                  <c:v>0.77208616939162167</c:v>
                </c:pt>
                <c:pt idx="43">
                  <c:v>0.86148340467335627</c:v>
                </c:pt>
                <c:pt idx="44">
                  <c:v>0.88253455897831734</c:v>
                </c:pt>
                <c:pt idx="45">
                  <c:v>0.91011157111781626</c:v>
                </c:pt>
                <c:pt idx="46">
                  <c:v>0.93228545365237525</c:v>
                </c:pt>
                <c:pt idx="47">
                  <c:v>0.96617781208336262</c:v>
                </c:pt>
                <c:pt idx="48">
                  <c:v>0.97993123289593709</c:v>
                </c:pt>
                <c:pt idx="49">
                  <c:v>0.98028208546768647</c:v>
                </c:pt>
                <c:pt idx="50">
                  <c:v>0.99066732159146731</c:v>
                </c:pt>
                <c:pt idx="51">
                  <c:v>0.99571959862465786</c:v>
                </c:pt>
                <c:pt idx="52">
                  <c:v>0.99571959862465786</c:v>
                </c:pt>
                <c:pt idx="53">
                  <c:v>0.99803522559820368</c:v>
                </c:pt>
                <c:pt idx="54">
                  <c:v>0.99929829485650135</c:v>
                </c:pt>
                <c:pt idx="55">
                  <c:v>0.99929829485650135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61-47F5-8C84-99F409C3ED75}"/>
            </c:ext>
          </c:extLst>
        </c:ser>
        <c:ser>
          <c:idx val="3"/>
          <c:order val="3"/>
          <c:tx>
            <c:strRef>
              <c:f>'比較_r1,30,30rosv03'!$J$4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2.1051154304961055E-4</c:v>
                </c:pt>
                <c:pt idx="28">
                  <c:v>1.1928987439477931E-3</c:v>
                </c:pt>
                <c:pt idx="29">
                  <c:v>6.2451757771384469E-3</c:v>
                </c:pt>
                <c:pt idx="30">
                  <c:v>1.2560522068626763E-2</c:v>
                </c:pt>
                <c:pt idx="31">
                  <c:v>1.3192056697775595E-2</c:v>
                </c:pt>
                <c:pt idx="32">
                  <c:v>2.6103431338151708E-2</c:v>
                </c:pt>
                <c:pt idx="33">
                  <c:v>4.0558557294224966E-2</c:v>
                </c:pt>
                <c:pt idx="34">
                  <c:v>6.1399200056136409E-2</c:v>
                </c:pt>
                <c:pt idx="35">
                  <c:v>7.9994386358852004E-2</c:v>
                </c:pt>
                <c:pt idx="36">
                  <c:v>0.1204827731387271</c:v>
                </c:pt>
                <c:pt idx="37">
                  <c:v>0.13402568240825205</c:v>
                </c:pt>
                <c:pt idx="38">
                  <c:v>0.15577854185671181</c:v>
                </c:pt>
                <c:pt idx="39">
                  <c:v>0.21282717002315626</c:v>
                </c:pt>
                <c:pt idx="40">
                  <c:v>0.2603326082380184</c:v>
                </c:pt>
                <c:pt idx="41">
                  <c:v>0.31352185811521999</c:v>
                </c:pt>
                <c:pt idx="42">
                  <c:v>0.34727387551750755</c:v>
                </c:pt>
                <c:pt idx="43">
                  <c:v>0.38144691600589431</c:v>
                </c:pt>
                <c:pt idx="44">
                  <c:v>0.48115921689705987</c:v>
                </c:pt>
                <c:pt idx="45">
                  <c:v>0.52662971019577576</c:v>
                </c:pt>
                <c:pt idx="46">
                  <c:v>0.54389165672584383</c:v>
                </c:pt>
                <c:pt idx="47">
                  <c:v>0.60760648375552595</c:v>
                </c:pt>
                <c:pt idx="48">
                  <c:v>0.67139148129955795</c:v>
                </c:pt>
                <c:pt idx="49">
                  <c:v>0.71089748087853488</c:v>
                </c:pt>
                <c:pt idx="50">
                  <c:v>0.74549154445302079</c:v>
                </c:pt>
                <c:pt idx="51">
                  <c:v>0.76640235772928211</c:v>
                </c:pt>
                <c:pt idx="52">
                  <c:v>0.8217668935513297</c:v>
                </c:pt>
                <c:pt idx="53">
                  <c:v>0.86085187004420738</c:v>
                </c:pt>
                <c:pt idx="54">
                  <c:v>0.88393796926531476</c:v>
                </c:pt>
                <c:pt idx="55">
                  <c:v>0.89600729773349241</c:v>
                </c:pt>
                <c:pt idx="56">
                  <c:v>0.92498772015998876</c:v>
                </c:pt>
                <c:pt idx="57">
                  <c:v>0.94253034874745634</c:v>
                </c:pt>
                <c:pt idx="58">
                  <c:v>0.94968774121114308</c:v>
                </c:pt>
                <c:pt idx="59">
                  <c:v>0.9676513928847098</c:v>
                </c:pt>
                <c:pt idx="60">
                  <c:v>0.97108974808785353</c:v>
                </c:pt>
                <c:pt idx="61">
                  <c:v>0.98512385095782751</c:v>
                </c:pt>
                <c:pt idx="62">
                  <c:v>0.98519402147217738</c:v>
                </c:pt>
                <c:pt idx="63">
                  <c:v>0.99017612799101817</c:v>
                </c:pt>
                <c:pt idx="64">
                  <c:v>0.99164970879236547</c:v>
                </c:pt>
                <c:pt idx="65">
                  <c:v>0.99522840502420884</c:v>
                </c:pt>
                <c:pt idx="66">
                  <c:v>0.99529857553855872</c:v>
                </c:pt>
                <c:pt idx="67">
                  <c:v>0.99733352045470491</c:v>
                </c:pt>
                <c:pt idx="68">
                  <c:v>0.99733352045470491</c:v>
                </c:pt>
                <c:pt idx="69">
                  <c:v>0.99915795382780159</c:v>
                </c:pt>
                <c:pt idx="70">
                  <c:v>0.99915795382780159</c:v>
                </c:pt>
                <c:pt idx="71">
                  <c:v>0.99978948845695037</c:v>
                </c:pt>
                <c:pt idx="72">
                  <c:v>0.99978948845695037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61-47F5-8C84-99F409C3ED75}"/>
            </c:ext>
          </c:extLst>
        </c:ser>
        <c:ser>
          <c:idx val="10"/>
          <c:order val="4"/>
          <c:tx>
            <c:strRef>
              <c:f>'比較_r1,30,30rosv03'!$Q$4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461-47F5-8C84-99F409C3E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49629499853523196"/>
          <c:y val="0.35666190476190474"/>
          <c:w val="0.19796800800969397"/>
          <c:h val="0.35515476190476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'比較_r1,30,30rosv01'!$G$4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92D-4D34-B032-1B635C85563F}"/>
            </c:ext>
          </c:extLst>
        </c:ser>
        <c:ser>
          <c:idx val="1"/>
          <c:order val="1"/>
          <c:tx>
            <c:strRef>
              <c:f>'比較_r1,30,30rosv01'!$H$4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92D-4D34-B032-1B635C85563F}"/>
            </c:ext>
          </c:extLst>
        </c:ser>
        <c:ser>
          <c:idx val="6"/>
          <c:order val="2"/>
          <c:tx>
            <c:strRef>
              <c:f>'比較_r1,30,30rosv01'!$M$4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1.9673421207948061E-4</c:v>
                </c:pt>
                <c:pt idx="30">
                  <c:v>5.9020263623844188E-4</c:v>
                </c:pt>
                <c:pt idx="31">
                  <c:v>2.9510131811922094E-3</c:v>
                </c:pt>
                <c:pt idx="32">
                  <c:v>7.0824316348613026E-3</c:v>
                </c:pt>
                <c:pt idx="33">
                  <c:v>1.6328939602596893E-2</c:v>
                </c:pt>
                <c:pt idx="34">
                  <c:v>3.4035018689750146E-2</c:v>
                </c:pt>
                <c:pt idx="35">
                  <c:v>5.2134566201062361E-2</c:v>
                </c:pt>
                <c:pt idx="36">
                  <c:v>9.5416092858548102E-2</c:v>
                </c:pt>
                <c:pt idx="37">
                  <c:v>0.16997835923667126</c:v>
                </c:pt>
                <c:pt idx="38">
                  <c:v>0.21168601219752115</c:v>
                </c:pt>
                <c:pt idx="39">
                  <c:v>0.27582136533543183</c:v>
                </c:pt>
                <c:pt idx="40">
                  <c:v>0.36671257131615187</c:v>
                </c:pt>
                <c:pt idx="41">
                  <c:v>0.46350580365925637</c:v>
                </c:pt>
                <c:pt idx="42">
                  <c:v>0.49813102498524492</c:v>
                </c:pt>
                <c:pt idx="43">
                  <c:v>0.64115679716702734</c:v>
                </c:pt>
                <c:pt idx="44">
                  <c:v>0.69545543970096402</c:v>
                </c:pt>
                <c:pt idx="45">
                  <c:v>0.7619516033838285</c:v>
                </c:pt>
                <c:pt idx="46">
                  <c:v>0.81782411961440094</c:v>
                </c:pt>
                <c:pt idx="47">
                  <c:v>0.90694471768640572</c:v>
                </c:pt>
                <c:pt idx="48">
                  <c:v>0.94275034428487114</c:v>
                </c:pt>
                <c:pt idx="49">
                  <c:v>0.94412748376942746</c:v>
                </c:pt>
                <c:pt idx="50">
                  <c:v>0.97383434979342909</c:v>
                </c:pt>
                <c:pt idx="51">
                  <c:v>0.98799921306315164</c:v>
                </c:pt>
                <c:pt idx="52">
                  <c:v>0.98799921306315164</c:v>
                </c:pt>
                <c:pt idx="53">
                  <c:v>0.99449144206177453</c:v>
                </c:pt>
                <c:pt idx="54">
                  <c:v>0.99803265787920514</c:v>
                </c:pt>
                <c:pt idx="55">
                  <c:v>0.99803265787920514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92D-4D34-B032-1B635C85563F}"/>
            </c:ext>
          </c:extLst>
        </c:ser>
        <c:ser>
          <c:idx val="7"/>
          <c:order val="3"/>
          <c:tx>
            <c:strRef>
              <c:f>'比較_r1,30,30rosv01'!$N$4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3.9346842415896122E-4</c:v>
                </c:pt>
                <c:pt idx="27">
                  <c:v>7.8693684831792243E-4</c:v>
                </c:pt>
                <c:pt idx="28">
                  <c:v>1.1804052724768838E-3</c:v>
                </c:pt>
                <c:pt idx="29">
                  <c:v>3.7379500295101316E-3</c:v>
                </c:pt>
                <c:pt idx="30">
                  <c:v>8.8530395435766282E-3</c:v>
                </c:pt>
                <c:pt idx="31">
                  <c:v>1.0820381664371435E-2</c:v>
                </c:pt>
                <c:pt idx="32">
                  <c:v>1.908321857170962E-2</c:v>
                </c:pt>
                <c:pt idx="33">
                  <c:v>2.9116663387763132E-2</c:v>
                </c:pt>
                <c:pt idx="34">
                  <c:v>4.3478260869565216E-2</c:v>
                </c:pt>
                <c:pt idx="35">
                  <c:v>6.2168011017115873E-2</c:v>
                </c:pt>
                <c:pt idx="36">
                  <c:v>7.7513279559315362E-2</c:v>
                </c:pt>
                <c:pt idx="37">
                  <c:v>8.400550855793823E-2</c:v>
                </c:pt>
                <c:pt idx="38">
                  <c:v>0.10289199291756837</c:v>
                </c:pt>
                <c:pt idx="39">
                  <c:v>0.12768050363958292</c:v>
                </c:pt>
                <c:pt idx="40">
                  <c:v>0.15738736966358449</c:v>
                </c:pt>
                <c:pt idx="41">
                  <c:v>0.1857170962030297</c:v>
                </c:pt>
                <c:pt idx="42">
                  <c:v>0.20243950422978557</c:v>
                </c:pt>
                <c:pt idx="43">
                  <c:v>0.21916191225654141</c:v>
                </c:pt>
                <c:pt idx="44">
                  <c:v>0.28388746803069054</c:v>
                </c:pt>
                <c:pt idx="45">
                  <c:v>0.30965964981310251</c:v>
                </c:pt>
                <c:pt idx="46">
                  <c:v>0.32185717096203031</c:v>
                </c:pt>
                <c:pt idx="47">
                  <c:v>0.3735982687389337</c:v>
                </c:pt>
                <c:pt idx="48">
                  <c:v>0.43281526657485736</c:v>
                </c:pt>
                <c:pt idx="49">
                  <c:v>0.48770411174503248</c:v>
                </c:pt>
                <c:pt idx="50">
                  <c:v>0.52587054888845175</c:v>
                </c:pt>
                <c:pt idx="51">
                  <c:v>0.55065905961046624</c:v>
                </c:pt>
                <c:pt idx="52">
                  <c:v>0.63289396025968914</c:v>
                </c:pt>
                <c:pt idx="53">
                  <c:v>0.69820971867007675</c:v>
                </c:pt>
                <c:pt idx="54">
                  <c:v>0.73381861105646273</c:v>
                </c:pt>
                <c:pt idx="55">
                  <c:v>0.75900059020263622</c:v>
                </c:pt>
                <c:pt idx="56">
                  <c:v>0.81192209325201647</c:v>
                </c:pt>
                <c:pt idx="57">
                  <c:v>0.85303954357662792</c:v>
                </c:pt>
                <c:pt idx="58">
                  <c:v>0.87271296478457605</c:v>
                </c:pt>
                <c:pt idx="59">
                  <c:v>0.91579775722998225</c:v>
                </c:pt>
                <c:pt idx="60">
                  <c:v>0.92288018886484358</c:v>
                </c:pt>
                <c:pt idx="61">
                  <c:v>0.95750541019083224</c:v>
                </c:pt>
                <c:pt idx="62">
                  <c:v>0.95809561282707068</c:v>
                </c:pt>
                <c:pt idx="63">
                  <c:v>0.97206374188471378</c:v>
                </c:pt>
                <c:pt idx="64">
                  <c:v>0.97619516033838283</c:v>
                </c:pt>
                <c:pt idx="65">
                  <c:v>0.98662207357859533</c:v>
                </c:pt>
                <c:pt idx="66">
                  <c:v>0.98681880779067477</c:v>
                </c:pt>
                <c:pt idx="67">
                  <c:v>0.99252409994097979</c:v>
                </c:pt>
                <c:pt idx="68">
                  <c:v>0.99252409994097979</c:v>
                </c:pt>
                <c:pt idx="69">
                  <c:v>0.99763918945504626</c:v>
                </c:pt>
                <c:pt idx="70">
                  <c:v>0.99763918945504626</c:v>
                </c:pt>
                <c:pt idx="71">
                  <c:v>0.99940979736376157</c:v>
                </c:pt>
                <c:pt idx="72">
                  <c:v>0.99940979736376157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92D-4D34-B032-1B635C85563F}"/>
            </c:ext>
          </c:extLst>
        </c:ser>
        <c:ser>
          <c:idx val="10"/>
          <c:order val="4"/>
          <c:tx>
            <c:strRef>
              <c:f>'比較_r1,30,30rosv01'!$Q$4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92D-4D34-B032-1B635C855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031236853989155"/>
          <c:y val="0.41493611111111117"/>
          <c:w val="0.19808570599305289"/>
          <c:h val="0.36331785714285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'比較_r1,30,30rosv02'!$G$4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10-4D34-B8A8-A4BECF5E9D3E}"/>
            </c:ext>
          </c:extLst>
        </c:ser>
        <c:ser>
          <c:idx val="1"/>
          <c:order val="1"/>
          <c:tx>
            <c:strRef>
              <c:f>'比較_r1,30,30rosv02'!$H$4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10-4D34-B8A8-A4BECF5E9D3E}"/>
            </c:ext>
          </c:extLst>
        </c:ser>
        <c:ser>
          <c:idx val="6"/>
          <c:order val="2"/>
          <c:tx>
            <c:strRef>
              <c:f>'比較_r1,30,30rosv02'!$M$4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1.8511662347278786E-3</c:v>
                </c:pt>
                <c:pt idx="37">
                  <c:v>1.1477230655312847E-2</c:v>
                </c:pt>
                <c:pt idx="38">
                  <c:v>1.9252128841169936E-2</c:v>
                </c:pt>
                <c:pt idx="39">
                  <c:v>5.2943354313217325E-2</c:v>
                </c:pt>
                <c:pt idx="40">
                  <c:v>9.1447611995557204E-2</c:v>
                </c:pt>
                <c:pt idx="41">
                  <c:v>0.19659385412810071</c:v>
                </c:pt>
                <c:pt idx="42">
                  <c:v>0.21806738245094409</c:v>
                </c:pt>
                <c:pt idx="43">
                  <c:v>0.41984450203628287</c:v>
                </c:pt>
                <c:pt idx="44">
                  <c:v>0.49352091817845245</c:v>
                </c:pt>
                <c:pt idx="45">
                  <c:v>0.59052202887819327</c:v>
                </c:pt>
                <c:pt idx="46">
                  <c:v>0.67826730840429472</c:v>
                </c:pt>
                <c:pt idx="47">
                  <c:v>0.83302480562754533</c:v>
                </c:pt>
                <c:pt idx="48">
                  <c:v>0.89485375786745647</c:v>
                </c:pt>
                <c:pt idx="49">
                  <c:v>0.89670492410218439</c:v>
                </c:pt>
                <c:pt idx="50">
                  <c:v>0.95112921140318396</c:v>
                </c:pt>
                <c:pt idx="51">
                  <c:v>0.9774157719363199</c:v>
                </c:pt>
                <c:pt idx="52">
                  <c:v>0.9774157719363199</c:v>
                </c:pt>
                <c:pt idx="53">
                  <c:v>0.98963346908552385</c:v>
                </c:pt>
                <c:pt idx="54">
                  <c:v>0.99629766753054427</c:v>
                </c:pt>
                <c:pt idx="55">
                  <c:v>0.99629766753054427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10-4D34-B8A8-A4BECF5E9D3E}"/>
            </c:ext>
          </c:extLst>
        </c:ser>
        <c:ser>
          <c:idx val="7"/>
          <c:order val="3"/>
          <c:tx>
            <c:strRef>
              <c:f>'比較_r1,30,30rosv02'!$N$4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3.7023324694557573E-4</c:v>
                </c:pt>
                <c:pt idx="41">
                  <c:v>4.4427989633469087E-3</c:v>
                </c:pt>
                <c:pt idx="42">
                  <c:v>4.4427989633469087E-3</c:v>
                </c:pt>
                <c:pt idx="43">
                  <c:v>7.4046649389115145E-3</c:v>
                </c:pt>
                <c:pt idx="44">
                  <c:v>5.0721954831543875E-2</c:v>
                </c:pt>
                <c:pt idx="45">
                  <c:v>5.7756386523509812E-2</c:v>
                </c:pt>
                <c:pt idx="46">
                  <c:v>5.8867086264346537E-2</c:v>
                </c:pt>
                <c:pt idx="47">
                  <c:v>0.10699740836727138</c:v>
                </c:pt>
                <c:pt idx="48">
                  <c:v>0.16882636060718254</c:v>
                </c:pt>
                <c:pt idx="49">
                  <c:v>0.23361717882265828</c:v>
                </c:pt>
                <c:pt idx="50">
                  <c:v>0.26841910403554237</c:v>
                </c:pt>
                <c:pt idx="51">
                  <c:v>0.28767123287671231</c:v>
                </c:pt>
                <c:pt idx="52">
                  <c:v>0.40614587189929657</c:v>
                </c:pt>
                <c:pt idx="53">
                  <c:v>0.50796001480932984</c:v>
                </c:pt>
                <c:pt idx="54">
                  <c:v>0.55460940392447244</c:v>
                </c:pt>
                <c:pt idx="55">
                  <c:v>0.59644576082932244</c:v>
                </c:pt>
                <c:pt idx="56">
                  <c:v>0.67308404294705659</c:v>
                </c:pt>
                <c:pt idx="57">
                  <c:v>0.74676045908922617</c:v>
                </c:pt>
                <c:pt idx="58">
                  <c:v>0.77526841910403554</c:v>
                </c:pt>
                <c:pt idx="59">
                  <c:v>0.85042576823398741</c:v>
                </c:pt>
                <c:pt idx="60">
                  <c:v>0.85857089966679012</c:v>
                </c:pt>
                <c:pt idx="61">
                  <c:v>0.92188078489448355</c:v>
                </c:pt>
                <c:pt idx="62">
                  <c:v>0.92225101814142907</c:v>
                </c:pt>
                <c:pt idx="63">
                  <c:v>0.94853757867456501</c:v>
                </c:pt>
                <c:pt idx="64">
                  <c:v>0.95594224361347646</c:v>
                </c:pt>
                <c:pt idx="65">
                  <c:v>0.97482413920770083</c:v>
                </c:pt>
                <c:pt idx="66">
                  <c:v>0.97519437245464646</c:v>
                </c:pt>
                <c:pt idx="67">
                  <c:v>0.98593113661606813</c:v>
                </c:pt>
                <c:pt idx="68">
                  <c:v>0.98593113661606813</c:v>
                </c:pt>
                <c:pt idx="69">
                  <c:v>0.99555720103665313</c:v>
                </c:pt>
                <c:pt idx="70">
                  <c:v>0.99555720103665313</c:v>
                </c:pt>
                <c:pt idx="71">
                  <c:v>0.99888930025916323</c:v>
                </c:pt>
                <c:pt idx="72">
                  <c:v>0.99888930025916323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110-4D34-B8A8-A4BECF5E9D3E}"/>
            </c:ext>
          </c:extLst>
        </c:ser>
        <c:ser>
          <c:idx val="10"/>
          <c:order val="4"/>
          <c:tx>
            <c:strRef>
              <c:f>'比較_r1,30,30rosv02'!$Q$4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110-4D34-B8A8-A4BECF5E9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3080856316654756"/>
          <c:y val="0.39630992063492065"/>
          <c:w val="0.19808570599305289"/>
          <c:h val="0.3756984126984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1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altLang="ja-JP" sz="1200" b="0" i="0" u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9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183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0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374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0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6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1809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F10CD-48F9-9199-38BC-082004EA45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2BE85-D86E-8E19-0973-6E1D7181B8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BC1DF-25F2-A5AE-2BB7-FE2911CC6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3A1DE33-9A02-6140-2F09-79B42F143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74955"/>
              </p:ext>
            </p:extLst>
          </p:nvPr>
        </p:nvGraphicFramePr>
        <p:xfrm>
          <a:off x="992188" y="2416175"/>
          <a:ext cx="1076007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57133" imgH="2530748" progId="Word.Document.8">
                  <p:embed/>
                </p:oleObj>
              </mc:Choice>
              <mc:Fallback>
                <p:oleObj name="Document" r:id="rId2" imgW="10457133" imgH="2530748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73A1DE33-9A02-6140-2F09-79B42F1438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760075" cy="259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D3A8588-435C-7BDA-49A6-C17383C6DD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cs typeface="Times New Roman"/>
              </a:rPr>
              <a:t>Evaluation of C-SR Types</a:t>
            </a:r>
            <a:endParaRPr lang="ja-JP" altLang="en-US" dirty="0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821FF64-0C9C-47A8-01E5-7A06A4FF8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2024-12-2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FF68B-D494-7DE5-1382-805838FD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03993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800" dirty="0"/>
              <a:t>[1] </a:t>
            </a:r>
            <a:r>
              <a:rPr lang="en-US" altLang="ja-JP" sz="1800" dirty="0" err="1"/>
              <a:t>Kanke</a:t>
            </a:r>
            <a:r>
              <a:rPr lang="en-US" altLang="ja-JP" sz="1800" dirty="0"/>
              <a:t> Wu (Qualcomm), “Performance of Coordinated Spatial Reuse,” 23/1037r0, June, 2023</a:t>
            </a:r>
            <a:endParaRPr kumimoji="1" lang="en-US" altLang="ja-JP" sz="1800" dirty="0"/>
          </a:p>
          <a:p>
            <a:r>
              <a:rPr lang="en-US" altLang="ja-JP" sz="1800" dirty="0"/>
              <a:t>[2] Kosuke Aio (Sony), “Evaluation of Coordinated Spatial Reuse - Follow Up,” 23/1972r1, November, 2023</a:t>
            </a:r>
          </a:p>
          <a:p>
            <a:r>
              <a:rPr kumimoji="1" lang="en-US" altLang="ja-JP" sz="1800" dirty="0"/>
              <a:t>[3] </a:t>
            </a:r>
            <a:r>
              <a:rPr lang="en-US" altLang="ja-JP" sz="1800" dirty="0" err="1"/>
              <a:t>Jonghun</a:t>
            </a:r>
            <a:r>
              <a:rPr lang="en-US" altLang="ja-JP" sz="1800" dirty="0"/>
              <a:t> Han (Samsung), “Coordinated Spatial Reuse: Focus on Downlink,” 20/590r5, May, 2020</a:t>
            </a:r>
            <a:endParaRPr kumimoji="1" lang="en-US" altLang="ja-JP" sz="1800" dirty="0"/>
          </a:p>
          <a:p>
            <a:r>
              <a:rPr lang="en-GB" altLang="ja-JP" sz="1800" dirty="0"/>
              <a:t>[4] Jun Minotani (Panasonic), “Consideration on C-SR Types,” 24/640r0, May, 2024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5364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E3F55-7403-C663-3D17-6A38B02F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D46140-B48A-241C-2EA3-95874E42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 dirty="0"/>
              <a:t>Support one-way coordination C-SR as a method of C-SR coordination 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In the one-way coordination,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Sharing AP determines own Tx power without using measurement report </a:t>
            </a:r>
            <a:r>
              <a:rPr lang="en-US" altLang="ja-JP" dirty="0"/>
              <a:t>measured by </a:t>
            </a:r>
            <a:r>
              <a:rPr kumimoji="1" lang="en-US" altLang="ja-JP" dirty="0"/>
              <a:t>OBSS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Shared APs determine own Tx power based on the transmit parameter of sharing AP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Whether support for one-way coordination C-SR is mandatory or optional is TBD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2B095-1FE3-5446-A63D-E782F9F5E8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C1518-8DF6-A11E-06BB-A9F18EF36C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6124D6-4DA8-211F-8238-857EE62D6B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0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BE3DB49C-9B44-4332-20B9-C7210D449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/>
          <a:p>
            <a:pPr algn="l"/>
            <a:r>
              <a:rPr lang="en-US" altLang="ja-JP" sz="4000" dirty="0"/>
              <a:t>APPENDIX</a:t>
            </a:r>
            <a:endParaRPr lang="ja-JP" altLang="en-US" sz="4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4EA65-5009-B858-214C-F8F26BB6E2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A200D-7334-B780-4B5A-3D4E0FCF32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BB72C-BDBB-3ED6-F822-00385D9FBB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4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93F8C-8AC4-334F-73CB-BBF97258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Overhead detail</a:t>
            </a:r>
            <a:endParaRPr kumimoji="1" lang="ja-JP" altLang="en-US" dirty="0"/>
          </a:p>
        </p:txBody>
      </p:sp>
      <p:sp>
        <p:nvSpPr>
          <p:cNvPr id="34" name="コンテンツ プレースホルダー 33">
            <a:extLst>
              <a:ext uri="{FF2B5EF4-FFF2-40B4-BE49-F238E27FC236}">
                <a16:creationId xmlns:a16="http://schemas.microsoft.com/office/drawing/2014/main" id="{F08B01C4-618F-AB9F-4858-C2FA98BE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8865" y="3942289"/>
            <a:ext cx="3973135" cy="2318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Data rate other than C-SR data = MCS0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EHT PPDU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4x EHT-LTF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3.2[us] GI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15742-1EDB-BAF5-5DD7-F7BF1688A3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C7EEA4-E842-6DDE-7057-B6AF8B6CED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E1CF9F-4253-F126-D14E-6D5FC69D5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286626C-FFDF-D115-5409-D5A320A22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71288"/>
              </p:ext>
            </p:extLst>
          </p:nvPr>
        </p:nvGraphicFramePr>
        <p:xfrm>
          <a:off x="913865" y="3694599"/>
          <a:ext cx="7020688" cy="25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543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569847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4113677808"/>
                    </a:ext>
                  </a:extLst>
                </a:gridCol>
                <a:gridCol w="2413318">
                  <a:extLst>
                    <a:ext uri="{9D8B030D-6E8A-4147-A177-3AD203B41FA5}">
                      <a16:colId xmlns:a16="http://schemas.microsoft.com/office/drawing/2014/main" val="1157801400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PPDU type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pt-BR" altLang="ja-JP" sz="1400" b="0" dirty="0">
                          <a:solidFill>
                            <a:schemeClr val="tx1"/>
                          </a:solidFill>
                        </a:rPr>
                        <a:t>Notes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9599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46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 interval = 100[</a:t>
                      </a:r>
                      <a:r>
                        <a:rPr kumimoji="1" lang="en-US" altLang="ja-JP" sz="14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66794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repot poll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42562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report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139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3192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62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67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MU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580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OFDM symbol = 36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ACK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53[us]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070383"/>
                  </a:ext>
                </a:extLst>
              </a:tr>
            </a:tbl>
          </a:graphicData>
        </a:graphic>
      </p:graphicFrame>
      <p:pic>
        <p:nvPicPr>
          <p:cNvPr id="149" name="図 148">
            <a:extLst>
              <a:ext uri="{FF2B5EF4-FFF2-40B4-BE49-F238E27FC236}">
                <a16:creationId xmlns:a16="http://schemas.microsoft.com/office/drawing/2014/main" id="{CEE72914-294F-2554-1764-45CCA9D4A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26" y="1295400"/>
            <a:ext cx="11826474" cy="212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7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3B5DA-EC02-A562-D022-5A7EF391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C-SR of STAs that meets other SIR condition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ja-JP" dirty="0"/>
                  <a:t>SIR</a:t>
                </a:r>
                <a:r>
                  <a:rPr lang="en-US" altLang="ja-JP" sz="2400" dirty="0"/>
                  <a:t> condition of STA 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ja-JP" sz="2400" dirty="0"/>
                  <a:t> 25[dB]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375B44-02D2-7D1E-18AE-F9AA2748F9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AE642-0621-A9C7-F5A8-C1BB6393AD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EC319-EAD8-7CE4-6053-8B268647CA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821C8DA-2153-F808-9C75-A592724E12D7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1603953"/>
            <a:ext cx="4526314" cy="2520000"/>
            <a:chOff x="449793" y="2973381"/>
            <a:chExt cx="5343525" cy="2974975"/>
          </a:xfrm>
        </p:grpSpPr>
        <p:graphicFrame>
          <p:nvGraphicFramePr>
            <p:cNvPr id="9" name="グラフ 8">
              <a:extLst>
                <a:ext uri="{FF2B5EF4-FFF2-40B4-BE49-F238E27FC236}">
                  <a16:creationId xmlns:a16="http://schemas.microsoft.com/office/drawing/2014/main" id="{DCC92086-C725-EC61-F83E-76DC564E692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82136220"/>
                </p:ext>
              </p:extLst>
            </p:nvPr>
          </p:nvGraphicFramePr>
          <p:xfrm>
            <a:off x="449793" y="2973381"/>
            <a:ext cx="5343525" cy="2974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9DB611E-D6BE-5ECC-223A-ECA871E00967}"/>
                </a:ext>
              </a:extLst>
            </p:cNvPr>
            <p:cNvSpPr/>
            <p:nvPr/>
          </p:nvSpPr>
          <p:spPr>
            <a:xfrm>
              <a:off x="3643658" y="4000119"/>
              <a:ext cx="1152000" cy="114232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F92F746-25E8-0352-92F6-B597252B5062}"/>
              </a:ext>
            </a:extLst>
          </p:cNvPr>
          <p:cNvGrpSpPr>
            <a:grpSpLocks noChangeAspect="1"/>
          </p:cNvGrpSpPr>
          <p:nvPr/>
        </p:nvGrpSpPr>
        <p:grpSpPr>
          <a:xfrm>
            <a:off x="243954" y="4027311"/>
            <a:ext cx="4528465" cy="2520000"/>
            <a:chOff x="5862639" y="1485711"/>
            <a:chExt cx="5340350" cy="2971800"/>
          </a:xfrm>
        </p:grpSpPr>
        <p:graphicFrame>
          <p:nvGraphicFramePr>
            <p:cNvPr id="13" name="グラフ 12">
              <a:extLst>
                <a:ext uri="{FF2B5EF4-FFF2-40B4-BE49-F238E27FC236}">
                  <a16:creationId xmlns:a16="http://schemas.microsoft.com/office/drawing/2014/main" id="{7E3E628E-9F2F-FB41-FAB3-03B6F8B47B9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4077703"/>
                </p:ext>
              </p:extLst>
            </p:nvPr>
          </p:nvGraphicFramePr>
          <p:xfrm>
            <a:off x="5862639" y="1485711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77505C7-6CCF-32CD-3EC7-EEF088DEF925}"/>
                </a:ext>
              </a:extLst>
            </p:cNvPr>
            <p:cNvSpPr/>
            <p:nvPr/>
          </p:nvSpPr>
          <p:spPr>
            <a:xfrm>
              <a:off x="9089626" y="2697138"/>
              <a:ext cx="1152000" cy="1080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30D2258-0439-A9FC-7A6F-138B24062096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4027311"/>
            <a:ext cx="4528465" cy="2520000"/>
            <a:chOff x="9365199" y="3886200"/>
            <a:chExt cx="5340350" cy="2971800"/>
          </a:xfrm>
        </p:grpSpPr>
        <p:graphicFrame>
          <p:nvGraphicFramePr>
            <p:cNvPr id="17" name="グラフ 16">
              <a:extLst>
                <a:ext uri="{FF2B5EF4-FFF2-40B4-BE49-F238E27FC236}">
                  <a16:creationId xmlns:a16="http://schemas.microsoft.com/office/drawing/2014/main" id="{D5F105DF-E85F-DC70-836D-A7FEB342063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9840310"/>
                </p:ext>
              </p:extLst>
            </p:nvPr>
          </p:nvGraphicFramePr>
          <p:xfrm>
            <a:off x="9365199" y="3886200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50DB1D46-8B19-C22A-B541-70AE6CDA0F8D}"/>
                </a:ext>
              </a:extLst>
            </p:cNvPr>
            <p:cNvSpPr/>
            <p:nvPr/>
          </p:nvSpPr>
          <p:spPr>
            <a:xfrm>
              <a:off x="12740498" y="5018586"/>
              <a:ext cx="1152000" cy="1103811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30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706A5-A4F8-7E0E-6B9C-276BB139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4D96F8-E97A-9BC9-B71F-5A9D071F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Coordinated Spatial Reuse (C-SR) is one of the Multi-AP coordination schemes for TGbn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we evaluated performance of each C-SR type including overhead of C-SR control signals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66D7C-3713-975B-1563-5B25F42565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489F4F-5715-7C82-AA8E-0597B8A853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0AC63-7142-2E25-130D-44B9B6AFE1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56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D5916-AD89-990C-B980-836BCD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C-SR</a:t>
            </a:r>
            <a:r>
              <a:rPr lang="ja-JP" altLang="en-US" dirty="0"/>
              <a:t> </a:t>
            </a:r>
            <a:r>
              <a:rPr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568A5-5C17-C2FC-6CB3-28916378E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757381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Optimal coordination[1][</a:t>
            </a:r>
            <a:r>
              <a:rPr lang="en-US" altLang="ja-JP" sz="2000" dirty="0"/>
              <a:t>2</a:t>
            </a:r>
            <a:r>
              <a:rPr kumimoji="1" lang="en-US" altLang="ja-JP" sz="2000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Tx power for each AP by using measurement report of OBSS transmitted from associated non-AP STA and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Prerequisites for maximizing throughput need to be considered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One-way coordination[3]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own Tx power without using measurement report transmitted from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Shared AP determines own Tx power based on the transmit parameter of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Low overhead compared to optimal coordination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EF319-FF45-46BA-0393-6500C4891F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3FFA5-5460-41FD-E242-24A0871053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C61A26-EF9B-EEC3-550C-95206C777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957CF5-40CB-60FD-7CFF-1894CAEECEC8}"/>
              </a:ext>
            </a:extLst>
          </p:cNvPr>
          <p:cNvSpPr txBox="1"/>
          <p:nvPr/>
        </p:nvSpPr>
        <p:spPr>
          <a:xfrm>
            <a:off x="8196450" y="3821986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One-way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E47FB2-DBB1-D876-DC68-76D87C7C4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982" y="2020916"/>
            <a:ext cx="2690613" cy="162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4B088C7-A983-B8CD-D3F7-C82D12ED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292" y="4191647"/>
            <a:ext cx="2948250" cy="216000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56F954-F103-0B54-A8FA-A047830FFA39}"/>
              </a:ext>
            </a:extLst>
          </p:cNvPr>
          <p:cNvSpPr txBox="1"/>
          <p:nvPr/>
        </p:nvSpPr>
        <p:spPr>
          <a:xfrm>
            <a:off x="8201071" y="1646817"/>
            <a:ext cx="1725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Optimal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DF262-C576-B051-ED35-DA85AC86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obtain SIR in measurement phase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93F541-3A99-6431-9B6B-D19AF56E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  <a:cs typeface="Times New Roman"/>
              </a:rPr>
              <a:t>N</a:t>
            </a: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on-AP STAs measure RSSI from APs by using beacon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AP requests non-AP STAs in its BSS to transmit measurement report including RSSI of each AP to calculate SIR of the non-AP STA</a:t>
            </a:r>
            <a:endParaRPr kumimoji="1" lang="ja-JP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B32209-56CF-E68F-1064-19D331514D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9064EC-6B79-3F16-2BB7-E3736B705D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4A67A-2E2C-3764-99B4-46D616AF3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94C5BB5C-33F2-6040-BDF2-0685E3D31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89" y="3511268"/>
            <a:ext cx="10866566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82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Overhead assumption of C-SR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751014"/>
            <a:ext cx="10582199" cy="460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C-SR sequence refer to [4]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Beacon interval is 100[</a:t>
            </a:r>
            <a:r>
              <a:rPr lang="en-US" altLang="ja-JP" sz="2000" kern="0" dirty="0" err="1"/>
              <a:t>ms</a:t>
            </a:r>
            <a:r>
              <a:rPr lang="en-US" altLang="ja-JP" sz="2000" kern="0" dirty="0"/>
              <a:t>] in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In our simulation environment, assuming that the three APs are equally to become TXOP owners, each AP can use a TXOP of 30[</a:t>
            </a:r>
            <a:r>
              <a:rPr lang="en-US" altLang="ja-JP" sz="2000" dirty="0" err="1"/>
              <a:t>ms</a:t>
            </a:r>
            <a:r>
              <a:rPr lang="en-US" altLang="ja-JP" sz="2000" dirty="0"/>
              <a:t>] before the next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Assuming the overhead of each signal below, each AP can send Multi-AP request ~ C-SR data 30 times which based on the most recent SIR measured in the measurement phase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6E424E-76E2-24A0-C7E3-754C0BDDE34E}"/>
              </a:ext>
            </a:extLst>
          </p:cNvPr>
          <p:cNvSpPr txBox="1"/>
          <p:nvPr/>
        </p:nvSpPr>
        <p:spPr>
          <a:xfrm>
            <a:off x="4492797" y="4052095"/>
            <a:ext cx="7057449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itchFamily="16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optimal coordination C-SR, total time from Multi-AP request to C-SR data is approximately 1[</a:t>
            </a:r>
            <a:r>
              <a:rPr kumimoji="1"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  <a:endParaRPr lang="en-US" altLang="ja-JP" sz="1600" dirty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 marL="285750" indent="-285750">
              <a:buFont typeface="Arial" pitchFamily="16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one-way coordination C-SR, it can skip Multi-AP request and Multi-AP response, total time from Multi-AP Trigger to C-SR data is approximately 0.75[</a:t>
            </a:r>
            <a:r>
              <a:rPr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3EF9C46-70D7-13A8-D43A-487FC7796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50553"/>
              </p:ext>
            </p:extLst>
          </p:nvPr>
        </p:nvGraphicFramePr>
        <p:xfrm>
          <a:off x="1305685" y="4112174"/>
          <a:ext cx="3036951" cy="157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71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Measurement phase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1411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0.06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0.14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0.10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0.65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91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8" name="Rectangle 2">
            <a:extLst>
              <a:ext uri="{FF2B5EF4-FFF2-40B4-BE49-F238E27FC236}">
                <a16:creationId xmlns:a16="http://schemas.microsoft.com/office/drawing/2014/main" id="{ED44A3C4-2B87-8554-8E3B-680DA2F2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752" y="2088717"/>
            <a:ext cx="5231355" cy="418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kern="0" dirty="0"/>
              <a:t>Parameter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Simulation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Layout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One AP and one STA are placed in each </a:t>
            </a:r>
            <a:r>
              <a:rPr lang="en-US" altLang="ja-JP" sz="1400" dirty="0">
                <a:solidFill>
                  <a:schemeClr val="tx1"/>
                </a:solidFill>
              </a:rPr>
              <a:t>20</a:t>
            </a:r>
            <a:r>
              <a:rPr lang="en-US" altLang="ja-JP" sz="1400" dirty="0"/>
              <a:t>[m] x 20[m] room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STAs are deployed randomly (the number of drop patterns about 25,000)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Sharing AP is fixed to AP1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graphicFrame>
        <p:nvGraphicFramePr>
          <p:cNvPr id="5139" name="表 5138">
            <a:extLst>
              <a:ext uri="{FF2B5EF4-FFF2-40B4-BE49-F238E27FC236}">
                <a16:creationId xmlns:a16="http://schemas.microsoft.com/office/drawing/2014/main" id="{49BD9418-CC6D-40A8-A1AC-2E62C0FA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371968"/>
              </p:ext>
            </p:extLst>
          </p:nvPr>
        </p:nvGraphicFramePr>
        <p:xfrm>
          <a:off x="7584397" y="2507316"/>
          <a:ext cx="3384000" cy="254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Link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DL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8643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Frequency, Bandwidth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5[GHz], 80[MHz]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-10 ~ 20[dBm]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Tx/Rx Antenna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(AP, STA) = (4, 2)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Stream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2 per STA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Precoding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SVD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08637"/>
                  </a:ext>
                </a:extLst>
              </a:tr>
              <a:tr h="11808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0 ~ 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4954"/>
                  </a:ext>
                </a:extLst>
              </a:tr>
              <a:tr h="114269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Fading Model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Model-D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0072"/>
                  </a:ext>
                </a:extLst>
              </a:tr>
              <a:tr h="1203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Noise Figure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5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Path loss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Eq.(1)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3943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CF5A91-9090-FDD9-81A5-EB3CD5B45BFE}"/>
              </a:ext>
            </a:extLst>
          </p:cNvPr>
          <p:cNvSpPr txBox="1"/>
          <p:nvPr/>
        </p:nvSpPr>
        <p:spPr>
          <a:xfrm>
            <a:off x="607034" y="3153767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Environment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5E7D150D-16CE-DE70-E875-E8837894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1" y="3293969"/>
            <a:ext cx="3028250" cy="3190384"/>
          </a:xfrm>
          <a:prstGeom prst="rect">
            <a:avLst/>
          </a:prstGeom>
        </p:spPr>
      </p:pic>
      <p:pic>
        <p:nvPicPr>
          <p:cNvPr id="11" name="図 10" descr="グラフ&#10;&#10;自動的に生成された説明">
            <a:extLst>
              <a:ext uri="{FF2B5EF4-FFF2-40B4-BE49-F238E27FC236}">
                <a16:creationId xmlns:a16="http://schemas.microsoft.com/office/drawing/2014/main" id="{7AD6A76B-CA13-28EF-177C-847B45C886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051" y="3320141"/>
            <a:ext cx="3575937" cy="313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lvl="1" indent="0"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200" b="0" dirty="0">
                    <a:solidFill>
                      <a:schemeClr val="tx1"/>
                    </a:solidFill>
                  </a:rPr>
                  <a:t>Eq(1): Pathloss = </a:t>
                </a:r>
                <a14:m>
                  <m:oMath xmlns:m="http://schemas.openxmlformats.org/officeDocument/2006/math">
                    <m:r>
                      <a:rPr lang="en-US" altLang="ja-JP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40.05+20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/2.4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altLang="ja-JP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5</m:t>
                                </m:r>
                              </m:e>
                            </m:d>
                          </m:e>
                        </m:d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×35×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+10×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ja-JP" sz="1200" dirty="0">
                  <a:solidFill>
                    <a:schemeClr val="tx1"/>
                  </a:solidFill>
                </a:endParaRP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𝑑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max(2D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distance[m], 1)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ja-JP" sz="1200" dirty="0">
                    <a:solidFill>
                      <a:schemeClr val="tx1"/>
                    </a:solidFill>
                  </a:rPr>
                  <a:t> = 5[GHz]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𝑊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number of walls traversed</a:t>
                </a:r>
                <a:endParaRPr lang="ja-JP" altLang="en-US" sz="1200" dirty="0">
                  <a:solidFill>
                    <a:schemeClr val="tx1"/>
                  </a:solidFill>
                </a:endParaRP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kern="0" dirty="0"/>
              </a:p>
            </p:txBody>
          </p:sp>
        </mc:Choice>
        <mc:Fallback xmlns="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blipFill>
                <a:blip r:embed="rId5"/>
                <a:stretch>
                  <a:fillRect t="-4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91F414-B22C-4E76-6A4E-F6F82871DAEA}"/>
              </a:ext>
            </a:extLst>
          </p:cNvPr>
          <p:cNvSpPr txBox="1"/>
          <p:nvPr/>
        </p:nvSpPr>
        <p:spPr>
          <a:xfrm>
            <a:off x="3587089" y="3153767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SIR map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60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03ABE-E964-35C7-D8CD-794C9C28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result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5B31D-2EB9-A43D-712F-ED667BD2F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1015"/>
            <a:ext cx="10361084" cy="16779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Our previous evaluations have shown that there are only a limited number of conditions for AP and non-AP STA placement that establish C-SR and are effective in improving throughput among all STA drops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Therefore, we evaluated the CDF throughput of C-SR where the destination non-AP STA meets the high SIR condition (&gt; 30[dB])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2FF4D-E8BD-12A5-E5DA-B70561EE98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3D352-34F7-F0AC-F4AF-E11B5D591B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B6F29-C793-5975-78AC-DDBBD6BCB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FD3D064-EC26-06D2-4995-98E6F883EDAC}"/>
              </a:ext>
            </a:extLst>
          </p:cNvPr>
          <p:cNvGrpSpPr>
            <a:grpSpLocks noChangeAspect="1"/>
          </p:cNvGrpSpPr>
          <p:nvPr/>
        </p:nvGrpSpPr>
        <p:grpSpPr>
          <a:xfrm>
            <a:off x="2678478" y="3287921"/>
            <a:ext cx="9504188" cy="3240000"/>
            <a:chOff x="2286599" y="3297250"/>
            <a:chExt cx="8976179" cy="3021219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D66A9D8E-CE61-426C-A0D3-71EDA51F2B2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40243654"/>
                </p:ext>
              </p:extLst>
            </p:nvPr>
          </p:nvGraphicFramePr>
          <p:xfrm>
            <a:off x="2286599" y="3297250"/>
            <a:ext cx="7616686" cy="30212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4D7474D-7434-A254-A2D0-545A3704873A}"/>
                </a:ext>
              </a:extLst>
            </p:cNvPr>
            <p:cNvSpPr/>
            <p:nvPr/>
          </p:nvSpPr>
          <p:spPr>
            <a:xfrm>
              <a:off x="7816544" y="3968470"/>
              <a:ext cx="3446234" cy="19017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/>
            <a:lstStyle/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STA,, Shared AP: high SIR STA)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high SIR STA)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06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28439-C7EA-E95A-279D-0E170D8E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Observation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CF6A98-E154-A01E-C025-487A924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One-way coordination has a higher throughput than optimal coordination due to the difference in overhead of C-SR control signals, but the slope of the graph for one-way coordination is not steep. This is because one-way coordination includes many low throughput results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throughput of C-SR for non-AP STAs that satisfy the STA condition increase in the following order, and the slope of the one-way coordination graph also becomes steeper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each</a:t>
            </a:r>
            <a:r>
              <a:rPr lang="ja-JP" altLang="en-US" sz="1800" dirty="0"/>
              <a:t> </a:t>
            </a:r>
            <a:r>
              <a:rPr lang="en-US" altLang="ja-JP" sz="1800" dirty="0"/>
              <a:t>APs</a:t>
            </a:r>
            <a:r>
              <a:rPr lang="ja-JP" altLang="en-US" sz="1800" dirty="0"/>
              <a:t> </a:t>
            </a:r>
            <a:r>
              <a:rPr lang="en-US" altLang="ja-JP" sz="1800" dirty="0"/>
              <a:t>&gt;</a:t>
            </a:r>
            <a:r>
              <a:rPr lang="ja-JP" altLang="en-US" sz="1800" dirty="0"/>
              <a:t> </a:t>
            </a: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Shared</a:t>
            </a:r>
            <a:r>
              <a:rPr lang="ja-JP" altLang="en-US" sz="1800" dirty="0"/>
              <a:t> </a:t>
            </a:r>
            <a:r>
              <a:rPr lang="en-US" altLang="ja-JP" sz="1800" dirty="0"/>
              <a:t>AP</a:t>
            </a:r>
            <a:r>
              <a:rPr lang="ja-JP" altLang="en-US" sz="1800" dirty="0"/>
              <a:t> </a:t>
            </a:r>
            <a:r>
              <a:rPr lang="en-US" altLang="ja-JP" sz="1800" dirty="0"/>
              <a:t>&gt;</a:t>
            </a:r>
            <a:r>
              <a:rPr lang="ja-JP" altLang="en-US" sz="1800" dirty="0"/>
              <a:t> </a:t>
            </a: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Sharing</a:t>
            </a:r>
            <a:r>
              <a:rPr lang="ja-JP" altLang="en-US" sz="1800" dirty="0"/>
              <a:t> </a:t>
            </a:r>
            <a:r>
              <a:rPr lang="en-US" altLang="ja-JP" sz="1800" dirty="0"/>
              <a:t>AP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This is because low SIR non-AP STAs that can only transmit C-SR with low throughput are excluded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1" lang="en-US" altLang="ja-JP" sz="2000" dirty="0"/>
              <a:t>Therefore, the STA condition re</a:t>
            </a:r>
            <a:r>
              <a:rPr lang="en-US" altLang="ja-JP" sz="2000" dirty="0"/>
              <a:t>garding SIR is considered to be an important parameter in C-SR transmission</a:t>
            </a: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DDC042-588A-873A-91F5-AB8E55AB4A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6E3E4-4CC2-EAFB-C6D8-6F1C327A0C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26C8E-C381-AACA-0D3E-C5D7D5F3E5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 this contribution, we evaluated performance of each C-SR type including overhead of C-SR control signals</a:t>
            </a:r>
            <a:endParaRPr kumimoji="1" lang="ja-JP" altLang="en-US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We showed that one-way coordination C-SR achieves higher throughput than optimal coordination C-SR when considering the overhead of C-SR control signals transmitted during the beacon interval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On the other hand, optimal coordination C-SR can achieve a more stable throughput than one-way coordination C-SR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Throughput stability is improved when the destination STA of C-SR is a high SIR STA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8343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82DCCA-D7B1-4ECD-ACF0-EFD255E07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A08DA-BBA6-4403-A8A8-430540AE7705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8ebe8dd-0607-42d3-9c74-6012e5c0d8ed"/>
    <ds:schemaRef ds:uri="2b01f686-82e9-4669-a5a2-3634a441e81e"/>
    <ds:schemaRef ds:uri="5a0e02d0-dbbe-454c-bf16-36e0337fafec"/>
    <ds:schemaRef ds:uri="f2d91d1f-eabb-41c4-8bb7-ac90c0463bd8"/>
  </ds:schemaRefs>
</ds:datastoreItem>
</file>

<file path=customXml/itemProps3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2565</TotalTime>
  <Words>1580</Words>
  <Application>Microsoft Office PowerPoint</Application>
  <PresentationFormat>ワイド画面</PresentationFormat>
  <Paragraphs>231</Paragraphs>
  <Slides>14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テーマ</vt:lpstr>
      <vt:lpstr>Document</vt:lpstr>
      <vt:lpstr>Evaluation of C-SR Types</vt:lpstr>
      <vt:lpstr>Introduction</vt:lpstr>
      <vt:lpstr>Recap of C-SR types</vt:lpstr>
      <vt:lpstr>How to obtain SIR in measurement phase</vt:lpstr>
      <vt:lpstr>Overhead assumption of C-SR</vt:lpstr>
      <vt:lpstr>Simulation setup</vt:lpstr>
      <vt:lpstr>Simulation result</vt:lpstr>
      <vt:lpstr>Observation</vt:lpstr>
      <vt:lpstr>Summary</vt:lpstr>
      <vt:lpstr>References</vt:lpstr>
      <vt:lpstr>Straw poll</vt:lpstr>
      <vt:lpstr>PowerPoint プレゼンテーション</vt:lpstr>
      <vt:lpstr>Overhead detail</vt:lpstr>
      <vt:lpstr>C-SR of STAs that meets other SIR condition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127</cp:revision>
  <cp:lastPrinted>1601-01-01T00:00:00Z</cp:lastPrinted>
  <dcterms:created xsi:type="dcterms:W3CDTF">2023-10-17T05:24:42Z</dcterms:created>
  <dcterms:modified xsi:type="dcterms:W3CDTF">2024-12-02T06:34:17Z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