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334" r:id="rId6"/>
    <p:sldId id="2147473593" r:id="rId7"/>
    <p:sldId id="2147473568" r:id="rId8"/>
    <p:sldId id="2147473595" r:id="rId9"/>
    <p:sldId id="2147473601" r:id="rId10"/>
    <p:sldId id="2147473597" r:id="rId11"/>
    <p:sldId id="343" r:id="rId12"/>
    <p:sldId id="273" r:id="rId13"/>
    <p:sldId id="2147473596" r:id="rId14"/>
    <p:sldId id="2147473602" r:id="rId15"/>
    <p:sldId id="2147473540"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0AF6EC-F7DC-432D-93DF-5C2BEF954AD6}" v="7" dt="2024-11-13T02:01:08.14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62" d="100"/>
          <a:sy n="62" d="100"/>
        </p:scale>
        <p:origin x="86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950AF6EC-F7DC-432D-93DF-5C2BEF954AD6}"/>
    <pc:docChg chg="undo custSel addSld delSld modSld sldOrd modMainMaster">
      <pc:chgData name="Aio, Kosuke (SEC)" userId="4ca0a952-a8c3-4ae4-877b-7a498285cc83" providerId="ADAL" clId="{950AF6EC-F7DC-432D-93DF-5C2BEF954AD6}" dt="2024-11-13T02:04:25.825" v="2457" actId="20577"/>
      <pc:docMkLst>
        <pc:docMk/>
      </pc:docMkLst>
      <pc:sldChg chg="modSp mod">
        <pc:chgData name="Aio, Kosuke (SEC)" userId="4ca0a952-a8c3-4ae4-877b-7a498285cc83" providerId="ADAL" clId="{950AF6EC-F7DC-432D-93DF-5C2BEF954AD6}" dt="2024-11-13T02:00:32.234" v="2432"/>
        <pc:sldMkLst>
          <pc:docMk/>
          <pc:sldMk cId="1315213288" sldId="343"/>
        </pc:sldMkLst>
        <pc:spChg chg="mod">
          <ac:chgData name="Aio, Kosuke (SEC)" userId="4ca0a952-a8c3-4ae4-877b-7a498285cc83" providerId="ADAL" clId="{950AF6EC-F7DC-432D-93DF-5C2BEF954AD6}" dt="2024-11-13T02:00:32.234" v="2432"/>
          <ac:spMkLst>
            <pc:docMk/>
            <pc:sldMk cId="1315213288" sldId="343"/>
            <ac:spMk id="3" creationId="{68E63551-2142-AFEF-621D-BCD9B8AB6207}"/>
          </ac:spMkLst>
        </pc:spChg>
      </pc:sldChg>
      <pc:sldChg chg="modSp mod">
        <pc:chgData name="Aio, Kosuke (SEC)" userId="4ca0a952-a8c3-4ae4-877b-7a498285cc83" providerId="ADAL" clId="{950AF6EC-F7DC-432D-93DF-5C2BEF954AD6}" dt="2024-11-13T02:00:41.726" v="2438" actId="20577"/>
        <pc:sldMkLst>
          <pc:docMk/>
          <pc:sldMk cId="1744388495" sldId="2147473540"/>
        </pc:sldMkLst>
        <pc:spChg chg="mod">
          <ac:chgData name="Aio, Kosuke (SEC)" userId="4ca0a952-a8c3-4ae4-877b-7a498285cc83" providerId="ADAL" clId="{950AF6EC-F7DC-432D-93DF-5C2BEF954AD6}" dt="2024-11-13T00:32:07.637" v="1835" actId="20577"/>
          <ac:spMkLst>
            <pc:docMk/>
            <pc:sldMk cId="1744388495" sldId="2147473540"/>
            <ac:spMk id="2" creationId="{00000000-0000-0000-0000-000000000000}"/>
          </ac:spMkLst>
        </pc:spChg>
        <pc:spChg chg="mod">
          <ac:chgData name="Aio, Kosuke (SEC)" userId="4ca0a952-a8c3-4ae4-877b-7a498285cc83" providerId="ADAL" clId="{950AF6EC-F7DC-432D-93DF-5C2BEF954AD6}" dt="2024-11-13T02:00:41.726" v="2438" actId="20577"/>
          <ac:spMkLst>
            <pc:docMk/>
            <pc:sldMk cId="1744388495" sldId="2147473540"/>
            <ac:spMk id="3" creationId="{00000000-0000-0000-0000-000000000000}"/>
          </ac:spMkLst>
        </pc:spChg>
      </pc:sldChg>
      <pc:sldChg chg="addSp modSp mod">
        <pc:chgData name="Aio, Kosuke (SEC)" userId="4ca0a952-a8c3-4ae4-877b-7a498285cc83" providerId="ADAL" clId="{950AF6EC-F7DC-432D-93DF-5C2BEF954AD6}" dt="2024-11-13T02:02:25.541" v="2441" actId="20577"/>
        <pc:sldMkLst>
          <pc:docMk/>
          <pc:sldMk cId="1376512370" sldId="2147473568"/>
        </pc:sldMkLst>
        <pc:spChg chg="add mod">
          <ac:chgData name="Aio, Kosuke (SEC)" userId="4ca0a952-a8c3-4ae4-877b-7a498285cc83" providerId="ADAL" clId="{950AF6EC-F7DC-432D-93DF-5C2BEF954AD6}" dt="2024-11-12T22:45:56.168" v="149" actId="1076"/>
          <ac:spMkLst>
            <pc:docMk/>
            <pc:sldMk cId="1376512370" sldId="2147473568"/>
            <ac:spMk id="3" creationId="{6E6A1CE1-22C6-18E9-8CB5-390D9CB569DE}"/>
          </ac:spMkLst>
        </pc:spChg>
        <pc:spChg chg="mod">
          <ac:chgData name="Aio, Kosuke (SEC)" userId="4ca0a952-a8c3-4ae4-877b-7a498285cc83" providerId="ADAL" clId="{950AF6EC-F7DC-432D-93DF-5C2BEF954AD6}" dt="2024-11-13T02:02:25.541" v="2441" actId="20577"/>
          <ac:spMkLst>
            <pc:docMk/>
            <pc:sldMk cId="1376512370" sldId="2147473568"/>
            <ac:spMk id="5" creationId="{8BD58028-5D55-130A-908E-C364549C096F}"/>
          </ac:spMkLst>
        </pc:spChg>
        <pc:picChg chg="mod">
          <ac:chgData name="Aio, Kosuke (SEC)" userId="4ca0a952-a8c3-4ae4-877b-7a498285cc83" providerId="ADAL" clId="{950AF6EC-F7DC-432D-93DF-5C2BEF954AD6}" dt="2024-11-12T22:45:54.389" v="148" actId="1076"/>
          <ac:picMkLst>
            <pc:docMk/>
            <pc:sldMk cId="1376512370" sldId="2147473568"/>
            <ac:picMk id="2" creationId="{7D8738DB-7C90-34DF-B8EC-3ECAFBC42CD6}"/>
          </ac:picMkLst>
        </pc:picChg>
      </pc:sldChg>
      <pc:sldChg chg="modSp mod">
        <pc:chgData name="Aio, Kosuke (SEC)" userId="4ca0a952-a8c3-4ae4-877b-7a498285cc83" providerId="ADAL" clId="{950AF6EC-F7DC-432D-93DF-5C2BEF954AD6}" dt="2024-11-13T02:02:57.608" v="2442" actId="207"/>
        <pc:sldMkLst>
          <pc:docMk/>
          <pc:sldMk cId="2904077598" sldId="2147473595"/>
        </pc:sldMkLst>
        <pc:spChg chg="mod">
          <ac:chgData name="Aio, Kosuke (SEC)" userId="4ca0a952-a8c3-4ae4-877b-7a498285cc83" providerId="ADAL" clId="{950AF6EC-F7DC-432D-93DF-5C2BEF954AD6}" dt="2024-11-13T02:02:57.608" v="2442" actId="207"/>
          <ac:spMkLst>
            <pc:docMk/>
            <pc:sldMk cId="2904077598" sldId="2147473595"/>
            <ac:spMk id="3" creationId="{5BFBB4BF-4AF1-56F9-E9C7-2C23B62E0366}"/>
          </ac:spMkLst>
        </pc:spChg>
      </pc:sldChg>
      <pc:sldChg chg="modSp mod">
        <pc:chgData name="Aio, Kosuke (SEC)" userId="4ca0a952-a8c3-4ae4-877b-7a498285cc83" providerId="ADAL" clId="{950AF6EC-F7DC-432D-93DF-5C2BEF954AD6}" dt="2024-11-13T02:01:07.073" v="2439" actId="20578"/>
        <pc:sldMkLst>
          <pc:docMk/>
          <pc:sldMk cId="2968154278" sldId="2147473596"/>
        </pc:sldMkLst>
        <pc:spChg chg="mod">
          <ac:chgData name="Aio, Kosuke (SEC)" userId="4ca0a952-a8c3-4ae4-877b-7a498285cc83" providerId="ADAL" clId="{950AF6EC-F7DC-432D-93DF-5C2BEF954AD6}" dt="2024-11-13T02:01:07.073" v="2439" actId="20578"/>
          <ac:spMkLst>
            <pc:docMk/>
            <pc:sldMk cId="2968154278" sldId="2147473596"/>
            <ac:spMk id="3" creationId="{00000000-0000-0000-0000-000000000000}"/>
          </ac:spMkLst>
        </pc:spChg>
      </pc:sldChg>
      <pc:sldChg chg="modSp mod">
        <pc:chgData name="Aio, Kosuke (SEC)" userId="4ca0a952-a8c3-4ae4-877b-7a498285cc83" providerId="ADAL" clId="{950AF6EC-F7DC-432D-93DF-5C2BEF954AD6}" dt="2024-11-13T01:59:51.156" v="2431" actId="20577"/>
        <pc:sldMkLst>
          <pc:docMk/>
          <pc:sldMk cId="1833119306" sldId="2147473597"/>
        </pc:sldMkLst>
        <pc:spChg chg="mod">
          <ac:chgData name="Aio, Kosuke (SEC)" userId="4ca0a952-a8c3-4ae4-877b-7a498285cc83" providerId="ADAL" clId="{950AF6EC-F7DC-432D-93DF-5C2BEF954AD6}" dt="2024-11-13T01:56:40.677" v="2396" actId="20577"/>
          <ac:spMkLst>
            <pc:docMk/>
            <pc:sldMk cId="1833119306" sldId="2147473597"/>
            <ac:spMk id="3" creationId="{5BFBB4BF-4AF1-56F9-E9C7-2C23B62E0366}"/>
          </ac:spMkLst>
        </pc:spChg>
        <pc:spChg chg="mod">
          <ac:chgData name="Aio, Kosuke (SEC)" userId="4ca0a952-a8c3-4ae4-877b-7a498285cc83" providerId="ADAL" clId="{950AF6EC-F7DC-432D-93DF-5C2BEF954AD6}" dt="2024-11-13T01:59:51.156" v="2431" actId="20577"/>
          <ac:spMkLst>
            <pc:docMk/>
            <pc:sldMk cId="1833119306" sldId="2147473597"/>
            <ac:spMk id="9" creationId="{A83FC01D-1DF7-3436-77AD-48B610C08032}"/>
          </ac:spMkLst>
        </pc:spChg>
      </pc:sldChg>
      <pc:sldChg chg="modSp del mod ord">
        <pc:chgData name="Aio, Kosuke (SEC)" userId="4ca0a952-a8c3-4ae4-877b-7a498285cc83" providerId="ADAL" clId="{950AF6EC-F7DC-432D-93DF-5C2BEF954AD6}" dt="2024-11-13T00:48:46.404" v="1944" actId="47"/>
        <pc:sldMkLst>
          <pc:docMk/>
          <pc:sldMk cId="560048014" sldId="2147473600"/>
        </pc:sldMkLst>
        <pc:spChg chg="mod">
          <ac:chgData name="Aio, Kosuke (SEC)" userId="4ca0a952-a8c3-4ae4-877b-7a498285cc83" providerId="ADAL" clId="{950AF6EC-F7DC-432D-93DF-5C2BEF954AD6}" dt="2024-11-13T00:39:01.353" v="1892" actId="115"/>
          <ac:spMkLst>
            <pc:docMk/>
            <pc:sldMk cId="560048014" sldId="2147473600"/>
            <ac:spMk id="3" creationId="{5BFBB4BF-4AF1-56F9-E9C7-2C23B62E0366}"/>
          </ac:spMkLst>
        </pc:spChg>
        <pc:spChg chg="mod">
          <ac:chgData name="Aio, Kosuke (SEC)" userId="4ca0a952-a8c3-4ae4-877b-7a498285cc83" providerId="ADAL" clId="{950AF6EC-F7DC-432D-93DF-5C2BEF954AD6}" dt="2024-11-13T00:17:14.250" v="1157" actId="20577"/>
          <ac:spMkLst>
            <pc:docMk/>
            <pc:sldMk cId="560048014" sldId="2147473600"/>
            <ac:spMk id="9" creationId="{A83FC01D-1DF7-3436-77AD-48B610C08032}"/>
          </ac:spMkLst>
        </pc:spChg>
      </pc:sldChg>
      <pc:sldChg chg="modSp add mod ord">
        <pc:chgData name="Aio, Kosuke (SEC)" userId="4ca0a952-a8c3-4ae4-877b-7a498285cc83" providerId="ADAL" clId="{950AF6EC-F7DC-432D-93DF-5C2BEF954AD6}" dt="2024-11-13T02:04:25.825" v="2457" actId="20577"/>
        <pc:sldMkLst>
          <pc:docMk/>
          <pc:sldMk cId="2273785604" sldId="2147473601"/>
        </pc:sldMkLst>
        <pc:spChg chg="mod">
          <ac:chgData name="Aio, Kosuke (SEC)" userId="4ca0a952-a8c3-4ae4-877b-7a498285cc83" providerId="ADAL" clId="{950AF6EC-F7DC-432D-93DF-5C2BEF954AD6}" dt="2024-11-13T02:04:25.825" v="2457" actId="20577"/>
          <ac:spMkLst>
            <pc:docMk/>
            <pc:sldMk cId="2273785604" sldId="2147473601"/>
            <ac:spMk id="3" creationId="{5BFBB4BF-4AF1-56F9-E9C7-2C23B62E0366}"/>
          </ac:spMkLst>
        </pc:spChg>
        <pc:spChg chg="mod">
          <ac:chgData name="Aio, Kosuke (SEC)" userId="4ca0a952-a8c3-4ae4-877b-7a498285cc83" providerId="ADAL" clId="{950AF6EC-F7DC-432D-93DF-5C2BEF954AD6}" dt="2024-11-13T01:59:24.698" v="2417" actId="20577"/>
          <ac:spMkLst>
            <pc:docMk/>
            <pc:sldMk cId="2273785604" sldId="2147473601"/>
            <ac:spMk id="9" creationId="{A83FC01D-1DF7-3436-77AD-48B610C08032}"/>
          </ac:spMkLst>
        </pc:spChg>
      </pc:sldChg>
      <pc:sldChg chg="modSp add mod">
        <pc:chgData name="Aio, Kosuke (SEC)" userId="4ca0a952-a8c3-4ae4-877b-7a498285cc83" providerId="ADAL" clId="{950AF6EC-F7DC-432D-93DF-5C2BEF954AD6}" dt="2024-11-13T01:52:55.363" v="2323" actId="20577"/>
        <pc:sldMkLst>
          <pc:docMk/>
          <pc:sldMk cId="3642779671" sldId="2147473602"/>
        </pc:sldMkLst>
        <pc:spChg chg="mod">
          <ac:chgData name="Aio, Kosuke (SEC)" userId="4ca0a952-a8c3-4ae4-877b-7a498285cc83" providerId="ADAL" clId="{950AF6EC-F7DC-432D-93DF-5C2BEF954AD6}" dt="2024-11-13T00:31:01.998" v="1742" actId="20577"/>
          <ac:spMkLst>
            <pc:docMk/>
            <pc:sldMk cId="3642779671" sldId="2147473602"/>
            <ac:spMk id="2" creationId="{00000000-0000-0000-0000-000000000000}"/>
          </ac:spMkLst>
        </pc:spChg>
        <pc:spChg chg="mod">
          <ac:chgData name="Aio, Kosuke (SEC)" userId="4ca0a952-a8c3-4ae4-877b-7a498285cc83" providerId="ADAL" clId="{950AF6EC-F7DC-432D-93DF-5C2BEF954AD6}" dt="2024-11-13T01:52:55.363" v="2323" actId="20577"/>
          <ac:spMkLst>
            <pc:docMk/>
            <pc:sldMk cId="3642779671" sldId="2147473602"/>
            <ac:spMk id="3" creationId="{00000000-0000-0000-0000-000000000000}"/>
          </ac:spMkLst>
        </pc:spChg>
      </pc:sldChg>
      <pc:sldMasterChg chg="modSp mod">
        <pc:chgData name="Aio, Kosuke (SEC)" userId="4ca0a952-a8c3-4ae4-877b-7a498285cc83" providerId="ADAL" clId="{950AF6EC-F7DC-432D-93DF-5C2BEF954AD6}" dt="2024-11-12T22:40:24.151" v="1" actId="20577"/>
        <pc:sldMasterMkLst>
          <pc:docMk/>
          <pc:sldMasterMk cId="0" sldId="2147483648"/>
        </pc:sldMasterMkLst>
        <pc:spChg chg="mod">
          <ac:chgData name="Aio, Kosuke (SEC)" userId="4ca0a952-a8c3-4ae4-877b-7a498285cc83" providerId="ADAL" clId="{950AF6EC-F7DC-432D-93DF-5C2BEF954AD6}" dt="2024-11-12T22:40:24.151"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8432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November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November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Discussion on Coordinated Sounding</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November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3579313687"/>
              </p:ext>
            </p:extLst>
          </p:nvPr>
        </p:nvGraphicFramePr>
        <p:xfrm>
          <a:off x="1431925" y="2397125"/>
          <a:ext cx="10210800" cy="4362450"/>
        </p:xfrm>
        <a:graphic>
          <a:graphicData uri="http://schemas.openxmlformats.org/presentationml/2006/ole">
            <mc:AlternateContent xmlns:mc="http://schemas.openxmlformats.org/markup-compatibility/2006">
              <mc:Choice xmlns:v="urn:schemas-microsoft-com:vml" Requires="v">
                <p:oleObj name="Document" r:id="rId3" imgW="10457133" imgH="4463844" progId="Word.Document.8">
                  <p:embed/>
                </p:oleObj>
              </mc:Choice>
              <mc:Fallback>
                <p:oleObj name="Document" r:id="rId3" imgW="10457133" imgH="4463844"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1925" y="2397125"/>
                        <a:ext cx="10210800" cy="43624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UHR AP should be able to collect SNR information first to determine which UHR STAs should be requested to collect the BF Feedback Matrix by BFRP trigger frame during the sounding procedure for Coordinated 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96815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UHR STA should be able to segment Compressed BF Report so that only the average SNR of each spatial stream can be transmitted?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64277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UHR AP should be able to use “Feedback Segment Retransmission Bitmap subfield” of Trigger Dependent User Info subfield to indicate if it only requires the SNR feedback segment?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At the July 2024 meeting, it was decided to add Coordinated BF to SFD as one of the Multi-AP Coordination features [1].</a:t>
            </a:r>
          </a:p>
          <a:p>
            <a:pPr>
              <a:buFont typeface="Arial" panose="020B0604020202020204" pitchFamily="34" charset="0"/>
              <a:buChar char="•"/>
            </a:pPr>
            <a:endParaRPr lang="en-US" sz="2000" dirty="0"/>
          </a:p>
          <a:p>
            <a:pPr>
              <a:buFont typeface="Arial" panose="020B0604020202020204" pitchFamily="34" charset="0"/>
              <a:buChar char="•"/>
            </a:pPr>
            <a:r>
              <a:rPr lang="en-US" sz="2000" dirty="0"/>
              <a:t>To implement Coordinated BF, the AP needs to collect channel state information (such as BF matrix feedback) of the interfering signals received by the </a:t>
            </a:r>
            <a:r>
              <a:rPr lang="en-US" sz="2000" dirty="0" err="1"/>
              <a:t>oBSS</a:t>
            </a:r>
            <a:r>
              <a:rPr lang="en-US" sz="2000" dirty="0"/>
              <a:t> AP from the STA, and several sounding procedures (Coordinated Sounding) have been proposed recently [2] – [4].</a:t>
            </a:r>
          </a:p>
          <a:p>
            <a:pPr>
              <a:buFont typeface="Arial" panose="020B0604020202020204" pitchFamily="34" charset="0"/>
              <a:buChar char="•"/>
            </a:pPr>
            <a:endParaRPr lang="en-US" sz="2000" dirty="0"/>
          </a:p>
          <a:p>
            <a:pPr>
              <a:buFont typeface="Arial" panose="020B0604020202020204" pitchFamily="34" charset="0"/>
              <a:buChar char="•"/>
            </a:pPr>
            <a:r>
              <a:rPr lang="en-US" altLang="ja-JP" sz="2000" dirty="0"/>
              <a:t>In this contribution, we propose an improvement of the Coordinated Sounding procedure.</a:t>
            </a:r>
            <a:endParaRPr lang="en-US" sz="2000" dirty="0"/>
          </a:p>
          <a:p>
            <a:pPr marL="400050">
              <a:buFont typeface="Arial" panose="020B0604020202020204" pitchFamily="34" charset="0"/>
              <a:buChar char="•"/>
            </a:pPr>
            <a:endParaRPr lang="en-US" sz="2000"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Recap on Coordinated Sounding [2]-[4]</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Supports both Sequential and Joint Sounding, which were being discussed at TGbe.</a:t>
            </a:r>
          </a:p>
          <a:p>
            <a:pPr lvl="1">
              <a:buFont typeface="Arial" panose="020B0604020202020204" pitchFamily="34" charset="0"/>
              <a:buChar char="•"/>
            </a:pPr>
            <a:r>
              <a:rPr lang="en-US" altLang="ja-JP" sz="1800" kern="0" dirty="0"/>
              <a:t>Joint Sounding is better in terms of performance, but there are concerns that the frame length of the BF report will increase, and STA will not be able to handle this as the number of receiving streams increases, so it is desirable to be able to select Sequential Sounding as well.</a:t>
            </a:r>
          </a:p>
          <a:p>
            <a:pPr lvl="1">
              <a:buFont typeface="Arial" panose="020B0604020202020204" pitchFamily="34" charset="0"/>
              <a:buChar char="•"/>
            </a:pPr>
            <a:endParaRPr lang="ja-JP" altLang="en-US" sz="1800" kern="0" dirty="0"/>
          </a:p>
          <a:p>
            <a:pPr>
              <a:buFont typeface="Arial" panose="020B0604020202020204" pitchFamily="34" charset="0"/>
              <a:buChar char="•"/>
            </a:pPr>
            <a:r>
              <a:rPr lang="en-US" altLang="ja-JP" sz="1800" kern="0" dirty="0"/>
              <a:t>Considering security risks, control frame exchanges are only performed within BSS.</a:t>
            </a:r>
          </a:p>
          <a:p>
            <a:pPr lvl="1">
              <a:buFont typeface="Arial" panose="020B0604020202020204" pitchFamily="34" charset="0"/>
              <a:buChar char="•"/>
            </a:pPr>
            <a:r>
              <a:rPr lang="en-US" altLang="ja-JP" sz="1800" kern="0" dirty="0"/>
              <a:t>In this case, </a:t>
            </a:r>
            <a:r>
              <a:rPr lang="en-US" altLang="ja-JP" sz="1800" kern="0" dirty="0" err="1"/>
              <a:t>oBSS</a:t>
            </a:r>
            <a:r>
              <a:rPr lang="en-US" altLang="ja-JP" sz="1800" kern="0" dirty="0"/>
              <a:t> AP needs to receive BF Reports from STAs sent to the AP.</a:t>
            </a:r>
            <a:endParaRPr lang="ja-JP" altLang="en-US" sz="1800" kern="0" dirty="0"/>
          </a:p>
        </p:txBody>
      </p:sp>
      <p:sp>
        <p:nvSpPr>
          <p:cNvPr id="10" name="テキスト ボックス 9">
            <a:extLst>
              <a:ext uri="{FF2B5EF4-FFF2-40B4-BE49-F238E27FC236}">
                <a16:creationId xmlns:a16="http://schemas.microsoft.com/office/drawing/2014/main" id="{4317FD0E-350B-1475-5ED1-BFC413E37B54}"/>
              </a:ext>
            </a:extLst>
          </p:cNvPr>
          <p:cNvSpPr txBox="1"/>
          <p:nvPr/>
        </p:nvSpPr>
        <p:spPr>
          <a:xfrm>
            <a:off x="1838760" y="3928646"/>
            <a:ext cx="4608512" cy="338554"/>
          </a:xfrm>
          <a:prstGeom prst="rect">
            <a:avLst/>
          </a:prstGeom>
          <a:noFill/>
        </p:spPr>
        <p:txBody>
          <a:bodyPr wrap="square" rtlCol="0">
            <a:spAutoFit/>
          </a:bodyPr>
          <a:lstStyle/>
          <a:p>
            <a:pPr algn="ctr"/>
            <a:r>
              <a:rPr kumimoji="1" lang="en-US" altLang="ja-JP" sz="1600" u="sng" dirty="0">
                <a:solidFill>
                  <a:schemeClr val="tx1"/>
                </a:solidFill>
              </a:rPr>
              <a:t>Sequential Sounding</a:t>
            </a:r>
            <a:endParaRPr kumimoji="1" lang="ja-JP" altLang="en-US" sz="1600" u="sng" dirty="0">
              <a:solidFill>
                <a:schemeClr val="tx1"/>
              </a:solidFill>
            </a:endParaRPr>
          </a:p>
        </p:txBody>
      </p:sp>
      <p:sp>
        <p:nvSpPr>
          <p:cNvPr id="11" name="テキスト ボックス 10">
            <a:extLst>
              <a:ext uri="{FF2B5EF4-FFF2-40B4-BE49-F238E27FC236}">
                <a16:creationId xmlns:a16="http://schemas.microsoft.com/office/drawing/2014/main" id="{48902EC5-8954-39EC-740E-6935CD1B6B37}"/>
              </a:ext>
            </a:extLst>
          </p:cNvPr>
          <p:cNvSpPr txBox="1"/>
          <p:nvPr/>
        </p:nvSpPr>
        <p:spPr>
          <a:xfrm>
            <a:off x="6957120" y="3928646"/>
            <a:ext cx="4320480" cy="338554"/>
          </a:xfrm>
          <a:prstGeom prst="rect">
            <a:avLst/>
          </a:prstGeom>
          <a:noFill/>
        </p:spPr>
        <p:txBody>
          <a:bodyPr wrap="square" rtlCol="0">
            <a:spAutoFit/>
          </a:bodyPr>
          <a:lstStyle/>
          <a:p>
            <a:pPr algn="ctr"/>
            <a:r>
              <a:rPr kumimoji="1" lang="en-US" altLang="ja-JP" sz="1600" u="sng" dirty="0">
                <a:solidFill>
                  <a:schemeClr val="tx1"/>
                </a:solidFill>
              </a:rPr>
              <a:t>Joint Sounding</a:t>
            </a:r>
            <a:endParaRPr kumimoji="1" lang="ja-JP" altLang="en-US" sz="1600" u="sng" dirty="0">
              <a:solidFill>
                <a:schemeClr val="tx1"/>
              </a:solidFill>
            </a:endParaRPr>
          </a:p>
        </p:txBody>
      </p:sp>
      <p:pic>
        <p:nvPicPr>
          <p:cNvPr id="13" name="図 12">
            <a:extLst>
              <a:ext uri="{FF2B5EF4-FFF2-40B4-BE49-F238E27FC236}">
                <a16:creationId xmlns:a16="http://schemas.microsoft.com/office/drawing/2014/main" id="{DBA5B93C-BECA-A32E-E43E-2218BAD5C353}"/>
              </a:ext>
            </a:extLst>
          </p:cNvPr>
          <p:cNvPicPr>
            <a:picLocks noChangeAspect="1"/>
          </p:cNvPicPr>
          <p:nvPr/>
        </p:nvPicPr>
        <p:blipFill>
          <a:blip r:embed="rId2"/>
          <a:stretch>
            <a:fillRect/>
          </a:stretch>
        </p:blipFill>
        <p:spPr>
          <a:xfrm>
            <a:off x="1433217" y="4291490"/>
            <a:ext cx="5419597" cy="2274411"/>
          </a:xfrm>
          <a:prstGeom prst="rect">
            <a:avLst/>
          </a:prstGeom>
        </p:spPr>
      </p:pic>
      <p:pic>
        <p:nvPicPr>
          <p:cNvPr id="15" name="図 14">
            <a:extLst>
              <a:ext uri="{FF2B5EF4-FFF2-40B4-BE49-F238E27FC236}">
                <a16:creationId xmlns:a16="http://schemas.microsoft.com/office/drawing/2014/main" id="{40514567-C005-5C7F-9313-E94BDA3C94C5}"/>
              </a:ext>
            </a:extLst>
          </p:cNvPr>
          <p:cNvPicPr>
            <a:picLocks noChangeAspect="1"/>
          </p:cNvPicPr>
          <p:nvPr/>
        </p:nvPicPr>
        <p:blipFill>
          <a:blip r:embed="rId3"/>
          <a:stretch>
            <a:fillRect/>
          </a:stretch>
        </p:blipFill>
        <p:spPr>
          <a:xfrm>
            <a:off x="7467600" y="4329435"/>
            <a:ext cx="3329283" cy="2236465"/>
          </a:xfrm>
          <a:prstGeom prst="rect">
            <a:avLst/>
          </a:prstGeom>
        </p:spPr>
      </p:pic>
    </p:spTree>
    <p:extLst>
      <p:ext uri="{BB962C8B-B14F-4D97-AF65-F5344CB8AC3E}">
        <p14:creationId xmlns:p14="http://schemas.microsoft.com/office/powerpoint/2010/main" val="25451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Problems</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In Coordinated BF, the CSI needs to be updated frequently, so long sounding duration will reduce throughput due to the high overhead (Sequential Sounding in particular is severely affected).</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To reduce the overhead, it is desirable for AP to collect BF Reports only from STAs with high interference levels from </a:t>
            </a:r>
            <a:r>
              <a:rPr lang="en-US" altLang="ja-JP" sz="1800" kern="0" dirty="0" err="1"/>
              <a:t>oBSS</a:t>
            </a:r>
            <a:r>
              <a:rPr lang="en-US" altLang="ja-JP" sz="1800" kern="0" dirty="0"/>
              <a:t> AP.</a:t>
            </a:r>
          </a:p>
          <a:p>
            <a:pPr lvl="1">
              <a:buFont typeface="Arial" panose="020B0604020202020204" pitchFamily="34" charset="0"/>
              <a:buChar char="•"/>
            </a:pPr>
            <a:r>
              <a:rPr lang="en-US" altLang="ja-JP" sz="1800" kern="0" dirty="0"/>
              <a:t>For example, STAs which are far from </a:t>
            </a:r>
            <a:r>
              <a:rPr lang="en-US" altLang="ja-JP" sz="1800" kern="0" dirty="0" err="1"/>
              <a:t>oBSS</a:t>
            </a:r>
            <a:r>
              <a:rPr lang="en-US" altLang="ja-JP" sz="1800" kern="0" dirty="0"/>
              <a:t> AP (</a:t>
            </a:r>
            <a:r>
              <a:rPr lang="en-US" altLang="ja-JP" sz="1800" kern="0" dirty="0" err="1"/>
              <a:t>STAb</a:t>
            </a:r>
            <a:r>
              <a:rPr lang="en-US" altLang="ja-JP" sz="1800" kern="0" dirty="0"/>
              <a:t>/c in below figure) don’t need to request C-BF, so don’t need to send BF Reports (especially BF Feedback Matrix) measured by NDP sent from </a:t>
            </a:r>
            <a:r>
              <a:rPr lang="en-US" altLang="ja-JP" sz="1800" kern="0" dirty="0" err="1"/>
              <a:t>oBSS</a:t>
            </a:r>
            <a:r>
              <a:rPr lang="en-US" altLang="ja-JP" sz="1800" kern="0" dirty="0"/>
              <a:t> AP</a:t>
            </a:r>
          </a:p>
          <a:p>
            <a:pPr lvl="1">
              <a:buFont typeface="Arial" panose="020B0604020202020204" pitchFamily="34" charset="0"/>
              <a:buChar char="•"/>
            </a:pPr>
            <a:r>
              <a:rPr lang="en-US" altLang="ja-JP" sz="1800" kern="0" dirty="0"/>
              <a:t>It may be possible to select the STAs with high interference levels before the coordinated sounding, but it is more efficient to check this during the coordinated sounding.</a:t>
            </a:r>
          </a:p>
          <a:p>
            <a:pPr lvl="2">
              <a:buFont typeface="Arial" panose="020B0604020202020204" pitchFamily="34" charset="0"/>
              <a:buChar char="•"/>
            </a:pPr>
            <a:endParaRPr lang="en-US" altLang="ja-JP" sz="2200" kern="0" dirty="0"/>
          </a:p>
        </p:txBody>
      </p:sp>
      <p:pic>
        <p:nvPicPr>
          <p:cNvPr id="2" name="図 1">
            <a:extLst>
              <a:ext uri="{FF2B5EF4-FFF2-40B4-BE49-F238E27FC236}">
                <a16:creationId xmlns:a16="http://schemas.microsoft.com/office/drawing/2014/main" id="{7D8738DB-7C90-34DF-B8EC-3ECAFBC42CD6}"/>
              </a:ext>
            </a:extLst>
          </p:cNvPr>
          <p:cNvPicPr>
            <a:picLocks noChangeAspect="1"/>
          </p:cNvPicPr>
          <p:nvPr/>
        </p:nvPicPr>
        <p:blipFill>
          <a:blip r:embed="rId3"/>
          <a:stretch>
            <a:fillRect/>
          </a:stretch>
        </p:blipFill>
        <p:spPr>
          <a:xfrm>
            <a:off x="4492068" y="4419600"/>
            <a:ext cx="3307347" cy="1945113"/>
          </a:xfrm>
          <a:prstGeom prst="rect">
            <a:avLst/>
          </a:prstGeom>
        </p:spPr>
      </p:pic>
      <p:sp>
        <p:nvSpPr>
          <p:cNvPr id="3" name="テキスト ボックス 2">
            <a:extLst>
              <a:ext uri="{FF2B5EF4-FFF2-40B4-BE49-F238E27FC236}">
                <a16:creationId xmlns:a16="http://schemas.microsoft.com/office/drawing/2014/main" id="{6E6A1CE1-22C6-18E9-8CB5-390D9CB569DE}"/>
              </a:ext>
            </a:extLst>
          </p:cNvPr>
          <p:cNvSpPr txBox="1"/>
          <p:nvPr/>
        </p:nvSpPr>
        <p:spPr>
          <a:xfrm>
            <a:off x="7010400" y="6112286"/>
            <a:ext cx="2411045" cy="307777"/>
          </a:xfrm>
          <a:prstGeom prst="rect">
            <a:avLst/>
          </a:prstGeom>
          <a:noFill/>
        </p:spPr>
        <p:txBody>
          <a:bodyPr wrap="none" rtlCol="0">
            <a:spAutoFit/>
          </a:bodyPr>
          <a:lstStyle/>
          <a:p>
            <a:r>
              <a:rPr kumimoji="1" lang="en-US" altLang="ja-JP" sz="1400" dirty="0">
                <a:solidFill>
                  <a:schemeClr val="tx1"/>
                </a:solidFill>
              </a:rPr>
              <a:t>*</a:t>
            </a:r>
            <a:r>
              <a:rPr kumimoji="1" lang="en-US" altLang="ja-JP" sz="1400" dirty="0" err="1">
                <a:solidFill>
                  <a:schemeClr val="tx1"/>
                </a:solidFill>
              </a:rPr>
              <a:t>STAa</a:t>
            </a:r>
            <a:r>
              <a:rPr kumimoji="1" lang="en-US" altLang="ja-JP" sz="1400" dirty="0">
                <a:solidFill>
                  <a:schemeClr val="tx1"/>
                </a:solidFill>
              </a:rPr>
              <a:t>/b/c/d associate with AP</a:t>
            </a:r>
            <a:endParaRPr kumimoji="1" lang="ja-JP" altLang="en-US" sz="1400" dirty="0">
              <a:solidFill>
                <a:schemeClr val="tx1"/>
              </a:solidFill>
            </a:endParaRPr>
          </a:p>
        </p:txBody>
      </p:sp>
    </p:spTree>
    <p:extLst>
      <p:ext uri="{BB962C8B-B14F-4D97-AF65-F5344CB8AC3E}">
        <p14:creationId xmlns:p14="http://schemas.microsoft.com/office/powerpoint/2010/main" val="137651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Proposed </a:t>
            </a:r>
            <a:r>
              <a:rPr lang="en-US" altLang="ja-JP"/>
              <a:t>Coordinated Sounding</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600200"/>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UHR AP should be able to collect </a:t>
            </a:r>
            <a:r>
              <a:rPr lang="en-US" altLang="ja-JP" sz="1800" kern="0" dirty="0">
                <a:solidFill>
                  <a:srgbClr val="FF0000"/>
                </a:solidFill>
              </a:rPr>
              <a:t>only SNR feedback of the interference link from UHR STAs first</a:t>
            </a:r>
            <a:r>
              <a:rPr lang="en-US" altLang="ja-JP" sz="1800" kern="0" dirty="0"/>
              <a:t>, then select </a:t>
            </a:r>
            <a:r>
              <a:rPr lang="en-US" altLang="ja-JP" sz="1800" kern="0" dirty="0">
                <a:solidFill>
                  <a:srgbClr val="FF0000"/>
                </a:solidFill>
              </a:rPr>
              <a:t>“C-BF target STAs” </a:t>
            </a:r>
            <a:r>
              <a:rPr lang="en-US" altLang="ja-JP" sz="1800" kern="0" dirty="0"/>
              <a:t>from which to collect the BF feedback matrix.</a:t>
            </a:r>
          </a:p>
          <a:p>
            <a:pPr marL="800100" lvl="1">
              <a:buFont typeface="Arial" panose="020B0604020202020204" pitchFamily="34" charset="0"/>
              <a:buChar char="•"/>
            </a:pPr>
            <a:r>
              <a:rPr lang="en-US" altLang="ja-JP" sz="1800" kern="0" dirty="0"/>
              <a:t>Since C-BF is only used for STAs with high interference levels from </a:t>
            </a:r>
            <a:r>
              <a:rPr lang="en-US" altLang="ja-JP" sz="1800" kern="0" dirty="0" err="1"/>
              <a:t>oBSS</a:t>
            </a:r>
            <a:r>
              <a:rPr lang="en-US" altLang="ja-JP" sz="1800" kern="0" dirty="0"/>
              <a:t> AP, the overhead can be reduced by selecting C-BF target STAs to solicit the BF feedback matrix for C-BF.</a:t>
            </a:r>
          </a:p>
          <a:p>
            <a:pPr marL="800100" lvl="1">
              <a:buFont typeface="Arial" panose="020B0604020202020204" pitchFamily="34" charset="0"/>
              <a:buChar char="•"/>
            </a:pPr>
            <a:r>
              <a:rPr lang="en-US" altLang="ja-JP" sz="1800" kern="0" dirty="0"/>
              <a:t>Efficient operation is achieved by performing the measurement and C-BF target STA selection within the same sounding process.</a:t>
            </a:r>
          </a:p>
          <a:p>
            <a:pPr marL="800100" lvl="1">
              <a:buFont typeface="Arial" panose="020B0604020202020204" pitchFamily="34" charset="0"/>
              <a:buChar char="•"/>
            </a:pPr>
            <a:r>
              <a:rPr lang="en-US" altLang="ja-JP" sz="1800" kern="0" dirty="0"/>
              <a:t>SNR feedback only may not always be required since sounding interval will be shorter than STA selection interval.</a:t>
            </a:r>
            <a:endParaRPr lang="ja-JP" altLang="en-US" sz="1800" kern="0" dirty="0"/>
          </a:p>
        </p:txBody>
      </p:sp>
      <p:sp>
        <p:nvSpPr>
          <p:cNvPr id="54" name="楕円 53">
            <a:extLst>
              <a:ext uri="{FF2B5EF4-FFF2-40B4-BE49-F238E27FC236}">
                <a16:creationId xmlns:a16="http://schemas.microsoft.com/office/drawing/2014/main" id="{179A1163-A4B6-9BFB-1824-7EC4B9C1476F}"/>
              </a:ext>
            </a:extLst>
          </p:cNvPr>
          <p:cNvSpPr/>
          <p:nvPr/>
        </p:nvSpPr>
        <p:spPr bwMode="auto">
          <a:xfrm>
            <a:off x="4686235" y="4708821"/>
            <a:ext cx="522442" cy="1342149"/>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テキスト ボックス 54">
            <a:extLst>
              <a:ext uri="{FF2B5EF4-FFF2-40B4-BE49-F238E27FC236}">
                <a16:creationId xmlns:a16="http://schemas.microsoft.com/office/drawing/2014/main" id="{69E73788-1BF8-0ADC-053A-EE91E360B1DF}"/>
              </a:ext>
            </a:extLst>
          </p:cNvPr>
          <p:cNvSpPr txBox="1"/>
          <p:nvPr/>
        </p:nvSpPr>
        <p:spPr>
          <a:xfrm>
            <a:off x="4660835" y="4102192"/>
            <a:ext cx="1951547" cy="338554"/>
          </a:xfrm>
          <a:prstGeom prst="rect">
            <a:avLst/>
          </a:prstGeom>
          <a:noFill/>
        </p:spPr>
        <p:txBody>
          <a:bodyPr wrap="square" rtlCol="0">
            <a:spAutoFit/>
          </a:bodyPr>
          <a:lstStyle/>
          <a:p>
            <a:r>
              <a:rPr kumimoji="1" lang="en-US" altLang="ja-JP" sz="1600" dirty="0">
                <a:solidFill>
                  <a:schemeClr val="accent6"/>
                </a:solidFill>
              </a:rPr>
              <a:t>C-BF target STAs</a:t>
            </a:r>
          </a:p>
        </p:txBody>
      </p:sp>
      <p:cxnSp>
        <p:nvCxnSpPr>
          <p:cNvPr id="57" name="直線矢印コネクタ 56">
            <a:extLst>
              <a:ext uri="{FF2B5EF4-FFF2-40B4-BE49-F238E27FC236}">
                <a16:creationId xmlns:a16="http://schemas.microsoft.com/office/drawing/2014/main" id="{05C49752-DE15-DA8F-8226-A509B89E22BE}"/>
              </a:ext>
            </a:extLst>
          </p:cNvPr>
          <p:cNvCxnSpPr>
            <a:cxnSpLocks/>
            <a:endCxn id="54" idx="0"/>
          </p:cNvCxnSpPr>
          <p:nvPr/>
        </p:nvCxnSpPr>
        <p:spPr bwMode="auto">
          <a:xfrm flipH="1">
            <a:off x="4947456" y="4387048"/>
            <a:ext cx="261221" cy="321773"/>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sp>
        <p:nvSpPr>
          <p:cNvPr id="59" name="楕円 58">
            <a:extLst>
              <a:ext uri="{FF2B5EF4-FFF2-40B4-BE49-F238E27FC236}">
                <a16:creationId xmlns:a16="http://schemas.microsoft.com/office/drawing/2014/main" id="{171049AC-FFFE-CA94-8CD6-0293DDB5E0DD}"/>
              </a:ext>
            </a:extLst>
          </p:cNvPr>
          <p:cNvSpPr/>
          <p:nvPr/>
        </p:nvSpPr>
        <p:spPr bwMode="auto">
          <a:xfrm>
            <a:off x="3164248" y="4708821"/>
            <a:ext cx="634664" cy="577864"/>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テキスト ボックス 61">
            <a:extLst>
              <a:ext uri="{FF2B5EF4-FFF2-40B4-BE49-F238E27FC236}">
                <a16:creationId xmlns:a16="http://schemas.microsoft.com/office/drawing/2014/main" id="{646D16C7-9B93-592E-8256-02F998836514}"/>
              </a:ext>
            </a:extLst>
          </p:cNvPr>
          <p:cNvSpPr txBox="1"/>
          <p:nvPr/>
        </p:nvSpPr>
        <p:spPr>
          <a:xfrm>
            <a:off x="742543" y="4557609"/>
            <a:ext cx="2111797" cy="338554"/>
          </a:xfrm>
          <a:prstGeom prst="rect">
            <a:avLst/>
          </a:prstGeom>
          <a:noFill/>
        </p:spPr>
        <p:txBody>
          <a:bodyPr wrap="none" rtlCol="0">
            <a:spAutoFit/>
          </a:bodyPr>
          <a:lstStyle/>
          <a:p>
            <a:r>
              <a:rPr kumimoji="1" lang="en-US" altLang="ja-JP" sz="1600" dirty="0">
                <a:solidFill>
                  <a:schemeClr val="accent6"/>
                </a:solidFill>
              </a:rPr>
              <a:t>Non C-BF target STAs</a:t>
            </a:r>
          </a:p>
        </p:txBody>
      </p:sp>
      <p:cxnSp>
        <p:nvCxnSpPr>
          <p:cNvPr id="65" name="直線矢印コネクタ 64">
            <a:extLst>
              <a:ext uri="{FF2B5EF4-FFF2-40B4-BE49-F238E27FC236}">
                <a16:creationId xmlns:a16="http://schemas.microsoft.com/office/drawing/2014/main" id="{A76E792E-72B3-37EB-E533-19FF0ECA733F}"/>
              </a:ext>
            </a:extLst>
          </p:cNvPr>
          <p:cNvCxnSpPr>
            <a:cxnSpLocks/>
          </p:cNvCxnSpPr>
          <p:nvPr/>
        </p:nvCxnSpPr>
        <p:spPr bwMode="auto">
          <a:xfrm>
            <a:off x="2217780" y="4881311"/>
            <a:ext cx="969564" cy="83176"/>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cxnSp>
        <p:nvCxnSpPr>
          <p:cNvPr id="68" name="直線矢印コネクタ 67">
            <a:extLst>
              <a:ext uri="{FF2B5EF4-FFF2-40B4-BE49-F238E27FC236}">
                <a16:creationId xmlns:a16="http://schemas.microsoft.com/office/drawing/2014/main" id="{6808DE95-F623-98B3-D0E9-B462319DA104}"/>
              </a:ext>
            </a:extLst>
          </p:cNvPr>
          <p:cNvCxnSpPr>
            <a:cxnSpLocks/>
            <a:endCxn id="10" idx="2"/>
          </p:cNvCxnSpPr>
          <p:nvPr/>
        </p:nvCxnSpPr>
        <p:spPr bwMode="auto">
          <a:xfrm>
            <a:off x="2217780" y="4887946"/>
            <a:ext cx="1236593" cy="961279"/>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pic>
        <p:nvPicPr>
          <p:cNvPr id="5" name="図 4">
            <a:extLst>
              <a:ext uri="{FF2B5EF4-FFF2-40B4-BE49-F238E27FC236}">
                <a16:creationId xmlns:a16="http://schemas.microsoft.com/office/drawing/2014/main" id="{45087953-7037-68F8-CF0B-B3FBA6270C08}"/>
              </a:ext>
            </a:extLst>
          </p:cNvPr>
          <p:cNvPicPr>
            <a:picLocks noChangeAspect="1"/>
          </p:cNvPicPr>
          <p:nvPr/>
        </p:nvPicPr>
        <p:blipFill>
          <a:blip r:embed="rId2"/>
          <a:stretch>
            <a:fillRect/>
          </a:stretch>
        </p:blipFill>
        <p:spPr>
          <a:xfrm>
            <a:off x="2970280" y="4435213"/>
            <a:ext cx="3125720" cy="1838295"/>
          </a:xfrm>
          <a:prstGeom prst="rect">
            <a:avLst/>
          </a:prstGeom>
        </p:spPr>
      </p:pic>
      <p:sp>
        <p:nvSpPr>
          <p:cNvPr id="10" name="楕円 9">
            <a:extLst>
              <a:ext uri="{FF2B5EF4-FFF2-40B4-BE49-F238E27FC236}">
                <a16:creationId xmlns:a16="http://schemas.microsoft.com/office/drawing/2014/main" id="{62BA9D9E-7B13-6E9C-55AE-9957821FA5C5}"/>
              </a:ext>
            </a:extLst>
          </p:cNvPr>
          <p:cNvSpPr/>
          <p:nvPr/>
        </p:nvSpPr>
        <p:spPr bwMode="auto">
          <a:xfrm>
            <a:off x="3454373" y="5560293"/>
            <a:ext cx="634664" cy="577864"/>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3" name="図 12">
            <a:extLst>
              <a:ext uri="{FF2B5EF4-FFF2-40B4-BE49-F238E27FC236}">
                <a16:creationId xmlns:a16="http://schemas.microsoft.com/office/drawing/2014/main" id="{3DAD77E5-5D80-D0D3-6508-DE149EB339B9}"/>
              </a:ext>
            </a:extLst>
          </p:cNvPr>
          <p:cNvPicPr>
            <a:picLocks noChangeAspect="1"/>
          </p:cNvPicPr>
          <p:nvPr/>
        </p:nvPicPr>
        <p:blipFill>
          <a:blip r:embed="rId3"/>
          <a:stretch>
            <a:fillRect/>
          </a:stretch>
        </p:blipFill>
        <p:spPr>
          <a:xfrm>
            <a:off x="6627198" y="3809467"/>
            <a:ext cx="4762586" cy="2647693"/>
          </a:xfrm>
          <a:prstGeom prst="rect">
            <a:avLst/>
          </a:prstGeom>
        </p:spPr>
      </p:pic>
    </p:spTree>
    <p:extLst>
      <p:ext uri="{BB962C8B-B14F-4D97-AF65-F5344CB8AC3E}">
        <p14:creationId xmlns:p14="http://schemas.microsoft.com/office/powerpoint/2010/main" val="290407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How to collect SNR feedback only</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575092"/>
            <a:ext cx="10346268"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Recap on EHT Compressed BF Report field</a:t>
            </a:r>
          </a:p>
          <a:p>
            <a:pPr lvl="1">
              <a:buFont typeface="Arial" panose="020B0604020202020204" pitchFamily="34" charset="0"/>
              <a:buChar char="•"/>
            </a:pPr>
            <a:r>
              <a:rPr lang="en-US" altLang="ja-JP" sz="1800" kern="0" dirty="0"/>
              <a:t>The field carries “average SNR of each spatial stream” and “compressed beamforming feedback matrices”.</a:t>
            </a:r>
          </a:p>
          <a:p>
            <a:pPr lvl="2">
              <a:buFont typeface="Arial" panose="020B0604020202020204" pitchFamily="34" charset="0"/>
              <a:buChar char="•"/>
            </a:pPr>
            <a:r>
              <a:rPr lang="en-US" altLang="ja-JP" sz="1600" kern="0" dirty="0"/>
              <a:t>The amount of information in the compressed beamforming feedback matrices is very large because it is needed for some subcarriers.</a:t>
            </a:r>
          </a:p>
          <a:p>
            <a:pPr lvl="1">
              <a:buFont typeface="Arial" panose="020B0604020202020204" pitchFamily="34" charset="0"/>
              <a:buChar char="•"/>
            </a:pPr>
            <a:r>
              <a:rPr lang="en-US" altLang="ja-JP" sz="1800" kern="0" dirty="0"/>
              <a:t>STA can </a:t>
            </a:r>
            <a:r>
              <a:rPr lang="en-US" altLang="ja-JP" sz="1800" kern="0"/>
              <a:t>segment this </a:t>
            </a:r>
            <a:r>
              <a:rPr lang="en-US" altLang="ja-JP" sz="1800" kern="0" dirty="0"/>
              <a:t>field, but each feedback segment shall have a length of 11454 octets except the last feedback segment.</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To implement the proposed coordinated sounding procedure, UHR STA should be able to </a:t>
            </a:r>
            <a:r>
              <a:rPr lang="en-US" altLang="ja-JP" sz="1800" kern="0" dirty="0">
                <a:solidFill>
                  <a:srgbClr val="FF0000"/>
                </a:solidFill>
              </a:rPr>
              <a:t>segment Compressed BF Report so that only the average SNR of each spatial stream can be transmitted</a:t>
            </a:r>
            <a:r>
              <a:rPr lang="en-US" altLang="ja-JP" sz="1800" kern="0" dirty="0"/>
              <a:t>. </a:t>
            </a:r>
          </a:p>
          <a:p>
            <a:pPr lvl="1">
              <a:buFont typeface="Arial" panose="020B0604020202020204" pitchFamily="34" charset="0"/>
              <a:buChar char="•"/>
            </a:pPr>
            <a:r>
              <a:rPr lang="en-US" altLang="ja-JP" sz="1800" kern="0" dirty="0"/>
              <a:t>First segmentation carries only the average SNR of each spatial stream, and while the other segmentations are used with the same rules for HE/EHT.</a:t>
            </a:r>
          </a:p>
          <a:p>
            <a:pPr lvl="1">
              <a:buFont typeface="Arial" panose="020B0604020202020204" pitchFamily="34" charset="0"/>
              <a:buChar char="•"/>
            </a:pPr>
            <a:r>
              <a:rPr lang="en-US" altLang="ja-JP" sz="1800" kern="0" dirty="0"/>
              <a:t>STA doesn’t require any new measurement schemes. This needs to change only segmentation rule of the compressed beamforming report.</a:t>
            </a:r>
          </a:p>
        </p:txBody>
      </p:sp>
    </p:spTree>
    <p:extLst>
      <p:ext uri="{BB962C8B-B14F-4D97-AF65-F5344CB8AC3E}">
        <p14:creationId xmlns:p14="http://schemas.microsoft.com/office/powerpoint/2010/main" val="227378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How to request SNR feedback only</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UHR AP sending the BFRP Trigger frame to UHR STA must indicate whether it only requires the SNR feedback segment.</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To implement the proposed coordinated sounding procedure, UHR AP should be able to </a:t>
            </a:r>
            <a:r>
              <a:rPr lang="en-US" altLang="ja-JP" sz="1800" kern="0" dirty="0">
                <a:solidFill>
                  <a:srgbClr val="FF0000"/>
                </a:solidFill>
              </a:rPr>
              <a:t>use “Feedback Segment Retransmission Bitmap subfield” of Trigger Dependent User Info subfield </a:t>
            </a:r>
            <a:r>
              <a:rPr lang="en-US" altLang="ja-JP" sz="1800" kern="0" dirty="0">
                <a:solidFill>
                  <a:schemeClr val="tx1"/>
                </a:solidFill>
              </a:rPr>
              <a:t>to indicate if it only requires the SNR feedback segment.</a:t>
            </a:r>
          </a:p>
          <a:p>
            <a:pPr lvl="1">
              <a:buFont typeface="Arial" panose="020B0604020202020204" pitchFamily="34" charset="0"/>
              <a:buChar char="•"/>
            </a:pPr>
            <a:r>
              <a:rPr lang="en-US" altLang="ja-JP" sz="1800" kern="0" dirty="0"/>
              <a:t>When soliciting EHT Compressed Beamforming/CQI report, Feedback Segment Retransmission Bitmap subfield is defined to be set to all ‘1’s in the spec.</a:t>
            </a:r>
          </a:p>
          <a:p>
            <a:pPr lvl="1">
              <a:buFont typeface="Arial" panose="020B0604020202020204" pitchFamily="34" charset="0"/>
              <a:buChar char="•"/>
            </a:pPr>
            <a:r>
              <a:rPr lang="en-US" altLang="ja-JP" sz="1800" kern="0" dirty="0"/>
              <a:t>For instance, when soliciting UHR Compressed Beamforming/CQI report, Feedback Segment Retransmission Bitmap subfield can be set to '0' to request the conventional BF report, set to ‘1’ to only request SNR feedback segment or set to other values to request the beamforming feedback matrices segment from STA.</a:t>
            </a:r>
          </a:p>
        </p:txBody>
      </p:sp>
    </p:spTree>
    <p:extLst>
      <p:ext uri="{BB962C8B-B14F-4D97-AF65-F5344CB8AC3E}">
        <p14:creationId xmlns:p14="http://schemas.microsoft.com/office/powerpoint/2010/main" val="1833119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We propose that UHR </a:t>
            </a:r>
            <a:r>
              <a:rPr lang="en-US" altLang="ja-JP" sz="2000" kern="0" dirty="0"/>
              <a:t>AP should be able to collect SNR feedback of the interference link from the UHR STAs first, then select “C-BF target STAs” from which to collect the BF feedback matrix.</a:t>
            </a:r>
          </a:p>
          <a:p>
            <a:pPr lvl="1">
              <a:buFont typeface="Arial" panose="020B0604020202020204" pitchFamily="34" charset="0"/>
              <a:buChar char="•"/>
            </a:pPr>
            <a:r>
              <a:rPr lang="en-US" altLang="ja-JP" kern="0" dirty="0"/>
              <a:t>UHR STA should be able to segment Compressed BF Report so that only the average SNR of each spatial stream can be transmitted. </a:t>
            </a:r>
          </a:p>
          <a:p>
            <a:pPr lvl="1">
              <a:buFont typeface="Arial" panose="020B0604020202020204" pitchFamily="34" charset="0"/>
              <a:buChar char="•"/>
            </a:pPr>
            <a:r>
              <a:rPr lang="en-US" altLang="ja-JP" sz="2000" kern="0" dirty="0"/>
              <a:t>UHR AP should be able to use “Feedback Segment Retransmission Bitmap subfield” of Trigger Dependent User Info subfield to indicate if it only requires the SNR feedback segment.</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23/0480r0, March 2023</a:t>
            </a:r>
          </a:p>
          <a:p>
            <a:pPr marL="0" indent="0">
              <a:buNone/>
            </a:pPr>
            <a:r>
              <a:rPr kumimoji="1" lang="en-US" altLang="ja-JP" sz="1800" b="0" dirty="0"/>
              <a:t>[2] Sameer </a:t>
            </a:r>
            <a:r>
              <a:rPr kumimoji="1" lang="en-US" altLang="ja-JP" sz="1800" b="0" dirty="0" err="1"/>
              <a:t>Vermani</a:t>
            </a:r>
            <a:r>
              <a:rPr kumimoji="1" lang="en-US" altLang="ja-JP" sz="1800" b="0" dirty="0"/>
              <a:t> (Qualcomm), “Sounding Schemes for Coordinated Beamforming,” 24/1542r0</a:t>
            </a:r>
          </a:p>
          <a:p>
            <a:pPr marL="0" indent="0">
              <a:buNone/>
            </a:pPr>
            <a:r>
              <a:rPr kumimoji="1" lang="en-US" altLang="ja-JP" sz="1800" b="0" dirty="0"/>
              <a:t>[3] Ron Porat (Broadcom), “Sounding Design for C-BF,” 24/1568r0</a:t>
            </a:r>
          </a:p>
          <a:p>
            <a:pPr marL="0" indent="0">
              <a:buNone/>
            </a:pPr>
            <a:r>
              <a:rPr kumimoji="1" lang="en-US" altLang="ja-JP" sz="1800" b="0" dirty="0"/>
              <a:t>[4] You-Wei Chen (MediaTek), “Coordinated Sounding for </a:t>
            </a:r>
            <a:r>
              <a:rPr kumimoji="1" lang="en-US" altLang="ja-JP" sz="1800" b="0" dirty="0" err="1"/>
              <a:t>CoBF</a:t>
            </a:r>
            <a:r>
              <a:rPr kumimoji="1" lang="en-US" altLang="ja-JP" sz="1800" b="0" dirty="0"/>
              <a:t>,” 24/1582r0</a:t>
            </a:r>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nchor="ct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54333</TotalTime>
  <Words>1206</Words>
  <Application>Microsoft Office PowerPoint</Application>
  <PresentationFormat>ワイド画面</PresentationFormat>
  <Paragraphs>114</Paragraphs>
  <Slides>12</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7" baseType="lpstr">
      <vt:lpstr>Arial Unicode MS</vt:lpstr>
      <vt:lpstr>Arial</vt:lpstr>
      <vt:lpstr>Times New Roman</vt:lpstr>
      <vt:lpstr>Office Theme</vt:lpstr>
      <vt:lpstr>Document</vt:lpstr>
      <vt:lpstr>PowerPoint プレゼンテーション</vt:lpstr>
      <vt:lpstr>Introduction</vt:lpstr>
      <vt:lpstr>Recap on Coordinated Sounding [2]-[4]</vt:lpstr>
      <vt:lpstr>Problems</vt:lpstr>
      <vt:lpstr>Proposed Coordinated Sounding</vt:lpstr>
      <vt:lpstr>How to collect SNR feedback only</vt:lpstr>
      <vt:lpstr>How to request SNR feedback only</vt:lpstr>
      <vt:lpstr>Summary </vt:lpstr>
      <vt:lpstr>References</vt:lpstr>
      <vt:lpstr>SP #1</vt:lpstr>
      <vt:lpstr>SP #2</vt:lpstr>
      <vt:lpstr>SP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126</cp:revision>
  <cp:lastPrinted>1601-01-01T00:00:00Z</cp:lastPrinted>
  <dcterms:created xsi:type="dcterms:W3CDTF">2024-01-02T17:53:44Z</dcterms:created>
  <dcterms:modified xsi:type="dcterms:W3CDTF">2024-11-13T02:04:28Z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