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257" r:id="rId3"/>
    <p:sldId id="268" r:id="rId4"/>
    <p:sldId id="302" r:id="rId5"/>
    <p:sldId id="269" r:id="rId6"/>
    <p:sldId id="260" r:id="rId7"/>
    <p:sldId id="261" r:id="rId8"/>
    <p:sldId id="262" r:id="rId9"/>
    <p:sldId id="263" r:id="rId10"/>
    <p:sldId id="283" r:id="rId11"/>
    <p:sldId id="284" r:id="rId12"/>
    <p:sldId id="287" r:id="rId13"/>
    <p:sldId id="288" r:id="rId14"/>
    <p:sldId id="289" r:id="rId15"/>
    <p:sldId id="295"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28" autoAdjust="0"/>
    <p:restoredTop sz="94660"/>
  </p:normalViewPr>
  <p:slideViewPr>
    <p:cSldViewPr>
      <p:cViewPr varScale="1">
        <p:scale>
          <a:sx n="69" d="100"/>
          <a:sy n="69" d="100"/>
        </p:scale>
        <p:origin x="72" y="20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24/10/25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2835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802.11-24/1715r0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907115" cy="3394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 October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4/11-24-1569-00-0000-liaison-from-wba-guidelines-for-l4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1617-00-0arc-overview-of-wba-l4s-implementation-guidelines.ppt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ARC-SC-agenda-October-28-2024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2024-10-25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ARC Agenda – 28 October 2024</a:t>
            </a:r>
            <a:endParaRPr lang="en-GB" dirty="0"/>
          </a:p>
        </p:txBody>
      </p:sp>
      <p:sp>
        <p:nvSpPr>
          <p:cNvPr id="4098" name="Rectangle 2"/>
          <p:cNvSpPr>
            <a:spLocks noGrp="1" noChangeArrowheads="1"/>
          </p:cNvSpPr>
          <p:nvPr>
            <p:ph idx="1"/>
          </p:nvPr>
        </p:nvSpPr>
        <p:spPr>
          <a:xfrm>
            <a:off x="914401" y="1295400"/>
            <a:ext cx="10361084" cy="5180014"/>
          </a:xfrm>
          <a:ln/>
        </p:spPr>
        <p:txBody>
          <a:bodyPr/>
          <a:lstStyle/>
          <a:p>
            <a:pPr marL="457200" indent="-457200">
              <a:lnSpc>
                <a:spcPct val="90000"/>
              </a:lnSpc>
              <a:spcBef>
                <a:spcPts val="300"/>
              </a:spcBef>
              <a:spcAft>
                <a:spcPts val="0"/>
              </a:spcAft>
              <a:buFont typeface="Arial" panose="020B0604020202020204" pitchFamily="34" charset="0"/>
              <a:buChar char="•"/>
              <a:defRPr/>
            </a:pPr>
            <a:r>
              <a:rPr lang="en-US" sz="2800" dirty="0"/>
              <a:t>Attendance, noises/recording, meeting protocol reminders</a:t>
            </a:r>
          </a:p>
          <a:p>
            <a:pPr marL="457200" indent="-457200">
              <a:lnSpc>
                <a:spcPct val="90000"/>
              </a:lnSpc>
              <a:spcBef>
                <a:spcPts val="300"/>
              </a:spcBef>
              <a:spcAft>
                <a:spcPts val="0"/>
              </a:spcAft>
              <a:buFont typeface="Arial" panose="020B0604020202020204" pitchFamily="34" charset="0"/>
              <a:buChar char="•"/>
              <a:defRPr/>
            </a:pPr>
            <a:r>
              <a:rPr lang="en-US" sz="2800" dirty="0"/>
              <a:t>Policies, duty to inform, participation rules</a:t>
            </a:r>
          </a:p>
          <a:p>
            <a:pPr marL="457200" indent="-457200">
              <a:lnSpc>
                <a:spcPct val="90000"/>
              </a:lnSpc>
              <a:spcBef>
                <a:spcPts val="300"/>
              </a:spcBef>
              <a:spcAft>
                <a:spcPts val="0"/>
              </a:spcAft>
              <a:buFont typeface="Arial" panose="020B0604020202020204" pitchFamily="34" charset="0"/>
              <a:buChar char="•"/>
              <a:defRPr/>
            </a:pPr>
            <a:r>
              <a:rPr lang="en-US" sz="2800" dirty="0"/>
              <a:t>L4S continuing discussion</a:t>
            </a:r>
          </a:p>
          <a:p>
            <a:pPr marL="857250" lvl="1" indent="-457200">
              <a:lnSpc>
                <a:spcPct val="90000"/>
              </a:lnSpc>
              <a:spcBef>
                <a:spcPts val="300"/>
              </a:spcBef>
              <a:spcAft>
                <a:spcPts val="0"/>
              </a:spcAft>
              <a:buFont typeface="Arial" panose="020B0604020202020204" pitchFamily="34" charset="0"/>
              <a:buChar char="•"/>
              <a:defRPr/>
            </a:pPr>
            <a:r>
              <a:rPr lang="en-US" sz="2400" dirty="0"/>
              <a:t>Prior contributions:</a:t>
            </a:r>
          </a:p>
          <a:p>
            <a:pPr marL="1257300" lvl="2" indent="-457200">
              <a:lnSpc>
                <a:spcPct val="90000"/>
              </a:lnSpc>
              <a:spcBef>
                <a:spcPts val="1200"/>
              </a:spcBef>
              <a:buFont typeface="Arial" panose="020B0604020202020204" pitchFamily="34" charset="0"/>
              <a:buChar char="•"/>
              <a:defRPr/>
            </a:pPr>
            <a:r>
              <a:rPr lang="en-US" sz="2400" dirty="0">
                <a:solidFill>
                  <a:srgbClr val="000000"/>
                </a:solidFill>
                <a:hlinkClick r:id="rId3"/>
              </a:rPr>
              <a:t>11-24/1569r0</a:t>
            </a:r>
            <a:r>
              <a:rPr lang="en-US" sz="2400" dirty="0"/>
              <a:t> Liaison letter</a:t>
            </a:r>
          </a:p>
          <a:p>
            <a:pPr marL="1257300" lvl="2" indent="-457200">
              <a:lnSpc>
                <a:spcPct val="90000"/>
              </a:lnSpc>
              <a:spcBef>
                <a:spcPts val="1200"/>
              </a:spcBef>
              <a:buFont typeface="Arial" panose="020B0604020202020204" pitchFamily="34" charset="0"/>
              <a:buChar char="•"/>
              <a:defRPr/>
            </a:pPr>
            <a:r>
              <a:rPr lang="en-US" sz="2400" dirty="0">
                <a:hlinkClick r:id="rId4"/>
              </a:rPr>
              <a:t>11-24/1617r0</a:t>
            </a:r>
            <a:r>
              <a:rPr lang="en-US" sz="2400" dirty="0"/>
              <a:t> L4S overview and summary of WBA paper (presented by Greg White)</a:t>
            </a:r>
            <a:endParaRPr lang="en-US" sz="2400" dirty="0">
              <a:solidFill>
                <a:srgbClr val="000000"/>
              </a:solidFill>
            </a:endParaRPr>
          </a:p>
          <a:p>
            <a:pPr marL="857250" lvl="1" indent="-457200">
              <a:lnSpc>
                <a:spcPct val="90000"/>
              </a:lnSpc>
              <a:spcBef>
                <a:spcPts val="300"/>
              </a:spcBef>
              <a:spcAft>
                <a:spcPts val="0"/>
              </a:spcAft>
              <a:buFont typeface="Arial" panose="020B0604020202020204" pitchFamily="34" charset="0"/>
              <a:buChar char="•"/>
              <a:defRPr/>
            </a:pPr>
            <a:r>
              <a:rPr lang="en-US" sz="2400" dirty="0"/>
              <a:t>Continue discussion from September session:</a:t>
            </a:r>
          </a:p>
          <a:p>
            <a:pPr marL="1257300" lvl="2" indent="-457200">
              <a:lnSpc>
                <a:spcPct val="90000"/>
              </a:lnSpc>
              <a:spcBef>
                <a:spcPts val="300"/>
              </a:spcBef>
              <a:spcAft>
                <a:spcPts val="0"/>
              </a:spcAft>
              <a:buFont typeface="Arial" panose="020B0604020202020204" pitchFamily="34" charset="0"/>
              <a:buChar char="•"/>
              <a:defRPr/>
            </a:pPr>
            <a:r>
              <a:rPr lang="en-US" sz="2400" dirty="0"/>
              <a:t>EDCA parameters or other optimization (and OBSS impacts)</a:t>
            </a:r>
          </a:p>
          <a:p>
            <a:pPr marL="1257300" lvl="2" indent="-457200">
              <a:lnSpc>
                <a:spcPct val="90000"/>
              </a:lnSpc>
              <a:spcBef>
                <a:spcPts val="300"/>
              </a:spcBef>
              <a:spcAft>
                <a:spcPts val="0"/>
              </a:spcAft>
              <a:buFont typeface="Arial" panose="020B0604020202020204" pitchFamily="34" charset="0"/>
              <a:buChar char="•"/>
              <a:defRPr/>
            </a:pPr>
            <a:r>
              <a:rPr lang="en-US" sz="2400" dirty="0"/>
              <a:t>TXOP limits/aggregation limits?</a:t>
            </a:r>
          </a:p>
          <a:p>
            <a:pPr marL="1257300" lvl="2" indent="-457200">
              <a:lnSpc>
                <a:spcPct val="90000"/>
              </a:lnSpc>
              <a:spcBef>
                <a:spcPts val="300"/>
              </a:spcBef>
              <a:spcAft>
                <a:spcPts val="0"/>
              </a:spcAft>
              <a:buFont typeface="Arial" panose="020B0604020202020204" pitchFamily="34" charset="0"/>
              <a:buChar char="•"/>
              <a:defRPr/>
            </a:pPr>
            <a:r>
              <a:rPr lang="en-US" sz="2400" dirty="0"/>
              <a:t>What is in 802.11 scope?  What is suggested for TGbn contribution?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7725352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 ARC SC, 28 October 2024,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p:txBody>
          <a:bodyPr/>
          <a:lstStyle/>
          <a:p>
            <a:r>
              <a:rPr lang="en-US" altLang="en-US" dirty="0"/>
              <a:t>IEEE 802.11  </a:t>
            </a:r>
            <a:br>
              <a:rPr lang="en-US" altLang="en-US" dirty="0"/>
            </a:br>
            <a:r>
              <a:rPr lang="en-US" altLang="en-US" dirty="0"/>
              <a:t>Architecture Standing Committee</a:t>
            </a:r>
            <a:endParaRPr lang="en-US" dirty="0"/>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p:txBody>
          <a:bodyPr/>
          <a:lstStyle/>
          <a:p>
            <a:r>
              <a:rPr lang="en-US" altLang="en-US" dirty="0"/>
              <a:t>Agenda</a:t>
            </a:r>
          </a:p>
          <a:p>
            <a:r>
              <a:rPr lang="en-US" altLang="en-US" dirty="0"/>
              <a:t>28 October 2024 Teleconference</a:t>
            </a:r>
          </a:p>
          <a:p>
            <a:endParaRPr lang="en-US" altLang="en-US" dirty="0"/>
          </a:p>
          <a:p>
            <a:r>
              <a:rPr lang="en-US" altLang="en-US" dirty="0"/>
              <a:t>Chair: Mark Hamilton (Ruckus/CommScope)</a:t>
            </a:r>
          </a:p>
          <a:p>
            <a:r>
              <a:rPr lang="en-US" altLang="en-US" dirty="0"/>
              <a:t>Vice Chair &amp; Sec’y: Joe Levy (</a:t>
            </a:r>
            <a:r>
              <a:rPr lang="en-US" altLang="en-US" dirty="0" err="1"/>
              <a:t>InterDigital</a:t>
            </a:r>
            <a:r>
              <a:rPr lang="en-US" altLang="en-US" dirty="0"/>
              <a:t>)</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marL="800100" lvl="1" indent="-342900">
              <a:buFont typeface="Arial" panose="020B0604020202020204" pitchFamily="34" charset="0"/>
              <a:buChar char="•"/>
            </a:pPr>
            <a:r>
              <a:rPr lang="en-US" altLang="en-US" sz="2400" dirty="0"/>
              <a:t>Sign in for .11 attendance credit</a:t>
            </a:r>
          </a:p>
          <a:p>
            <a:pPr marL="800100" lvl="1" indent="-342900">
              <a:buFont typeface="Arial" panose="020B0604020202020204" pitchFamily="34" charset="0"/>
              <a:buChar char="•"/>
            </a:pPr>
            <a:r>
              <a:rPr lang="en-US" altLang="en-US" sz="2400" dirty="0"/>
              <a:t>Noises off</a:t>
            </a:r>
          </a:p>
          <a:p>
            <a:pPr marL="800100" lvl="1" indent="-342900">
              <a:buFont typeface="Arial" panose="020B0604020202020204" pitchFamily="34" charset="0"/>
              <a:buChar char="•"/>
            </a:pPr>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38300335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23360</TotalTime>
  <Words>1576</Words>
  <Application>Microsoft Office PowerPoint</Application>
  <PresentationFormat>Widescreen</PresentationFormat>
  <Paragraphs>145</Paragraphs>
  <Slides>15</Slides>
  <Notes>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Calibri</vt:lpstr>
      <vt:lpstr>Helvetica</vt:lpstr>
      <vt:lpstr>Monotype Sorts</vt:lpstr>
      <vt:lpstr>Times New Roman</vt:lpstr>
      <vt:lpstr>Office Theme</vt:lpstr>
      <vt:lpstr>Document</vt:lpstr>
      <vt:lpstr>ARC-SC-agenda-October-28-2024</vt:lpstr>
      <vt:lpstr>Abstract</vt:lpstr>
      <vt:lpstr>IEEE 802.11   Architecture Standing Committee</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ARC Agenda – 28 October 2024</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139</cp:revision>
  <cp:lastPrinted>1601-01-01T00:00:00Z</cp:lastPrinted>
  <dcterms:created xsi:type="dcterms:W3CDTF">2021-01-26T19:12:38Z</dcterms:created>
  <dcterms:modified xsi:type="dcterms:W3CDTF">2024-10-25T19:02:35Z</dcterms:modified>
</cp:coreProperties>
</file>