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3"/>
  </p:notesMasterIdLst>
  <p:handoutMasterIdLst>
    <p:handoutMasterId r:id="rId24"/>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0" r:id="rId18"/>
    <p:sldId id="2399" r:id="rId19"/>
    <p:sldId id="2374"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6786"/>
  </p:normalViewPr>
  <p:slideViewPr>
    <p:cSldViewPr snapToGrid="0" snapToObjects="1">
      <p:cViewPr varScale="1">
        <p:scale>
          <a:sx n="102" d="100"/>
          <a:sy n="102" d="100"/>
        </p:scale>
        <p:origin x="1464" y="108"/>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025F68D6-7DCA-4ECB-AF6A-D0E7E6F53A8C}"/>
    <pc:docChg chg="modMainMaster">
      <pc:chgData name="Ansley, Carol (CCI-Atlanta)" userId="cbcdc21a-90c4-4b2f-81f7-da4165205229" providerId="ADAL" clId="{025F68D6-7DCA-4ECB-AF6A-D0E7E6F53A8C}" dt="2024-10-23T14:57:23.546" v="1" actId="20577"/>
      <pc:docMkLst>
        <pc:docMk/>
      </pc:docMkLst>
      <pc:sldMasterChg chg="modSp mod">
        <pc:chgData name="Ansley, Carol (CCI-Atlanta)" userId="cbcdc21a-90c4-4b2f-81f7-da4165205229" providerId="ADAL" clId="{025F68D6-7DCA-4ECB-AF6A-D0E7E6F53A8C}" dt="2024-10-23T14:57:23.546" v="1" actId="20577"/>
        <pc:sldMasterMkLst>
          <pc:docMk/>
          <pc:sldMasterMk cId="0" sldId="2147483648"/>
        </pc:sldMasterMkLst>
        <pc:spChg chg="mod">
          <ac:chgData name="Ansley, Carol (CCI-Atlanta)" userId="cbcdc21a-90c4-4b2f-81f7-da4165205229" providerId="ADAL" clId="{025F68D6-7DCA-4ECB-AF6A-D0E7E6F53A8C}" dt="2024-10-23T14:57:23.546"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10/23/2024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4/1681r2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October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2024-10-22</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October 23,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1"/>
            <a:ext cx="8058150" cy="5140859"/>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(12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ATL Ad Hoc Meeting: Last minute details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Planning to start at 8:30am on Monday</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Currently 8 people indicated joining virtually, 4 in person, total 12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 planning – Carol Ansley (4, all short), Phil Hawkes (submission), Julien </a:t>
            </a:r>
            <a:r>
              <a:rPr lang="en-US" sz="1400" spc="-1" dirty="0" err="1">
                <a:latin typeface="Times New Roman" panose="02020603050405020304" pitchFamily="18" charset="0"/>
                <a:cs typeface="Times New Roman" panose="02020603050405020304" pitchFamily="18" charset="0"/>
                <a:sym typeface="Arial"/>
              </a:rPr>
              <a:t>Sevin</a:t>
            </a:r>
            <a:r>
              <a:rPr lang="en-US" sz="1400" spc="-1" dirty="0">
                <a:latin typeface="Times New Roman" panose="02020603050405020304" pitchFamily="18" charset="0"/>
                <a:cs typeface="Times New Roman" panose="02020603050405020304" pitchFamily="18" charset="0"/>
                <a:sym typeface="Arial"/>
              </a:rPr>
              <a:t> (submission), Jerome Henry (submission), others?</a:t>
            </a: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 Hawkes – 24/1304r4 - presented</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03317341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tx1">
                    <a:lumMod val="50000"/>
                    <a:lumOff val="50000"/>
                  </a:schemeClr>
                </a:solidFill>
              </a:rPr>
              <a:t>TGbi Agenda – October 2, 2024</a:t>
            </a:r>
            <a:br>
              <a:rPr lang="en-US" dirty="0">
                <a:solidFill>
                  <a:schemeClr val="tx1">
                    <a:lumMod val="50000"/>
                    <a:lumOff val="50000"/>
                  </a:schemeClr>
                </a:solidFill>
              </a:rPr>
            </a:br>
            <a:endParaRPr lang="en-US" dirty="0">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1"/>
            <a:ext cx="8058150" cy="5140859"/>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tx1">
                  <a:lumMod val="50000"/>
                  <a:lumOff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(11 participants)</a:t>
            </a:r>
          </a:p>
          <a:p>
            <a:pPr lvl="1">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Upcoming ATL Ad Hoc Meeting: Oct. 28-30, attendance poll – Chair to send out poll on attendance</a:t>
            </a:r>
          </a:p>
          <a:p>
            <a:pPr lvl="2">
              <a:buClr>
                <a:srgbClr val="000000"/>
              </a:buClr>
              <a:buSzPct val="100000"/>
              <a:buFont typeface="Arial"/>
              <a:buChar char="•"/>
            </a:pPr>
            <a:endParaRPr lang="en-US" sz="14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lumMod val="50000"/>
                    <a:lumOff val="50000"/>
                  </a:schemeClr>
                </a:solidFill>
                <a:latin typeface="Times New Roman"/>
                <a:cs typeface="Times New Roman"/>
                <a:sym typeface="Times New Roman"/>
              </a:rPr>
              <a:t>Discussion</a:t>
            </a: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Po-Kai Huang – 24/1678r0, 24/1679r0 – presented both</a:t>
            </a:r>
          </a:p>
          <a:p>
            <a:pPr lvl="2">
              <a:buNone/>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tx1">
                  <a:lumMod val="50000"/>
                  <a:lumOff val="50000"/>
                </a:schemeClr>
              </a:solidFill>
            </a:endParaRPr>
          </a:p>
        </p:txBody>
      </p:sp>
    </p:spTree>
    <p:extLst>
      <p:ext uri="{BB962C8B-B14F-4D97-AF65-F5344CB8AC3E}">
        <p14:creationId xmlns:p14="http://schemas.microsoft.com/office/powerpoint/2010/main" val="424081520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October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19489</TotalTime>
  <Words>2000</Words>
  <Application>Microsoft Office PowerPoint</Application>
  <PresentationFormat>On-screen Show (4:3)</PresentationFormat>
  <Paragraphs>171</Paragraphs>
  <Slides>18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October 23, 2024 </vt:lpstr>
      <vt:lpstr>TGbi Agenda – October 2,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284</cp:revision>
  <dcterms:modified xsi:type="dcterms:W3CDTF">2024-10-23T14:57:32Z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