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31" r:id="rId17"/>
    <p:sldId id="2430" r:id="rId18"/>
    <p:sldId id="2429" r:id="rId19"/>
    <p:sldId id="2428" r:id="rId20"/>
    <p:sldId id="2423" r:id="rId21"/>
    <p:sldId id="2374" r:id="rId22"/>
    <p:sldId id="2377" r:id="rId23"/>
    <p:sldId id="2433"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13" d="100"/>
          <a:sy n="113" d="100"/>
        </p:scale>
        <p:origin x="1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DD27E0D-C8B6-4BF5-A323-93B3A1451792}"/>
    <pc:docChg chg="custSel delSld modSld modMainMaster">
      <pc:chgData name="Ansley, Carol (CCI-Atlanta)" userId="cbcdc21a-90c4-4b2f-81f7-da4165205229" providerId="ADAL" clId="{2DD27E0D-C8B6-4BF5-A323-93B3A1451792}" dt="2024-11-14T18:05:32.422" v="39" actId="20577"/>
      <pc:docMkLst>
        <pc:docMk/>
      </pc:docMkLst>
      <pc:sldChg chg="del">
        <pc:chgData name="Ansley, Carol (CCI-Atlanta)" userId="cbcdc21a-90c4-4b2f-81f7-da4165205229" providerId="ADAL" clId="{2DD27E0D-C8B6-4BF5-A323-93B3A1451792}" dt="2024-11-14T18:05:13.979" v="35" actId="47"/>
        <pc:sldMkLst>
          <pc:docMk/>
          <pc:sldMk cId="1665053387" sldId="2424"/>
        </pc:sldMkLst>
      </pc:sldChg>
      <pc:sldChg chg="modSp mod">
        <pc:chgData name="Ansley, Carol (CCI-Atlanta)" userId="cbcdc21a-90c4-4b2f-81f7-da4165205229" providerId="ADAL" clId="{2DD27E0D-C8B6-4BF5-A323-93B3A1451792}" dt="2024-11-14T18:05:32.422" v="39" actId="20577"/>
        <pc:sldMkLst>
          <pc:docMk/>
          <pc:sldMk cId="4230476255" sldId="2431"/>
        </pc:sldMkLst>
        <pc:spChg chg="mod">
          <ac:chgData name="Ansley, Carol (CCI-Atlanta)" userId="cbcdc21a-90c4-4b2f-81f7-da4165205229" providerId="ADAL" clId="{2DD27E0D-C8B6-4BF5-A323-93B3A1451792}" dt="2024-11-14T18:05:32.422" v="39" actId="20577"/>
          <ac:spMkLst>
            <pc:docMk/>
            <pc:sldMk cId="4230476255" sldId="2431"/>
            <ac:spMk id="9218" creationId="{00000000-0000-0000-0000-000000000000}"/>
          </ac:spMkLst>
        </pc:spChg>
      </pc:sldChg>
      <pc:sldChg chg="del">
        <pc:chgData name="Ansley, Carol (CCI-Atlanta)" userId="cbcdc21a-90c4-4b2f-81f7-da4165205229" providerId="ADAL" clId="{2DD27E0D-C8B6-4BF5-A323-93B3A1451792}" dt="2024-11-14T18:05:18.453" v="36" actId="47"/>
        <pc:sldMkLst>
          <pc:docMk/>
          <pc:sldMk cId="2104693099" sldId="2432"/>
        </pc:sldMkLst>
      </pc:sldChg>
      <pc:sldMasterChg chg="modSp mod">
        <pc:chgData name="Ansley, Carol (CCI-Atlanta)" userId="cbcdc21a-90c4-4b2f-81f7-da4165205229" providerId="ADAL" clId="{2DD27E0D-C8B6-4BF5-A323-93B3A1451792}" dt="2024-11-14T18:04:46.060" v="1" actId="20577"/>
        <pc:sldMasterMkLst>
          <pc:docMk/>
          <pc:sldMasterMk cId="0" sldId="2147483648"/>
        </pc:sldMasterMkLst>
        <pc:spChg chg="mod">
          <ac:chgData name="Ansley, Carol (CCI-Atlanta)" userId="cbcdc21a-90c4-4b2f-81f7-da4165205229" providerId="ADAL" clId="{2DD27E0D-C8B6-4BF5-A323-93B3A1451792}" dt="2024-11-14T18:04:46.060"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5493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424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99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802.11-24/1677r7</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2024-11-14</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14,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(24 participants on-line, 13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 Schedule: Dec. 4, 11, 18, Jan. 8</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Wednesday, 10amET</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24/1792r3 – updated to add CID1114, no text changes,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Ansley 24/1751r1 –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Huang 24/1678r0 – SP approved, 24/1927r0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Henry 24/1936r0</a:t>
            </a:r>
            <a:r>
              <a:rPr lang="en-US" sz="1800" dirty="0">
                <a:latin typeface="Times New Roman" panose="02020603050405020304" pitchFamily="18" charset="0"/>
                <a:cs typeface="Times New Roman" panose="02020603050405020304" pitchFamily="18" charset="0"/>
              </a:rPr>
              <a:t>, 1576r6, 1579r6, </a:t>
            </a:r>
            <a:r>
              <a:rPr lang="en-US" sz="1800" spc="-1" dirty="0">
                <a:solidFill>
                  <a:schemeClr val="tx1"/>
                </a:solidFill>
                <a:latin typeface="Times New Roman" panose="02020603050405020304" pitchFamily="18" charset="0"/>
                <a:cs typeface="Times New Roman" panose="02020603050405020304" pitchFamily="18" charset="0"/>
                <a:sym typeface="Times New Roman"/>
              </a:rPr>
              <a:t>24/1739r0 SP approved</a:t>
            </a:r>
          </a:p>
          <a:p>
            <a:pPr lvl="1">
              <a:buFont typeface="Arial"/>
              <a:buChar char="•"/>
            </a:pPr>
            <a:r>
              <a:rPr lang="en-US" sz="1800" spc="-1" dirty="0" err="1">
                <a:solidFill>
                  <a:schemeClr val="tx1"/>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tx1"/>
                </a:solidFill>
                <a:latin typeface="Times New Roman" panose="02020603050405020304" pitchFamily="18" charset="0"/>
                <a:cs typeface="Times New Roman" panose="02020603050405020304" pitchFamily="18" charset="0"/>
                <a:sym typeface="Times New Roman"/>
              </a:rPr>
              <a:t> 24/1714r2</a:t>
            </a:r>
          </a:p>
          <a:p>
            <a:pPr lvl="1">
              <a:buFont typeface="Arial"/>
              <a:buChar char="•"/>
            </a:pPr>
            <a:r>
              <a:rPr lang="en-US" sz="1800" spc="-1" dirty="0" err="1">
                <a:solidFill>
                  <a:schemeClr val="tx1"/>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solidFill>
                <a:latin typeface="Times New Roman" panose="02020603050405020304" pitchFamily="18" charset="0"/>
                <a:cs typeface="Times New Roman" panose="02020603050405020304" pitchFamily="18" charset="0"/>
                <a:sym typeface="Times New Roman"/>
              </a:rPr>
              <a:t> 24/1440r3 – SP</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24/1844r4</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Motion to direct editor to create new draft – motion # 52 (see </a:t>
            </a:r>
            <a:r>
              <a:rPr lang="en-US" sz="1800" spc="-1">
                <a:solidFill>
                  <a:schemeClr val="tx1"/>
                </a:solidFill>
                <a:latin typeface="Times New Roman" panose="02020603050405020304" pitchFamily="18" charset="0"/>
                <a:cs typeface="Times New Roman" panose="02020603050405020304" pitchFamily="18" charset="0"/>
                <a:sym typeface="Arial"/>
              </a:rPr>
              <a:t>slide 23)</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30476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13,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(41 participants on-line, 12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24/1714r2,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Hawkes </a:t>
            </a:r>
            <a:r>
              <a:rPr lang="en-US" sz="1800" dirty="0">
                <a:solidFill>
                  <a:schemeClr val="bg2"/>
                </a:solidFill>
                <a:latin typeface="Times New Roman" panose="02020603050405020304" pitchFamily="18" charset="0"/>
                <a:cs typeface="Times New Roman" panose="02020603050405020304" pitchFamily="18" charset="0"/>
              </a:rPr>
              <a:t>24/1304r6 – presented and straw poll passed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Henry 24/1936r1 – presented</a:t>
            </a:r>
            <a:r>
              <a:rPr lang="en-US" sz="1800" dirty="0">
                <a:solidFill>
                  <a:schemeClr val="bg2"/>
                </a:solidFill>
                <a:latin typeface="Times New Roman" panose="02020603050405020304" pitchFamily="18" charset="0"/>
                <a:cs typeface="Times New Roman" panose="02020603050405020304" pitchFamily="18" charset="0"/>
              </a:rPr>
              <a:t>, 1576r6, 1579r6, </a:t>
            </a:r>
            <a:r>
              <a:rPr lang="en-US" sz="1800" spc="-1" dirty="0">
                <a:solidFill>
                  <a:schemeClr val="bg2"/>
                </a:solidFill>
                <a:latin typeface="Times New Roman" panose="02020603050405020304" pitchFamily="18" charset="0"/>
                <a:cs typeface="Times New Roman" panose="02020603050405020304" pitchFamily="18" charset="0"/>
                <a:sym typeface="Times New Roman"/>
              </a:rPr>
              <a:t>24/1739r0 -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Ansley 24/1751r1</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2416361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12, 2024 – PM2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24/1927,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CID assignment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24/1844r2 (completed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Henry 24/1739r0, 24/1936r0</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1576r6, 1579r6 – not reached</a:t>
            </a: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Hawkes </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24/1304r6</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66141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(23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AM2 minutes approval (motion #50), de la Oliva (2 submission)</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24/1792r1 – completed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24/1844r2</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2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fontScale="62500" lnSpcReduction="20000"/>
          </a:bodyPr>
          <a:lstStyle/>
          <a:p>
            <a:pPr marL="0" indent="0">
              <a:buNone/>
            </a:pPr>
            <a:r>
              <a:rPr lang="en-US" sz="1800" b="0" dirty="0">
                <a:solidFill>
                  <a:schemeClr val="tx1"/>
                </a:solidFill>
                <a:sym typeface="Arial"/>
              </a:rPr>
              <a:t>Approve directing the Editor to create a Draft 0.7 with the texts and CID resolutions that have reached consensus within the group during this plenary and earlier ad hoc session.</a:t>
            </a:r>
          </a:p>
          <a:p>
            <a:r>
              <a:rPr lang="en-US" sz="1800" b="0" dirty="0">
                <a:solidFill>
                  <a:schemeClr val="tx1"/>
                </a:solidFill>
                <a:sym typeface="Arial"/>
              </a:rPr>
              <a:t>Specifically: </a:t>
            </a:r>
          </a:p>
          <a:p>
            <a:pPr algn="l"/>
            <a:r>
              <a:rPr lang="en-US" sz="1400" b="0" i="0" dirty="0">
                <a:solidFill>
                  <a:srgbClr val="222222"/>
                </a:solidFill>
                <a:effectLst/>
                <a:latin typeface="Arial" panose="020B0604020202020204" pitchFamily="34" charset="0"/>
              </a:rPr>
              <a:t>- CID resolution from Doc 24/1724r2 : for 16 CIDs : 1005, 1121, 1180, 1198, 1199, 1217, 1218, 1389, 1489, 1490, 1491, 1492, 1493, 1494, 1495, 1498</a:t>
            </a:r>
          </a:p>
          <a:p>
            <a:pPr algn="l"/>
            <a:r>
              <a:rPr lang="en-US" sz="1400" b="0" i="0" dirty="0">
                <a:solidFill>
                  <a:srgbClr val="222222"/>
                </a:solidFill>
                <a:effectLst/>
                <a:latin typeface="Arial" panose="020B0604020202020204" pitchFamily="34" charset="0"/>
              </a:rPr>
              <a:t>- Text from document 24/1710r0</a:t>
            </a:r>
          </a:p>
          <a:p>
            <a:pPr algn="l"/>
            <a:r>
              <a:rPr lang="en-US" sz="1400" b="0" i="0" dirty="0">
                <a:solidFill>
                  <a:srgbClr val="222222"/>
                </a:solidFill>
                <a:effectLst/>
                <a:latin typeface="Arial" panose="020B0604020202020204" pitchFamily="34" charset="0"/>
              </a:rPr>
              <a:t>- CID resolution from Doc 24/1727r2 : for 1 CID : 1146</a:t>
            </a:r>
          </a:p>
          <a:p>
            <a:pPr algn="l"/>
            <a:r>
              <a:rPr lang="en-US" sz="1400" b="0" i="0" dirty="0">
                <a:solidFill>
                  <a:srgbClr val="222222"/>
                </a:solidFill>
                <a:effectLst/>
                <a:latin typeface="Arial" panose="020B0604020202020204" pitchFamily="34" charset="0"/>
              </a:rPr>
              <a:t>- CID resolution from Doc 24/1679r3 for 5 CIDs : 1227, 1229, 1287, 1203, 1224</a:t>
            </a:r>
          </a:p>
          <a:p>
            <a:pPr algn="l"/>
            <a:r>
              <a:rPr lang="en-US" sz="1400" b="0" dirty="0">
                <a:solidFill>
                  <a:srgbClr val="222222"/>
                </a:solidFill>
                <a:latin typeface="Arial" panose="020B0604020202020204" pitchFamily="34" charset="0"/>
              </a:rPr>
              <a:t>- CID resolution from Doc 24/1738r1 for 29 CIDs : 1104, 1059, 1297, 1160, 1298, 1300, 1299, 1301, 1302, 1304, 1305, 1501, 1007, 1315, 1317, 1022, 1323, 1023, 1106, 1110, 1169, 1340, 1064, 1174, 1351, 1352, 1357, 1303, 1329.</a:t>
            </a:r>
          </a:p>
          <a:p>
            <a:pPr marL="0" indent="0" algn="l"/>
            <a:r>
              <a:rPr lang="en-US" sz="1400" b="0" dirty="0">
                <a:solidFill>
                  <a:srgbClr val="222222"/>
                </a:solidFill>
                <a:latin typeface="Arial" panose="020B0604020202020204" pitchFamily="34" charset="0"/>
              </a:rPr>
              <a:t>- CID resolution from Doc 24/1737r2 for 7 CIDs : 1156, 1184, 1185, 1044, 1186, 1045, 1318.</a:t>
            </a:r>
          </a:p>
          <a:p>
            <a:pPr algn="l"/>
            <a:r>
              <a:rPr lang="en-US" sz="1400" b="0" dirty="0">
                <a:solidFill>
                  <a:srgbClr val="222222"/>
                </a:solidFill>
                <a:latin typeface="Arial" panose="020B0604020202020204" pitchFamily="34" charset="0"/>
              </a:rPr>
              <a:t>- CID resolution from Doc 24/1792r2 for 10 CIDS: 1013, 1014, 1015, 1060, 1062, 1066, 1115, 1119, 1167, 1170</a:t>
            </a:r>
          </a:p>
          <a:p>
            <a:pPr algn="l"/>
            <a:r>
              <a:rPr lang="en-US" sz="1400" b="0" dirty="0">
                <a:solidFill>
                  <a:srgbClr val="222222"/>
                </a:solidFill>
                <a:latin typeface="Arial" panose="020B0604020202020204" pitchFamily="34" charset="0"/>
              </a:rPr>
              <a:t>- CID resolution from Doc 24/1304r7 for 30 CIDs: 1002, 1003, 1008, 1009, 1089, 1090, 1367, 1368, 1369, 1370, 1373, 1375, 1379, 1380, 1381, 1382, 1383, 1387, 1388, 1083, 1084, 1371, 1372, 1374, 1377, 1378, 1384, 1385, 1386, 1517</a:t>
            </a:r>
          </a:p>
          <a:p>
            <a:pPr algn="l"/>
            <a:r>
              <a:rPr lang="en-US" sz="1400" b="0" dirty="0">
                <a:solidFill>
                  <a:srgbClr val="222222"/>
                </a:solidFill>
                <a:latin typeface="Arial" panose="020B0604020202020204" pitchFamily="34" charset="0"/>
              </a:rPr>
              <a:t>- CID resolution from Doc 24/1792r3 for 1 CIDs: 1114</a:t>
            </a:r>
          </a:p>
          <a:p>
            <a:pPr algn="l"/>
            <a:r>
              <a:rPr lang="en-US" sz="1400" b="0" dirty="0">
                <a:solidFill>
                  <a:srgbClr val="222222"/>
                </a:solidFill>
                <a:latin typeface="Arial" panose="020B0604020202020204" pitchFamily="34" charset="0"/>
              </a:rPr>
              <a:t>- CID resolution from Doc 24/1751r1 for 10 CIDs : 1206, 1073, 1200, 1201, 1202, 1006, 1504, 1255, 1204, 1205.</a:t>
            </a:r>
          </a:p>
          <a:p>
            <a:pPr algn="l"/>
            <a:r>
              <a:rPr lang="en-US" sz="1400" b="0" dirty="0">
                <a:solidFill>
                  <a:srgbClr val="222222"/>
                </a:solidFill>
                <a:latin typeface="Arial" panose="020B0604020202020204" pitchFamily="34" charset="0"/>
              </a:rPr>
              <a:t>- CID resolution from Doc 24/1678r0 for 1 CID : 1148</a:t>
            </a:r>
          </a:p>
          <a:p>
            <a:pPr algn="l"/>
            <a:r>
              <a:rPr lang="en-US" sz="1400" b="0" dirty="0">
                <a:solidFill>
                  <a:srgbClr val="222222"/>
                </a:solidFill>
                <a:latin typeface="Arial" panose="020B0604020202020204" pitchFamily="34" charset="0"/>
              </a:rPr>
              <a:t>- CID resolution from Doc 24/1739r1 for 27 CIDs :  1232, 1163, 1319, 1320, 1321, 1024, 1322, 1164, 1165, 1108, 1324, 1025, 1325, 1018, 1111, 1326, 1502, 1327, 1505, 1356, 1342, 1506, 1235, 1257, 1281, 1289, 1290.</a:t>
            </a:r>
          </a:p>
          <a:p>
            <a:pPr algn="l"/>
            <a:r>
              <a:rPr lang="en-US" sz="1400" b="0" dirty="0">
                <a:solidFill>
                  <a:srgbClr val="222222"/>
                </a:solidFill>
                <a:latin typeface="Arial" panose="020B0604020202020204" pitchFamily="34" charset="0"/>
              </a:rPr>
              <a:t>- CID resolution from Doc 24/1576r8 for 1 CID : 1521.</a:t>
            </a:r>
          </a:p>
          <a:p>
            <a:pPr algn="l"/>
            <a:r>
              <a:rPr lang="en-US" sz="1400" b="0" dirty="0">
                <a:solidFill>
                  <a:srgbClr val="222222"/>
                </a:solidFill>
                <a:latin typeface="Arial" panose="020B0604020202020204" pitchFamily="34" charset="0"/>
              </a:rPr>
              <a:t>- CID resolution from Doc 24/1440r4 for 3 CIDs : 1001, 1085, 1086</a:t>
            </a:r>
          </a:p>
          <a:p>
            <a:pPr algn="l">
              <a:buFontTx/>
              <a:buChar char="-"/>
            </a:pPr>
            <a:r>
              <a:rPr lang="en-US" sz="1400" b="0" dirty="0">
                <a:solidFill>
                  <a:srgbClr val="222222"/>
                </a:solidFill>
                <a:latin typeface="Arial" panose="020B0604020202020204" pitchFamily="34" charset="0"/>
              </a:rPr>
              <a:t>CID resolution from Doc 24/1844r5 for 3 CIDs : 1026, 1092, 1091</a:t>
            </a:r>
          </a:p>
          <a:p>
            <a:pPr algn="l"/>
            <a:r>
              <a:rPr lang="en-US" sz="1800" b="0" dirty="0"/>
              <a:t>Mover: 		Stephane Baron</a:t>
            </a:r>
          </a:p>
          <a:p>
            <a:r>
              <a:rPr lang="en-US" sz="1800" b="0" dirty="0"/>
              <a:t>Second:   	Jerome Henry</a:t>
            </a:r>
          </a:p>
          <a:p>
            <a:r>
              <a:rPr lang="en-US" sz="1800" b="0" dirty="0"/>
              <a:t>Approved by unanimous consent,   </a:t>
            </a:r>
            <a:r>
              <a:rPr lang="en-US" sz="1800" b="0" strike="sngStrike" dirty="0"/>
              <a:t>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77626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8283</TotalTime>
  <Words>3318</Words>
  <Application>Microsoft Office PowerPoint</Application>
  <PresentationFormat>Widescreen</PresentationFormat>
  <Paragraphs>322</Paragraphs>
  <Slides>25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 Neue</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14, 2024 – AM1</vt:lpstr>
      <vt:lpstr>TGbi Agenda – November 13, 2024 – AM1</vt:lpstr>
      <vt:lpstr>TGbi Agenda – November 12, 2024 – PM2</vt:lpstr>
      <vt:lpstr>TGbi Agenda – November 12, 2024 – AM2</vt:lpstr>
      <vt:lpstr>TGbi Agenda – November 11, 2024 – AM1</vt:lpstr>
      <vt:lpstr>Timeline</vt:lpstr>
      <vt:lpstr>Motion # 51</vt:lpstr>
      <vt:lpstr>Motion # 52</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81</cp:revision>
  <cp:lastPrinted>1601-01-01T00:00:00Z</cp:lastPrinted>
  <dcterms:created xsi:type="dcterms:W3CDTF">2023-11-10T19:40:49Z</dcterms:created>
  <dcterms:modified xsi:type="dcterms:W3CDTF">2024-11-14T18:05:38Z</dcterms:modified>
  <cp:category>Name, Affiliation</cp:category>
</cp:coreProperties>
</file>