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3" d="100"/>
          <a:sy n="63" d="100"/>
        </p:scale>
        <p:origin x="804"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2024-09-30</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3692218"/>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Proposed draft ELC PAR (doc. 11-24/1599r3)</a:t>
            </a:r>
          </a:p>
          <a:p>
            <a:pPr>
              <a:buFont typeface="Arial" panose="020B0604020202020204" pitchFamily="34" charset="0"/>
              <a:buChar char="•"/>
            </a:pPr>
            <a:r>
              <a:rPr lang="en-GB" altLang="en-US" sz="2000" dirty="0"/>
              <a:t>Proposed draft ELC CSD (doc. </a:t>
            </a:r>
            <a:r>
              <a:rPr lang="en-GB" altLang="en-US" sz="2000"/>
              <a:t>11-24/1600r1)</a:t>
            </a:r>
            <a:endParaRPr lang="en-GB" altLang="en-US" sz="2000" dirty="0"/>
          </a:p>
          <a:p>
            <a:pPr>
              <a:buFont typeface="Arial" panose="020B0604020202020204" pitchFamily="34" charset="0"/>
              <a:buChar char="•"/>
            </a:pPr>
            <a:r>
              <a:rPr lang="en-GB" altLang="en-US" sz="2000" dirty="0"/>
              <a:t>Low-Power Enhanced-Range PHY Mode for ELC (doc. 11-24/1926r1)</a:t>
            </a:r>
          </a:p>
          <a:p>
            <a:pPr>
              <a:buFont typeface="Arial" panose="020B0604020202020204" pitchFamily="34" charset="0"/>
              <a:buChar char="•"/>
            </a:pPr>
            <a:r>
              <a:rPr lang="en-GB" altLang="en-US" sz="2000" dirty="0"/>
              <a:t>Underwater Interoperability and Backwards Compatibility (doc. 11-24/1928r0)</a:t>
            </a:r>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dirty="0"/>
              <a:t>Sept. 2024</a:t>
            </a:r>
          </a:p>
          <a:p>
            <a:pPr lvl="1">
              <a:buFontTx/>
              <a:buChar char="-"/>
            </a:pPr>
            <a:r>
              <a:rPr lang="en-GB" dirty="0"/>
              <a:t>Review contributions</a:t>
            </a:r>
          </a:p>
          <a:p>
            <a:pPr lvl="2">
              <a:buFontTx/>
              <a:buChar char="-"/>
            </a:pPr>
            <a:r>
              <a:rPr lang="en-GB" dirty="0"/>
              <a:t>Proposed PAR draft (11-24/1599r0)</a:t>
            </a:r>
          </a:p>
          <a:p>
            <a:pPr lvl="2">
              <a:buFontTx/>
              <a:buChar char="-"/>
            </a:pPr>
            <a:r>
              <a:rPr lang="en-GB" dirty="0"/>
              <a:t>Proposed CSD draft (11-24/1600r0)</a:t>
            </a:r>
          </a:p>
          <a:p>
            <a:pPr marL="457200" lvl="1" indent="0"/>
            <a:r>
              <a:rPr lang="en-GB" dirty="0"/>
              <a:t> </a:t>
            </a:r>
          </a:p>
          <a:p>
            <a:pPr>
              <a:buFontTx/>
              <a:buChar char="-"/>
            </a:pPr>
            <a:r>
              <a:rPr lang="en-GB" dirty="0"/>
              <a:t>Nov. 2024</a:t>
            </a:r>
          </a:p>
          <a:p>
            <a:pPr lvl="1">
              <a:buFontTx/>
              <a:buChar char="-"/>
            </a:pPr>
            <a:r>
              <a:rPr lang="en-GB" dirty="0"/>
              <a:t>Work on PAR</a:t>
            </a:r>
          </a:p>
          <a:p>
            <a:pPr lvl="1">
              <a:buFontTx/>
              <a:buChar char="-"/>
            </a:pPr>
            <a:r>
              <a:rPr lang="en-GB" dirty="0"/>
              <a:t>Work on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GB" kern="0" dirty="0"/>
              <a:t>Jan. 2025</a:t>
            </a:r>
          </a:p>
          <a:p>
            <a:pPr lvl="1">
              <a:buFontTx/>
              <a:buChar char="-"/>
            </a:pPr>
            <a:r>
              <a:rPr lang="en-GB" kern="0" dirty="0"/>
              <a:t>Finalize PAR and CSD</a:t>
            </a:r>
          </a:p>
          <a:p>
            <a:pPr lvl="1">
              <a:buFontTx/>
              <a:buChar char="-"/>
            </a:pPr>
            <a:r>
              <a:rPr lang="en-GB" kern="0" dirty="0"/>
              <a:t>WG approval of the PAR and CSD</a:t>
            </a:r>
          </a:p>
          <a:p>
            <a:pPr lvl="1">
              <a:buFontTx/>
              <a:buChar char="-"/>
            </a:pPr>
            <a:endParaRPr lang="en-GB" sz="1800" kern="0" dirty="0"/>
          </a:p>
          <a:p>
            <a:pPr>
              <a:buFontTx/>
              <a:buChar char="-"/>
            </a:pPr>
            <a:r>
              <a:rPr lang="en-GB" kern="0" dirty="0"/>
              <a:t> 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November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November</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https://web.cvent.com/event/cfbda833-a1ae-4e62-b6c3-fa156738a349/summary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6" name="Date Placeholder 5"/>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6255</TotalTime>
  <Words>1826</Words>
  <Application>Microsoft Office PowerPoint</Application>
  <PresentationFormat>Widescreen</PresentationFormat>
  <Paragraphs>225</Paragraphs>
  <Slides>15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November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98</cp:revision>
  <cp:lastPrinted>1601-01-01T00:00:00Z</cp:lastPrinted>
  <dcterms:created xsi:type="dcterms:W3CDTF">2019-08-08T09:50:31Z</dcterms:created>
  <dcterms:modified xsi:type="dcterms:W3CDTF">2024-11-12T16:12:52Z</dcterms:modified>
</cp:coreProperties>
</file>