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910" r:id="rId3"/>
    <p:sldId id="912" r:id="rId4"/>
    <p:sldId id="913" r:id="rId5"/>
    <p:sldId id="911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370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208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732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03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Liaison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802.11-24/1669r0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24/18-24-0100-06-0000-proposed-repsonse-to-japan-mic-s-consultation-on-frequency-reorganization-plan-2024.pdf" TargetMode="External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mentor.ieee.org/802.18/dcn/24/18-24-0102-03-0000-proposed-response-to-belgium-bipt-s-consultation-on-uwb-regulation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4/18-24-0095-07-0000-proposed-response-to-saudi-arabia-cst-s-consultation-on-spectrum-outlook-2024-2027.pdf" TargetMode="External"/><Relationship Id="rId5" Type="http://schemas.openxmlformats.org/officeDocument/2006/relationships/hyperlink" Target="https://mentor.ieee.org/802.18/dcn/24/18-24-0092-08-0000-proposed-response-to-ift-public-consultation-re-the-64-ghz-71-ghz-frequency-band.pdf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s://mentor.ieee.org/802.18/dcn/24/18-24-0091-05-0000-proposed-response-to-qatar-cra-s-consultation-on-iot-and-m2m-position-paper.pdf" TargetMode="External"/><Relationship Id="rId9" Type="http://schemas.openxmlformats.org/officeDocument/2006/relationships/hyperlink" Target="https://mentor.ieee.org/802.18/dcn/24/18-24-0109-03-0000-draft-response-to-czech-ctu-s-consultation-on-draft-radio-spectrum-management-strategy.docx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www.soumu.go.jp/menu_news/s-news/01kiban12_02000163.html" TargetMode="External"/><Relationship Id="rId7" Type="http://schemas.openxmlformats.org/officeDocument/2006/relationships/hyperlink" Target="https://mic.gov.vn/van-ban-phap-luat/du-thao/2210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ept.org/files/9522/Draft%20ECC%20Report%20364.docx" TargetMode="External"/><Relationship Id="rId5" Type="http://schemas.openxmlformats.org/officeDocument/2006/relationships/hyperlink" Target="https://mentor.ieee.org/802.18/documents?is_dcn=112&amp;is_group=0000&amp;is_year=2024" TargetMode="External"/><Relationship Id="rId4" Type="http://schemas.openxmlformats.org/officeDocument/2006/relationships/hyperlink" Target="https://regulations.citc.gov.sa/en/Pages/PublishedPublicConsultations.aspx#/PublishedPublicConsulationDetails/62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802.18 Liaison Report – </a:t>
            </a:r>
            <a:r>
              <a:rPr lang="en-US" dirty="0" smtClean="0">
                <a:latin typeface="Times New Roman" charset="0"/>
              </a:rPr>
              <a:t>November 2024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13 November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6" name="Document" r:id="rId6" imgW="8284803" imgH="4492752" progId="Word.Document.8">
                  <p:embed/>
                </p:oleObj>
              </mc:Choice>
              <mc:Fallback>
                <p:oleObj name="Document" r:id="rId6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</a:t>
            </a:r>
            <a:r>
              <a:rPr lang="en-US" altLang="en-US" sz="2200" dirty="0" smtClean="0"/>
              <a:t>15 September 2024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63 </a:t>
            </a:r>
            <a:r>
              <a:rPr lang="en-US" altLang="en-US" sz="1800" dirty="0"/>
              <a:t>voters (including </a:t>
            </a:r>
            <a:r>
              <a:rPr lang="en-US" altLang="en-US" sz="1800" dirty="0" smtClean="0"/>
              <a:t>10 </a:t>
            </a:r>
            <a:r>
              <a:rPr lang="en-US" altLang="en-US" sz="1800" dirty="0"/>
              <a:t>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6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6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</a:t>
            </a:r>
            <a:r>
              <a:rPr lang="en-US" altLang="en-US" sz="1800" dirty="0" smtClean="0"/>
              <a:t>Gaurav </a:t>
            </a:r>
            <a:r>
              <a:rPr lang="en-US" altLang="en-US" sz="1800" dirty="0" err="1" smtClean="0"/>
              <a:t>Patwardhan</a:t>
            </a:r>
            <a:r>
              <a:rPr lang="en-US" altLang="en-US" sz="1800" dirty="0" smtClean="0"/>
              <a:t> (Hewlett Packard Enterprise)</a:t>
            </a:r>
            <a:endParaRPr lang="en-US" altLang="en-US" sz="18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IEEE 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SA Program Manager:  Jodi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Haasz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(IEEE SA</a:t>
            </a: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53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2024 September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endParaRPr lang="en-US" altLang="en-US" sz="2200" dirty="0" smtClean="0"/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Qatar CRA:  </a:t>
            </a:r>
            <a:r>
              <a:rPr lang="en-GB" sz="1800" dirty="0">
                <a:hlinkClick r:id="rId4"/>
              </a:rPr>
              <a:t>Public Consultation - Position Paper on IoT and M2M in the State of Qatar</a:t>
            </a:r>
            <a:r>
              <a:rPr lang="en-GB" sz="1800" dirty="0"/>
              <a:t> 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Mexico IFT:  </a:t>
            </a:r>
            <a:r>
              <a:rPr lang="en-GB" sz="1800" dirty="0">
                <a:hlinkClick r:id="rId5"/>
              </a:rPr>
              <a:t>Public consultation re the 64 GHz - 71 GHz frequency band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Saudi Arabia CST</a:t>
            </a:r>
            <a:r>
              <a:rPr lang="en-US" sz="1800" dirty="0"/>
              <a:t>:  </a:t>
            </a:r>
            <a:r>
              <a:rPr lang="en-US" sz="1800" dirty="0">
                <a:hlinkClick r:id="rId6"/>
              </a:rPr>
              <a:t>Spectrum Outlook for Commercial and Innovative Use </a:t>
            </a:r>
            <a:r>
              <a:rPr lang="en-US" sz="1800" dirty="0" smtClean="0">
                <a:hlinkClick r:id="rId6"/>
              </a:rPr>
              <a:t>2024-2027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sz="1800" dirty="0"/>
              <a:t>Belgium BIPT: </a:t>
            </a:r>
            <a:r>
              <a:rPr lang="en-GB" sz="1800" dirty="0" smtClean="0"/>
              <a:t> </a:t>
            </a:r>
            <a:r>
              <a:rPr lang="en-GB" sz="1800" dirty="0" smtClean="0">
                <a:hlinkClick r:id="rId7"/>
              </a:rPr>
              <a:t>Consultation </a:t>
            </a:r>
            <a:r>
              <a:rPr lang="en-GB" sz="1800" dirty="0">
                <a:hlinkClick r:id="rId7"/>
              </a:rPr>
              <a:t>on radio interfaces related to devices using the ultra wideband technology (UWB</a:t>
            </a:r>
            <a:r>
              <a:rPr lang="en-GB" sz="1800" dirty="0" smtClean="0">
                <a:hlinkClick r:id="rId7"/>
              </a:rPr>
              <a:t>)</a:t>
            </a:r>
            <a:endParaRPr lang="en-GB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Japan MIC:  </a:t>
            </a:r>
            <a:r>
              <a:rPr lang="en-GB" sz="1800" dirty="0">
                <a:hlinkClick r:id="rId8"/>
              </a:rPr>
              <a:t>Call for opinions on the Frequency Reorganization Action Plan (FY2024 edition</a:t>
            </a:r>
            <a:r>
              <a:rPr lang="en-GB" sz="1800" dirty="0" smtClean="0">
                <a:hlinkClick r:id="rId8"/>
              </a:rPr>
              <a:t>)</a:t>
            </a:r>
            <a:endParaRPr lang="en-GB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Czech CTU:  </a:t>
            </a:r>
            <a:r>
              <a:rPr lang="en-GB" sz="1800" dirty="0">
                <a:hlinkClick r:id="rId9"/>
              </a:rPr>
              <a:t>Call for comments on the draft Radio Spectrum Management </a:t>
            </a:r>
            <a:r>
              <a:rPr lang="en-GB" sz="1800" dirty="0" smtClean="0">
                <a:hlinkClick r:id="rId9"/>
              </a:rPr>
              <a:t>Strategy</a:t>
            </a:r>
            <a:endParaRPr lang="en-US" sz="1800" dirty="0" smtClean="0"/>
          </a:p>
          <a:p>
            <a:pPr algn="just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Discussed the latest topics related to spectrum and regulation in Europe, North America, and Asia Pacific.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03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 the following consultations:</a:t>
            </a:r>
            <a:endParaRPr lang="en-US" altLang="en-US" sz="22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Japan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MIC: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Call for opinions on the proposed ministerial ordinance to amend part of the Radio Law Enforcement Regulations: Addition of systems and bands to the special exemption system for non-technical equipment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Saudi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Arabia CST: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4"/>
              </a:rPr>
              <a:t>Light Licensing Regulations Annex for the 6 GHz Frequency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4"/>
              </a:rPr>
              <a:t>Band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lvl="2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Draft response is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  <a:hlinkClick r:id="rId5"/>
              </a:rPr>
              <a:t>available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.  Expect to consider approval this week.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EU CEPT ECC: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6"/>
              </a:rPr>
              <a:t>Draft ECC Report 364 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Vietnam MIC:  </a:t>
            </a:r>
            <a:r>
              <a:rPr lang="en-US" sz="1800" dirty="0">
                <a:hlinkClick r:id="rId7"/>
              </a:rPr>
              <a:t>Consultation re lower 6 GHz band for </a:t>
            </a:r>
            <a:r>
              <a:rPr lang="en-US" sz="1800" dirty="0" smtClean="0">
                <a:hlinkClick r:id="rId7"/>
              </a:rPr>
              <a:t>Wi-Fi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Discuss </a:t>
            </a:r>
            <a:r>
              <a:rPr lang="en-US" altLang="en-US" sz="2200" dirty="0">
                <a:cs typeface="Arial" panose="020B0604020202020204" pitchFamily="34" charset="0"/>
              </a:rPr>
              <a:t>the latest topics related to spectrum and regulation in Europe, North America, </a:t>
            </a:r>
            <a:r>
              <a:rPr lang="en-US" altLang="en-US" sz="2200" dirty="0" smtClean="0">
                <a:cs typeface="Arial" panose="020B0604020202020204" pitchFamily="34" charset="0"/>
              </a:rPr>
              <a:t>and Asia Pacific: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ETSI BRAN update 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Liaisons from ITU-R Working Party 5D</a:t>
            </a:r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35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Future RR-TAG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587081"/>
              </p:ext>
            </p:extLst>
          </p:nvPr>
        </p:nvGraphicFramePr>
        <p:xfrm>
          <a:off x="1018592" y="1705690"/>
          <a:ext cx="10339434" cy="1468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72408"/>
                <a:gridCol w="716702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Date and time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Weekly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teleconference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3:00pm ET to 3:55pm ET,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Every Thursdays,</a:t>
                      </a:r>
                      <a:r>
                        <a:rPr lang="en-US" sz="1500" baseline="0" dirty="0" smtClean="0"/>
                        <a:t> through 20 March 2025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baseline="0" dirty="0" smtClean="0"/>
                        <a:t>2025 January interim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Opening meeting:  Tuesday,</a:t>
                      </a:r>
                      <a:r>
                        <a:rPr lang="en-US" sz="1500" baseline="0" dirty="0" smtClean="0"/>
                        <a:t> 14 January 2025, 10:30am JST to 12:30pm JST</a:t>
                      </a:r>
                    </a:p>
                    <a:p>
                      <a:r>
                        <a:rPr lang="en-US" sz="1500" baseline="0" dirty="0" smtClean="0"/>
                        <a:t>Closing meeting:  Thursday, 16 January 2025, 8:00am JST to 10:00am JST</a:t>
                      </a:r>
                      <a:endParaRPr lang="en-US" sz="15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853736" y="612868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*Call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in info is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available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at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the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51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69376</TotalTime>
  <Words>467</Words>
  <Application>Microsoft Office PowerPoint</Application>
  <PresentationFormat>Widescreen</PresentationFormat>
  <Paragraphs>78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802.18 Liaison Report – November 2024</vt:lpstr>
      <vt:lpstr>RR-TAG at a glance</vt:lpstr>
      <vt:lpstr>Progress since the 2024 September interim</vt:lpstr>
      <vt:lpstr>Objectives this week</vt:lpstr>
      <vt:lpstr>Future RR-TAG meetings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11-24/1669r0</dc:title>
  <dc:creator>Edward Au</dc:creator>
  <cp:keywords>802.18 to 802.11 liaison</cp:keywords>
  <cp:lastModifiedBy>Edward Au</cp:lastModifiedBy>
  <cp:revision>5032</cp:revision>
  <cp:lastPrinted>1601-01-01T00:00:00Z</cp:lastPrinted>
  <dcterms:created xsi:type="dcterms:W3CDTF">2016-03-03T14:54:45Z</dcterms:created>
  <dcterms:modified xsi:type="dcterms:W3CDTF">2024-11-08T00:25:21Z</dcterms:modified>
  <cp:category>2024 November plenary</cp:category>
</cp:coreProperties>
</file>