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D1BBC2-FC65-4B35-8378-001BA8C838F8}" v="6" dt="2024-11-15T17:27:25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87224-F7BC-4CAC-8E32-950751699C91}" dt="2024-08-05T20:20:35.816" v="48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87224-F7BC-4CAC-8E32-950751699C91}" dt="2024-08-05T20:22:08.567" v="105" actId="20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3B87224-F7BC-4CAC-8E32-950751699C91}" dt="2024-08-05T20:19:14.953" v="13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  <pc:spChg chg="mod">
          <ac:chgData name="Alfred Asterjadhi" userId="39de57b9-85c0-4fd1-aaac-8ca2b6560ad0" providerId="ADAL" clId="{13B87224-F7BC-4CAC-8E32-950751699C91}" dt="2024-08-05T20:19:18.80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  <pc:spChg chg="mod">
          <ac:chgData name="Alfred Asterjadhi" userId="39de57b9-85c0-4fd1-aaac-8ca2b6560ad0" providerId="ADAL" clId="{13B87224-F7BC-4CAC-8E32-950751699C91}" dt="2024-08-05T20:19:07.432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87224-F7BC-4CAC-8E32-950751699C91}" dt="2024-08-05T20:19:40.555" v="4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3B87224-F7BC-4CAC-8E32-950751699C91}" dt="2024-08-05T20:20:00.290" v="46" actId="20577"/>
          <ac:spMkLst>
            <pc:docMk/>
            <pc:sldMk cId="4134685600" sldId="261"/>
            <ac:spMk id="9" creationId="{C7B67E75-6FEC-43C0-9EE5-4FDD767F3EA8}"/>
          </ac:spMkLst>
        </pc:spChg>
        <pc:graphicFrameChg chg="mod">
          <ac:chgData name="Alfred Asterjadhi" userId="39de57b9-85c0-4fd1-aaac-8ca2b6560ad0" providerId="ADAL" clId="{13B87224-F7BC-4CAC-8E32-950751699C91}" dt="2024-08-05T20:20:16.407" v="47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87224-F7BC-4CAC-8E32-950751699C91}" dt="2024-08-05T20:22:16.170" v="10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87224-F7BC-4CAC-8E32-950751699C91}" dt="2024-08-05T20:19:16.638" v="14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87224-F7BC-4CAC-8E32-950751699C91}" dt="2024-08-05T20:19:30.47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21:27:09.548" v="123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5T17:27:15.783" v="971" actId="6549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B8D1BBC2-FC65-4B35-8378-001BA8C838F8}" dt="2024-11-15T17:27:15.783" v="971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8D1BBC2-FC65-4B35-8378-001BA8C838F8}" dt="2024-11-15T02:22:48.542" v="951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8D1BBC2-FC65-4B35-8378-001BA8C838F8}" dt="2024-11-15T01:47:24.001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  <pc:spChg chg="mod">
          <ac:chgData name="Alfred Asterjadhi" userId="39de57b9-85c0-4fd1-aaac-8ca2b6560ad0" providerId="ADAL" clId="{B8D1BBC2-FC65-4B35-8378-001BA8C838F8}" dt="2024-11-15T01:47:31.600" v="1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B8D1BBC2-FC65-4B35-8378-001BA8C838F8}" dt="2024-11-15T01:46:46.810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8D1BBC2-FC65-4B35-8378-001BA8C838F8}" dt="2024-11-15T01:49:28.420" v="3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8D1BBC2-FC65-4B35-8378-001BA8C838F8}" dt="2024-11-15T01:49:35.904" v="40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8D1BBC2-FC65-4B35-8378-001BA8C838F8}" dt="2024-11-15T01:49:16.014" v="28" actId="6549"/>
        <pc:sldMkLst>
          <pc:docMk/>
          <pc:sldMk cId="3928206792" sldId="262"/>
        </pc:sldMkLst>
        <pc:spChg chg="mod">
          <ac:chgData name="Alfred Asterjadhi" userId="39de57b9-85c0-4fd1-aaac-8ca2b6560ad0" providerId="ADAL" clId="{B8D1BBC2-FC65-4B35-8378-001BA8C838F8}" dt="2024-11-15T01:47:27.938" v="9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8D1BBC2-FC65-4B35-8378-001BA8C838F8}" dt="2024-11-15T01:49:16.014" v="28" actId="6549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1BBC2-FC65-4B35-8378-001BA8C838F8}" dt="2024-11-15T17:26:54.554" v="96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B7BF9EE-295D-4BF2-AEE4-C006D3C46982}" dt="2024-09-13T03:04:27.265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B7BF9EE-295D-4BF2-AEE4-C006D3C46982}" dt="2024-09-13T03:37:03.572" v="1112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B7BF9EE-295D-4BF2-AEE4-C006D3C46982}" dt="2024-09-13T03:23:42.701" v="7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B7BF9EE-295D-4BF2-AEE4-C006D3C46982}" dt="2024-09-13T05:50:29.884" v="119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B7BF9EE-295D-4BF2-AEE4-C006D3C46982}" dt="2024-09-13T05:50:51.364" v="119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67-16-00bn-tgbn-nov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5-00bn-tgbn-motions-list-part-1.pptxhttps:/mentor.ieee.org/802.11/dcn/24/11-24-0171-21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November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2024-11-14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November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around </a:t>
            </a:r>
            <a:r>
              <a:rPr lang="en-US" sz="1600" dirty="0">
                <a:solidFill>
                  <a:schemeClr val="tx1"/>
                </a:solidFill>
              </a:rPr>
              <a:t>60</a:t>
            </a:r>
            <a:r>
              <a:rPr lang="en-US" sz="1600" dirty="0"/>
              <a:t> technical submissions, covering a variety of topics:</a:t>
            </a:r>
            <a:endParaRPr lang="en-US" sz="14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Spatial Reuse, Feedback, low latency, channel access, distributed RU (dRU), preemption, power save (PS),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Non-primary channel access (NPCA), coexistence, coordinated beamforming (CBF), sounding, security,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Enhanced long range (ELR), multi-AP (MAP), coordinated rTWT (CrTWT), L4S, coordinated TDMA (C-TDMA),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Preamble and PPDU, multi-AP, control, roaming, unequal modulation (UEQM), QoS enhancements.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110 motions that added additional concepts to the SFD such as 2xLDPC, ELR, (joint/sequential) CBF sounding, high priority EDCA, coexistence modes, more details for DRU, ELR, UEQM, C-TDMA, PS, NPCA, MAP, C-RTWT, AP PS, eMLSR, roaming,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11-24/1667r16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4"/>
              </a:rPr>
              <a:t>11-24/0171r21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January 2025: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Continue populating the TGbn SFD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Deliver TGbn D0.1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November 18-29 				(Monday-Friday) 	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02 				(Monday)		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05 				(Thursday) 			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9 					(Monday)				– MAC/PHY 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12 				(Thursday) 			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16 				(Monday)				– MAC/PHY 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19 				(Thursday) 	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(Motions)*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December 23-January 03		(Monday-Friday) 						 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January 06 					(Monday)			 	– MAC/PHY 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January 09 					(Thursday) 			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endParaRPr lang="en-US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5789</TotalTime>
  <Words>612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November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2024-11-15T17:27:26Z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