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8"/>
  </p:notesMasterIdLst>
  <p:handoutMasterIdLst>
    <p:handoutMasterId r:id="rId11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383" r:id="rId80"/>
    <p:sldId id="1318" r:id="rId81"/>
    <p:sldId id="1292" r:id="rId82"/>
    <p:sldId id="1374" r:id="rId83"/>
    <p:sldId id="1381" r:id="rId84"/>
    <p:sldId id="1342" r:id="rId85"/>
    <p:sldId id="1375" r:id="rId86"/>
    <p:sldId id="1293" r:id="rId87"/>
    <p:sldId id="1323" r:id="rId88"/>
    <p:sldId id="1394" r:id="rId89"/>
    <p:sldId id="1294" r:id="rId90"/>
    <p:sldId id="1382" r:id="rId91"/>
    <p:sldId id="1359" r:id="rId92"/>
    <p:sldId id="1365" r:id="rId93"/>
    <p:sldId id="1385" r:id="rId94"/>
    <p:sldId id="1295" r:id="rId95"/>
    <p:sldId id="1341" r:id="rId96"/>
    <p:sldId id="1396" r:id="rId97"/>
    <p:sldId id="1325" r:id="rId98"/>
    <p:sldId id="1296" r:id="rId99"/>
    <p:sldId id="1376" r:id="rId100"/>
    <p:sldId id="1377" r:id="rId101"/>
    <p:sldId id="1391" r:id="rId102"/>
    <p:sldId id="1392" r:id="rId103"/>
    <p:sldId id="1393" r:id="rId104"/>
    <p:sldId id="1395" r:id="rId105"/>
    <p:sldId id="1386" r:id="rId106"/>
    <p:sldId id="1389" r:id="rId107"/>
    <p:sldId id="1387" r:id="rId108"/>
    <p:sldId id="1388" r:id="rId109"/>
    <p:sldId id="356" r:id="rId110"/>
    <p:sldId id="1390" r:id="rId111"/>
    <p:sldId id="1345" r:id="rId112"/>
    <p:sldId id="1256" r:id="rId113"/>
    <p:sldId id="997" r:id="rId114"/>
    <p:sldId id="362" r:id="rId115"/>
    <p:sldId id="1034" r:id="rId116"/>
    <p:sldId id="323"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392" dt="2024-11-15T02:01:26.0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11" d="100"/>
          <a:sy n="111" d="100"/>
        </p:scale>
        <p:origin x="1794"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ableStyles" Target="tableStyle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microsoft.com/office/2016/11/relationships/changesInfo" Target="changesInfos/changesInfo1.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handoutMaster" Target="handoutMasters/handoutMaster1.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presProps" Target="presProps.xml"/><Relationship Id="rId125"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modMainMaster">
      <pc:chgData name="Alfred Asterjadhi" userId="39de57b9-85c0-4fd1-aaac-8ca2b6560ad0" providerId="ADAL" clId="{3AF8E451-6A10-4DC6-8F4C-767DBD326839}" dt="2024-11-15T02:23:22.730" v="11191" actId="20577"/>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3T22:58:18.367" v="8482"/>
        <pc:sldMkLst>
          <pc:docMk/>
          <pc:sldMk cId="3976818858" sldId="269"/>
        </pc:sldMkLst>
        <pc:graphicFrameChg chg="mod modGraphic">
          <ac:chgData name="Alfred Asterjadhi" userId="39de57b9-85c0-4fd1-aaac-8ca2b6560ad0" providerId="ADAL" clId="{3AF8E451-6A10-4DC6-8F4C-767DBD326839}" dt="2024-11-13T22:58:18.367" v="8482"/>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3T22:58:11.147" v="8481"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pChg chg="mod">
          <ac:chgData name="Alfred Asterjadhi" userId="39de57b9-85c0-4fd1-aaac-8ca2b6560ad0" providerId="ADAL" clId="{3AF8E451-6A10-4DC6-8F4C-767DBD326839}" dt="2024-11-13T22:58:11.147" v="8481" actId="20577"/>
          <ac:spMkLst>
            <pc:docMk/>
            <pc:sldMk cId="2243228416" sldId="299"/>
            <ac:spMk id="17" creationId="{442A1050-6527-4B2E-A943-E125D6B48B52}"/>
          </ac:spMkLst>
        </pc:spChg>
      </pc:sldChg>
      <pc:sldChg chg="modSp mod">
        <pc:chgData name="Alfred Asterjadhi" userId="39de57b9-85c0-4fd1-aaac-8ca2b6560ad0" providerId="ADAL" clId="{3AF8E451-6A10-4DC6-8F4C-767DBD326839}" dt="2024-11-15T01:52:00.150" v="11110" actId="13926"/>
        <pc:sldMkLst>
          <pc:docMk/>
          <pc:sldMk cId="3930036297" sldId="356"/>
        </pc:sldMkLst>
        <pc:spChg chg="mod">
          <ac:chgData name="Alfred Asterjadhi" userId="39de57b9-85c0-4fd1-aaac-8ca2b6560ad0" providerId="ADAL" clId="{3AF8E451-6A10-4DC6-8F4C-767DBD326839}" dt="2024-11-15T01:52:00.150" v="11110" actId="13926"/>
          <ac:spMkLst>
            <pc:docMk/>
            <pc:sldMk cId="3930036297" sldId="356"/>
            <ac:spMk id="2" creationId="{4B5F0D0E-8BB7-48AB-9160-728B8B3399A2}"/>
          </ac:spMkLst>
        </pc:spChg>
        <pc:spChg chg="mod">
          <ac:chgData name="Alfred Asterjadhi" userId="39de57b9-85c0-4fd1-aaac-8ca2b6560ad0" providerId="ADAL" clId="{3AF8E451-6A10-4DC6-8F4C-767DBD326839}" dt="2024-11-14T23:48:57.932" v="10842" actId="6549"/>
          <ac:spMkLst>
            <pc:docMk/>
            <pc:sldMk cId="3930036297" sldId="356"/>
            <ac:spMk id="3" creationId="{DFB0BA47-D7B6-4F95-932E-A7AA615BC440}"/>
          </ac:spMkLst>
        </pc:spChg>
      </pc:sldChg>
      <pc:sldChg chg="addSp delSp modSp mod chgLayout">
        <pc:chgData name="Alfred Asterjadhi" userId="39de57b9-85c0-4fd1-aaac-8ca2b6560ad0" providerId="ADAL" clId="{3AF8E451-6A10-4DC6-8F4C-767DBD326839}" dt="2024-11-14T14:39:07.799" v="9467" actId="20577"/>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4T14:39:07.799" v="9467" actId="20577"/>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5T01:29:58.167" v="11073" actId="20577"/>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5T01:29:58.167" v="11073" actId="20577"/>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5T01:36:38.058" v="11103" actId="20577"/>
        <pc:sldMkLst>
          <pc:docMk/>
          <pc:sldMk cId="1865298196" sldId="1034"/>
        </pc:sldMkLst>
        <pc:spChg chg="mod">
          <ac:chgData name="Alfred Asterjadhi" userId="39de57b9-85c0-4fd1-aaac-8ca2b6560ad0" providerId="ADAL" clId="{3AF8E451-6A10-4DC6-8F4C-767DBD326839}" dt="2024-11-15T01:36:38.058" v="11103" actId="20577"/>
          <ac:spMkLst>
            <pc:docMk/>
            <pc:sldMk cId="1865298196" sldId="1034"/>
            <ac:spMk id="10" creationId="{74D21A5A-B20C-8325-8B54-F067F90E64D5}"/>
          </ac:spMkLst>
        </pc:spChg>
      </pc:sldChg>
      <pc:sldChg chg="addSp delSp modSp del mod chgLayout">
        <pc:chgData name="Alfred Asterjadhi" userId="39de57b9-85c0-4fd1-aaac-8ca2b6560ad0" providerId="ADAL" clId="{3AF8E451-6A10-4DC6-8F4C-767DBD326839}" dt="2024-11-13T23:01:07.583" v="8530" actId="47"/>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5T01:53:13.512" v="11134" actId="20577"/>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modGraphic">
          <ac:chgData name="Alfred Asterjadhi" userId="39de57b9-85c0-4fd1-aaac-8ca2b6560ad0" providerId="ADAL" clId="{3AF8E451-6A10-4DC6-8F4C-767DBD326839}" dt="2024-11-15T01:53:13.512" v="11134"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4T17:27:59.284" v="9911" actId="207"/>
        <pc:sldMkLst>
          <pc:docMk/>
          <pc:sldMk cId="3486068256" sldId="1167"/>
        </pc:sldMkLst>
        <pc:graphicFrameChg chg="mod modGraphic">
          <ac:chgData name="Alfred Asterjadhi" userId="39de57b9-85c0-4fd1-aaac-8ca2b6560ad0" providerId="ADAL" clId="{3AF8E451-6A10-4DC6-8F4C-767DBD326839}" dt="2024-11-14T17:27:59.284" v="9911" actId="207"/>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ord chgLayout">
        <pc:chgData name="Alfred Asterjadhi" userId="39de57b9-85c0-4fd1-aaac-8ca2b6560ad0" providerId="ADAL" clId="{3AF8E451-6A10-4DC6-8F4C-767DBD326839}" dt="2024-11-15T01:28:16.119" v="11068" actId="207"/>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5T01:28:16.119" v="11068" actId="207"/>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5T01:56:14.900" v="11169" actId="207"/>
        <pc:sldMkLst>
          <pc:docMk/>
          <pc:sldMk cId="3809017515" sldId="1272"/>
        </pc:sldMkLst>
        <pc:graphicFrameChg chg="mod modGraphic">
          <ac:chgData name="Alfred Asterjadhi" userId="39de57b9-85c0-4fd1-aaac-8ca2b6560ad0" providerId="ADAL" clId="{3AF8E451-6A10-4DC6-8F4C-767DBD326839}" dt="2024-11-15T01:56:14.900" v="11169" actId="20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5T01:59:54.708" v="11182" actId="20577"/>
        <pc:sldMkLst>
          <pc:docMk/>
          <pc:sldMk cId="1256207422" sldId="1273"/>
        </pc:sldMkLst>
        <pc:graphicFrameChg chg="mod modGraphic">
          <ac:chgData name="Alfred Asterjadhi" userId="39de57b9-85c0-4fd1-aaac-8ca2b6560ad0" providerId="ADAL" clId="{3AF8E451-6A10-4DC6-8F4C-767DBD326839}" dt="2024-11-15T01:59:54.708" v="11182" actId="20577"/>
          <ac:graphicFrameMkLst>
            <pc:docMk/>
            <pc:sldMk cId="1256207422" sldId="1273"/>
            <ac:graphicFrameMk id="6" creationId="{5094FBC8-BB74-47F3-965D-16BC678F4D1D}"/>
          </ac:graphicFrameMkLst>
        </pc:graphicFrameChg>
      </pc:sldChg>
      <pc:sldChg chg="modSp mod">
        <pc:chgData name="Alfred Asterjadhi" userId="39de57b9-85c0-4fd1-aaac-8ca2b6560ad0" providerId="ADAL" clId="{3AF8E451-6A10-4DC6-8F4C-767DBD326839}" dt="2024-11-14T17:30:18.442" v="9932" actId="207"/>
        <pc:sldMkLst>
          <pc:docMk/>
          <pc:sldMk cId="3576094034" sldId="1274"/>
        </pc:sldMkLst>
        <pc:graphicFrameChg chg="mod modGraphic">
          <ac:chgData name="Alfred Asterjadhi" userId="39de57b9-85c0-4fd1-aaac-8ca2b6560ad0" providerId="ADAL" clId="{3AF8E451-6A10-4DC6-8F4C-767DBD326839}" dt="2024-11-14T17:30:18.442" v="9932" actId="207"/>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5T01:55:31.612" v="11163" actId="207"/>
        <pc:sldMkLst>
          <pc:docMk/>
          <pc:sldMk cId="1930027812" sldId="1275"/>
        </pc:sldMkLst>
        <pc:graphicFrameChg chg="mod modGraphic">
          <ac:chgData name="Alfred Asterjadhi" userId="39de57b9-85c0-4fd1-aaac-8ca2b6560ad0" providerId="ADAL" clId="{3AF8E451-6A10-4DC6-8F4C-767DBD326839}" dt="2024-11-15T01:55:31.612" v="11163" actId="20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5T01:55:20.405" v="11161" actId="207"/>
        <pc:sldMkLst>
          <pc:docMk/>
          <pc:sldMk cId="2672561226" sldId="1276"/>
        </pc:sldMkLst>
        <pc:graphicFrameChg chg="mod modGraphic">
          <ac:chgData name="Alfred Asterjadhi" userId="39de57b9-85c0-4fd1-aaac-8ca2b6560ad0" providerId="ADAL" clId="{3AF8E451-6A10-4DC6-8F4C-767DBD326839}" dt="2024-11-15T01:55:20.405" v="11161" actId="20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4T17:29:38.433" v="9925" actId="207"/>
        <pc:sldMkLst>
          <pc:docMk/>
          <pc:sldMk cId="1246262870" sldId="1277"/>
        </pc:sldMkLst>
        <pc:graphicFrameChg chg="mod modGraphic">
          <ac:chgData name="Alfred Asterjadhi" userId="39de57b9-85c0-4fd1-aaac-8ca2b6560ad0" providerId="ADAL" clId="{3AF8E451-6A10-4DC6-8F4C-767DBD326839}" dt="2024-11-14T17:29:38.433" v="9925" actId="207"/>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5T02:01:27.275" v="11189" actId="20577"/>
        <pc:sldMkLst>
          <pc:docMk/>
          <pc:sldMk cId="2455484467" sldId="1278"/>
        </pc:sldMkLst>
        <pc:graphicFrameChg chg="mod modGraphic">
          <ac:chgData name="Alfred Asterjadhi" userId="39de57b9-85c0-4fd1-aaac-8ca2b6560ad0" providerId="ADAL" clId="{3AF8E451-6A10-4DC6-8F4C-767DBD326839}" dt="2024-11-15T02:01:27.275" v="11189" actId="2057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5T01:55:49.337" v="11165" actId="207"/>
        <pc:sldMkLst>
          <pc:docMk/>
          <pc:sldMk cId="3685291219" sldId="1279"/>
        </pc:sldMkLst>
        <pc:graphicFrameChg chg="mod modGraphic">
          <ac:chgData name="Alfred Asterjadhi" userId="39de57b9-85c0-4fd1-aaac-8ca2b6560ad0" providerId="ADAL" clId="{3AF8E451-6A10-4DC6-8F4C-767DBD326839}" dt="2024-11-15T01:55:49.337" v="11165" actId="207"/>
          <ac:graphicFrameMkLst>
            <pc:docMk/>
            <pc:sldMk cId="3685291219" sldId="1279"/>
            <ac:graphicFrameMk id="6" creationId="{5094FBC8-BB74-47F3-965D-16BC678F4D1D}"/>
          </ac:graphicFrameMkLst>
        </pc:graphicFrameChg>
      </pc:sldChg>
      <pc:sldChg chg="modSp mod">
        <pc:chgData name="Alfred Asterjadhi" userId="39de57b9-85c0-4fd1-aaac-8ca2b6560ad0" providerId="ADAL" clId="{3AF8E451-6A10-4DC6-8F4C-767DBD326839}" dt="2024-11-15T01:55:57.259" v="11167" actId="207"/>
        <pc:sldMkLst>
          <pc:docMk/>
          <pc:sldMk cId="536130981" sldId="1280"/>
        </pc:sldMkLst>
        <pc:graphicFrameChg chg="mod modGraphic">
          <ac:chgData name="Alfred Asterjadhi" userId="39de57b9-85c0-4fd1-aaac-8ca2b6560ad0" providerId="ADAL" clId="{3AF8E451-6A10-4DC6-8F4C-767DBD326839}" dt="2024-11-15T01:55:57.259" v="11167" actId="207"/>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18:30:31.774" v="7254" actId="207"/>
        <pc:sldMkLst>
          <pc:docMk/>
          <pc:sldMk cId="1748710395" sldId="1287"/>
        </pc:sldMkLst>
        <pc:spChg chg="mod">
          <ac:chgData name="Alfred Asterjadhi" userId="39de57b9-85c0-4fd1-aaac-8ca2b6560ad0" providerId="ADAL" clId="{3AF8E451-6A10-4DC6-8F4C-767DBD326839}" dt="2024-11-13T16:25:55.737" v="7143" actId="13926"/>
          <ac:spMkLst>
            <pc:docMk/>
            <pc:sldMk cId="1748710395" sldId="1287"/>
            <ac:spMk id="2" creationId="{4B5F0D0E-8BB7-48AB-9160-728B8B3399A2}"/>
          </ac:spMkLst>
        </pc:spChg>
        <pc:spChg chg="mod">
          <ac:chgData name="Alfred Asterjadhi" userId="39de57b9-85c0-4fd1-aaac-8ca2b6560ad0" providerId="ADAL" clId="{3AF8E451-6A10-4DC6-8F4C-767DBD326839}" dt="2024-11-13T18:30:31.774" v="7254" actId="207"/>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3T16:16:51.904" v="7003" actId="207"/>
        <pc:sldMkLst>
          <pc:docMk/>
          <pc:sldMk cId="3538497980" sldId="1288"/>
        </pc:sldMkLst>
        <pc:spChg chg="mod">
          <ac:chgData name="Alfred Asterjadhi" userId="39de57b9-85c0-4fd1-aaac-8ca2b6560ad0" providerId="ADAL" clId="{3AF8E451-6A10-4DC6-8F4C-767DBD326839}" dt="2024-11-13T04:36:15.127" v="7001" actId="13926"/>
          <ac:spMkLst>
            <pc:docMk/>
            <pc:sldMk cId="3538497980" sldId="1288"/>
            <ac:spMk id="2" creationId="{4B5F0D0E-8BB7-48AB-9160-728B8B3399A2}"/>
          </ac:spMkLst>
        </pc:spChg>
        <pc:spChg chg="mod">
          <ac:chgData name="Alfred Asterjadhi" userId="39de57b9-85c0-4fd1-aaac-8ca2b6560ad0" providerId="ADAL" clId="{3AF8E451-6A10-4DC6-8F4C-767DBD326839}" dt="2024-11-13T16:16:51.904" v="7003" actId="207"/>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3T21:10:42.078" v="7662" actId="207"/>
        <pc:sldMkLst>
          <pc:docMk/>
          <pc:sldMk cId="1518454104" sldId="1289"/>
        </pc:sldMkLst>
        <pc:spChg chg="mod">
          <ac:chgData name="Alfred Asterjadhi" userId="39de57b9-85c0-4fd1-aaac-8ca2b6560ad0" providerId="ADAL" clId="{3AF8E451-6A10-4DC6-8F4C-767DBD326839}" dt="2024-11-13T21:09:54.651" v="7655" actId="13926"/>
          <ac:spMkLst>
            <pc:docMk/>
            <pc:sldMk cId="1518454104" sldId="1289"/>
            <ac:spMk id="2" creationId="{4B5F0D0E-8BB7-48AB-9160-728B8B3399A2}"/>
          </ac:spMkLst>
        </pc:spChg>
        <pc:spChg chg="mod">
          <ac:chgData name="Alfred Asterjadhi" userId="39de57b9-85c0-4fd1-aaac-8ca2b6560ad0" providerId="ADAL" clId="{3AF8E451-6A10-4DC6-8F4C-767DBD326839}" dt="2024-11-13T21:10:42.078" v="7662" actId="207"/>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3T20:32:39.535" v="7593" actId="207"/>
        <pc:sldMkLst>
          <pc:docMk/>
          <pc:sldMk cId="3108884223" sldId="1290"/>
        </pc:sldMkLst>
        <pc:spChg chg="mod">
          <ac:chgData name="Alfred Asterjadhi" userId="39de57b9-85c0-4fd1-aaac-8ca2b6560ad0" providerId="ADAL" clId="{3AF8E451-6A10-4DC6-8F4C-767DBD326839}" dt="2024-11-13T19:59:06.733" v="7531" actId="13926"/>
          <ac:spMkLst>
            <pc:docMk/>
            <pc:sldMk cId="3108884223" sldId="1290"/>
            <ac:spMk id="2" creationId="{4B5F0D0E-8BB7-48AB-9160-728B8B3399A2}"/>
          </ac:spMkLst>
        </pc:spChg>
        <pc:spChg chg="mod">
          <ac:chgData name="Alfred Asterjadhi" userId="39de57b9-85c0-4fd1-aaac-8ca2b6560ad0" providerId="ADAL" clId="{3AF8E451-6A10-4DC6-8F4C-767DBD326839}" dt="2024-11-13T20:32:39.535" v="7593" actId="207"/>
          <ac:spMkLst>
            <pc:docMk/>
            <pc:sldMk cId="3108884223" sldId="1290"/>
            <ac:spMk id="3" creationId="{DFB0BA47-D7B6-4F95-932E-A7AA615BC440}"/>
          </ac:spMkLst>
        </pc:spChg>
      </pc:sldChg>
      <pc:sldChg chg="addSp modSp add del mod">
        <pc:chgData name="Alfred Asterjadhi" userId="39de57b9-85c0-4fd1-aaac-8ca2b6560ad0" providerId="ADAL" clId="{3AF8E451-6A10-4DC6-8F4C-767DBD326839}" dt="2024-11-13T21:17:13.307" v="7787" actId="4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3T16:38:17.191" v="7222" actId="404"/>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4T07:36:51.318" v="8967" actId="207"/>
        <pc:sldMkLst>
          <pc:docMk/>
          <pc:sldMk cId="2034965301" sldId="1292"/>
        </pc:sldMkLst>
        <pc:spChg chg="mod">
          <ac:chgData name="Alfred Asterjadhi" userId="39de57b9-85c0-4fd1-aaac-8ca2b6560ad0" providerId="ADAL" clId="{3AF8E451-6A10-4DC6-8F4C-767DBD326839}" dt="2024-11-14T00:55:05.344" v="8749" actId="13926"/>
          <ac:spMkLst>
            <pc:docMk/>
            <pc:sldMk cId="2034965301" sldId="1292"/>
            <ac:spMk id="2" creationId="{4B5F0D0E-8BB7-48AB-9160-728B8B3399A2}"/>
          </ac:spMkLst>
        </pc:spChg>
        <pc:spChg chg="mod">
          <ac:chgData name="Alfred Asterjadhi" userId="39de57b9-85c0-4fd1-aaac-8ca2b6560ad0" providerId="ADAL" clId="{3AF8E451-6A10-4DC6-8F4C-767DBD326839}" dt="2024-11-14T07:36:51.318" v="8967" actId="20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4T20:48:49.031" v="10441" actId="207"/>
        <pc:sldMkLst>
          <pc:docMk/>
          <pc:sldMk cId="3208411967" sldId="1293"/>
        </pc:sldMkLst>
        <pc:spChg chg="mod">
          <ac:chgData name="Alfred Asterjadhi" userId="39de57b9-85c0-4fd1-aaac-8ca2b6560ad0" providerId="ADAL" clId="{3AF8E451-6A10-4DC6-8F4C-767DBD326839}" dt="2024-11-14T20:48:29.291" v="10440" actId="13926"/>
          <ac:spMkLst>
            <pc:docMk/>
            <pc:sldMk cId="3208411967" sldId="1293"/>
            <ac:spMk id="2" creationId="{4B5F0D0E-8BB7-48AB-9160-728B8B3399A2}"/>
          </ac:spMkLst>
        </pc:spChg>
        <pc:spChg chg="mod">
          <ac:chgData name="Alfred Asterjadhi" userId="39de57b9-85c0-4fd1-aaac-8ca2b6560ad0" providerId="ADAL" clId="{3AF8E451-6A10-4DC6-8F4C-767DBD326839}" dt="2024-11-14T20:48:49.031" v="10441"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4T21:00:23.636" v="10621" actId="13926"/>
        <pc:sldMkLst>
          <pc:docMk/>
          <pc:sldMk cId="2866206975" sldId="1294"/>
        </pc:sldMkLst>
        <pc:spChg chg="mod">
          <ac:chgData name="Alfred Asterjadhi" userId="39de57b9-85c0-4fd1-aaac-8ca2b6560ad0" providerId="ADAL" clId="{3AF8E451-6A10-4DC6-8F4C-767DBD326839}" dt="2024-11-14T21:00:23.636" v="10621" actId="13926"/>
          <ac:spMkLst>
            <pc:docMk/>
            <pc:sldMk cId="2866206975" sldId="1294"/>
            <ac:spMk id="2" creationId="{4B5F0D0E-8BB7-48AB-9160-728B8B3399A2}"/>
          </ac:spMkLst>
        </pc:spChg>
        <pc:spChg chg="mod">
          <ac:chgData name="Alfred Asterjadhi" userId="39de57b9-85c0-4fd1-aaac-8ca2b6560ad0" providerId="ADAL" clId="{3AF8E451-6A10-4DC6-8F4C-767DBD326839}" dt="2024-11-14T21:00:16.814" v="10620"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4T21:01:12.261" v="10622" actId="13926"/>
        <pc:sldMkLst>
          <pc:docMk/>
          <pc:sldMk cId="2384632981" sldId="1295"/>
        </pc:sldMkLst>
        <pc:spChg chg="mod">
          <ac:chgData name="Alfred Asterjadhi" userId="39de57b9-85c0-4fd1-aaac-8ca2b6560ad0" providerId="ADAL" clId="{3AF8E451-6A10-4DC6-8F4C-767DBD326839}" dt="2024-11-14T21:01:12.261" v="10622" actId="13926"/>
          <ac:spMkLst>
            <pc:docMk/>
            <pc:sldMk cId="2384632981" sldId="1295"/>
            <ac:spMk id="2" creationId="{4B5F0D0E-8BB7-48AB-9160-728B8B3399A2}"/>
          </ac:spMkLst>
        </pc:spChg>
        <pc:spChg chg="mod">
          <ac:chgData name="Alfred Asterjadhi" userId="39de57b9-85c0-4fd1-aaac-8ca2b6560ad0" providerId="ADAL" clId="{3AF8E451-6A10-4DC6-8F4C-767DBD326839}" dt="2024-11-14T20:53:41.918" v="10521" actId="13926"/>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addSp modSp mod">
        <pc:chgData name="Alfred Asterjadhi" userId="39de57b9-85c0-4fd1-aaac-8ca2b6560ad0" providerId="ADAL" clId="{3AF8E451-6A10-4DC6-8F4C-767DBD326839}" dt="2024-11-15T01:50:45.619" v="11109" actId="20577"/>
        <pc:sldMkLst>
          <pc:docMk/>
          <pc:sldMk cId="3622002728" sldId="1296"/>
        </pc:sldMkLst>
        <pc:spChg chg="mod">
          <ac:chgData name="Alfred Asterjadhi" userId="39de57b9-85c0-4fd1-aaac-8ca2b6560ad0" providerId="ADAL" clId="{3AF8E451-6A10-4DC6-8F4C-767DBD326839}" dt="2024-11-14T23:36:59.554" v="10694" actId="13926"/>
          <ac:spMkLst>
            <pc:docMk/>
            <pc:sldMk cId="3622002728" sldId="1296"/>
            <ac:spMk id="2" creationId="{4B5F0D0E-8BB7-48AB-9160-728B8B3399A2}"/>
          </ac:spMkLst>
        </pc:spChg>
        <pc:spChg chg="mod">
          <ac:chgData name="Alfred Asterjadhi" userId="39de57b9-85c0-4fd1-aaac-8ca2b6560ad0" providerId="ADAL" clId="{3AF8E451-6A10-4DC6-8F4C-767DBD326839}" dt="2024-11-15T01:50:45.619" v="11109" actId="20577"/>
          <ac:spMkLst>
            <pc:docMk/>
            <pc:sldMk cId="3622002728" sldId="1296"/>
            <ac:spMk id="3" creationId="{DFB0BA47-D7B6-4F95-932E-A7AA615BC440}"/>
          </ac:spMkLst>
        </pc:spChg>
        <pc:graphicFrameChg chg="add mod">
          <ac:chgData name="Alfred Asterjadhi" userId="39de57b9-85c0-4fd1-aaac-8ca2b6560ad0" providerId="ADAL" clId="{3AF8E451-6A10-4DC6-8F4C-767DBD326839}" dt="2024-11-13T01:45:25.362" v="6829"/>
          <ac:graphicFrameMkLst>
            <pc:docMk/>
            <pc:sldMk cId="3622002728" sldId="1296"/>
            <ac:graphicFrameMk id="7" creationId="{6AC62F48-871F-59E8-91B0-7FEDEF4394C6}"/>
          </ac:graphicFrameMkLst>
        </pc:graphicFrame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4T17:33:08.514" v="9941"/>
        <pc:sldMkLst>
          <pc:docMk/>
          <pc:sldMk cId="2439274614" sldId="1310"/>
        </pc:sldMkLst>
        <pc:spChg chg="mod">
          <ac:chgData name="Alfred Asterjadhi" userId="39de57b9-85c0-4fd1-aaac-8ca2b6560ad0" providerId="ADAL" clId="{3AF8E451-6A10-4DC6-8F4C-767DBD326839}" dt="2024-11-14T17:33:08.514" v="9941"/>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4T20:47:24.789" v="10435" actId="20577"/>
        <pc:sldMkLst>
          <pc:docMk/>
          <pc:sldMk cId="2879250025" sldId="1314"/>
        </pc:sldMkLst>
        <pc:spChg chg="mod">
          <ac:chgData name="Alfred Asterjadhi" userId="39de57b9-85c0-4fd1-aaac-8ca2b6560ad0" providerId="ADAL" clId="{3AF8E451-6A10-4DC6-8F4C-767DBD326839}" dt="2024-11-14T20:47:24.789" v="10435" actId="2057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16:25:21.318" v="7141" actId="6549"/>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16:25:21.318" v="7141" actId="6549"/>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21:09:38.324" v="7653" actId="20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21:09:38.324" v="7653" actId="20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4T07:37:56.694" v="8993" actId="207"/>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4T07:37:56.694" v="8993" actId="207"/>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4T20:45:40.194" v="10417" actId="207"/>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4T20:45:40.194" v="10417" actId="207"/>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del mod">
        <pc:chgData name="Alfred Asterjadhi" userId="39de57b9-85c0-4fd1-aaac-8ca2b6560ad0" providerId="ADAL" clId="{3AF8E451-6A10-4DC6-8F4C-767DBD326839}" dt="2024-11-14T23:32:50.087" v="10642" actId="2696"/>
        <pc:sldMkLst>
          <pc:docMk/>
          <pc:sldMk cId="1153233998" sldId="1325"/>
        </pc:sldMkLst>
        <pc:spChg chg="mod">
          <ac:chgData name="Alfred Asterjadhi" userId="39de57b9-85c0-4fd1-aaac-8ca2b6560ad0" providerId="ADAL" clId="{3AF8E451-6A10-4DC6-8F4C-767DBD326839}" dt="2024-11-14T14:37:24.001" v="9384" actId="20577"/>
          <ac:spMkLst>
            <pc:docMk/>
            <pc:sldMk cId="1153233998" sldId="1325"/>
            <ac:spMk id="2" creationId="{B31DFF6D-4F14-3FDF-34C9-64D0E2C4A4F4}"/>
          </ac:spMkLst>
        </pc:spChg>
        <pc:spChg chg="mod">
          <ac:chgData name="Alfred Asterjadhi" userId="39de57b9-85c0-4fd1-aaac-8ca2b6560ad0" providerId="ADAL" clId="{3AF8E451-6A10-4DC6-8F4C-767DBD326839}" dt="2024-11-14T07:43:33.149" v="9057" actId="6549"/>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modSp add mod">
        <pc:chgData name="Alfred Asterjadhi" userId="39de57b9-85c0-4fd1-aaac-8ca2b6560ad0" providerId="ADAL" clId="{3AF8E451-6A10-4DC6-8F4C-767DBD326839}" dt="2024-11-14T23:33:01.829" v="10645" actId="20577"/>
        <pc:sldMkLst>
          <pc:docMk/>
          <pc:sldMk cId="2542550161" sldId="1325"/>
        </pc:sldMkLst>
        <pc:spChg chg="mod">
          <ac:chgData name="Alfred Asterjadhi" userId="39de57b9-85c0-4fd1-aaac-8ca2b6560ad0" providerId="ADAL" clId="{3AF8E451-6A10-4DC6-8F4C-767DBD326839}" dt="2024-11-14T23:33:01.829" v="10645" actId="20577"/>
          <ac:spMkLst>
            <pc:docMk/>
            <pc:sldMk cId="2542550161" sldId="1325"/>
            <ac:spMk id="2" creationId="{B31DFF6D-4F14-3FDF-34C9-64D0E2C4A4F4}"/>
          </ac:spMkLst>
        </pc:sp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del mod">
        <pc:chgData name="Alfred Asterjadhi" userId="39de57b9-85c0-4fd1-aaac-8ca2b6560ad0" providerId="ADAL" clId="{3AF8E451-6A10-4DC6-8F4C-767DBD326839}" dt="2024-11-14T14:37:11.808" v="9372" actId="47"/>
        <pc:sldMkLst>
          <pc:docMk/>
          <pc:sldMk cId="208823206" sldId="1326"/>
        </pc:sldMkLst>
        <pc:spChg chg="mod">
          <ac:chgData name="Alfred Asterjadhi" userId="39de57b9-85c0-4fd1-aaac-8ca2b6560ad0" providerId="ADAL" clId="{3AF8E451-6A10-4DC6-8F4C-767DBD326839}" dt="2024-11-14T14:36:59.390" v="9371"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3T03:58:07.754" v="6933" actId="207"/>
        <pc:sldMkLst>
          <pc:docMk/>
          <pc:sldMk cId="3069160061" sldId="1333"/>
        </pc:sldMkLst>
        <pc:spChg chg="mod">
          <ac:chgData name="Alfred Asterjadhi" userId="39de57b9-85c0-4fd1-aaac-8ca2b6560ad0" providerId="ADAL" clId="{3AF8E451-6A10-4DC6-8F4C-767DBD326839}" dt="2024-11-13T03:58:07.754" v="6933" actId="207"/>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3T04:04:18.929" v="6967" actId="207"/>
        <pc:sldMkLst>
          <pc:docMk/>
          <pc:sldMk cId="3813521761" sldId="1334"/>
        </pc:sldMkLst>
        <pc:spChg chg="mod">
          <ac:chgData name="Alfred Asterjadhi" userId="39de57b9-85c0-4fd1-aaac-8ca2b6560ad0" providerId="ADAL" clId="{3AF8E451-6A10-4DC6-8F4C-767DBD326839}" dt="2024-11-13T04:04:18.929" v="6967" actId="20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3T19:01:53.543" v="7329" actId="207"/>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3T19:01:53.543" v="7329" actId="207"/>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4T20:52:04.678" v="10515" actId="207"/>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4T20:52:04.678" v="10515" actId="207"/>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4T00:50:21.481" v="8696" actId="207"/>
        <pc:sldMkLst>
          <pc:docMk/>
          <pc:sldMk cId="3617121007" sldId="1342"/>
        </pc:sldMkLst>
        <pc:spChg chg="mod">
          <ac:chgData name="Alfred Asterjadhi" userId="39de57b9-85c0-4fd1-aaac-8ca2b6560ad0" providerId="ADAL" clId="{3AF8E451-6A10-4DC6-8F4C-767DBD326839}" dt="2024-11-13T19:46:16.987" v="7525"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4T00:50:21.481" v="8696" actId="207"/>
          <ac:spMkLst>
            <pc:docMk/>
            <pc:sldMk cId="3617121007" sldId="1342"/>
            <ac:spMk id="3" creationId="{0E25DE57-2085-E64A-FD26-86EA014AE0AA}"/>
          </ac:spMkLst>
        </pc:spChg>
      </pc:sldChg>
      <pc:sldChg chg="modSp add del mod">
        <pc:chgData name="Alfred Asterjadhi" userId="39de57b9-85c0-4fd1-aaac-8ca2b6560ad0" providerId="ADAL" clId="{3AF8E451-6A10-4DC6-8F4C-767DBD326839}" dt="2024-11-14T01:13:50.536" v="8832" actId="4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4T01:10:57.723" v="8801" actId="21"/>
          <ac:spMkLst>
            <pc:docMk/>
            <pc:sldMk cId="2440801393" sldId="1343"/>
            <ac:spMk id="3" creationId="{0E25DE57-2085-E64A-FD26-86EA014AE0AA}"/>
          </ac:spMkLst>
        </pc:spChg>
      </pc:sldChg>
      <pc:sldChg chg="addSp delSp modSp add del mod chgLayout">
        <pc:chgData name="Alfred Asterjadhi" userId="39de57b9-85c0-4fd1-aaac-8ca2b6560ad0" providerId="ADAL" clId="{3AF8E451-6A10-4DC6-8F4C-767DBD326839}" dt="2024-11-13T22:56:15.969" v="8437" actId="4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3T01:44:29.999" v="6814" actId="21"/>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5T01:17:05.593" v="11000" actId="15"/>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5T01:17:05.593" v="11000" actId="15"/>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5T01:52:56.670" v="11114" actId="207"/>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modGraphic">
          <ac:chgData name="Alfred Asterjadhi" userId="39de57b9-85c0-4fd1-aaac-8ca2b6560ad0" providerId="ADAL" clId="{3AF8E451-6A10-4DC6-8F4C-767DBD326839}" dt="2024-11-15T01:52:56.670" v="11114" actId="207"/>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4T20:47:57.437" v="10439" actId="207"/>
        <pc:sldMkLst>
          <pc:docMk/>
          <pc:sldMk cId="767189135" sldId="1347"/>
        </pc:sldMkLst>
        <pc:graphicFrameChg chg="mod modGraphic">
          <ac:chgData name="Alfred Asterjadhi" userId="39de57b9-85c0-4fd1-aaac-8ca2b6560ad0" providerId="ADAL" clId="{3AF8E451-6A10-4DC6-8F4C-767DBD326839}" dt="2024-11-14T20:47:57.437" v="10439" actId="207"/>
          <ac:graphicFrameMkLst>
            <pc:docMk/>
            <pc:sldMk cId="767189135" sldId="1347"/>
            <ac:graphicFrameMk id="6" creationId="{5094FBC8-BB74-47F3-965D-16BC678F4D1D}"/>
          </ac:graphicFrameMkLst>
        </pc:graphicFrameChg>
      </pc:sldChg>
      <pc:sldChg chg="modSp add mod">
        <pc:chgData name="Alfred Asterjadhi" userId="39de57b9-85c0-4fd1-aaac-8ca2b6560ad0" providerId="ADAL" clId="{3AF8E451-6A10-4DC6-8F4C-767DBD326839}" dt="2024-11-15T02:01:07.772" v="11186" actId="20577"/>
        <pc:sldMkLst>
          <pc:docMk/>
          <pc:sldMk cId="1389508599" sldId="1348"/>
        </pc:sldMkLst>
        <pc:graphicFrameChg chg="mod modGraphic">
          <ac:chgData name="Alfred Asterjadhi" userId="39de57b9-85c0-4fd1-aaac-8ca2b6560ad0" providerId="ADAL" clId="{3AF8E451-6A10-4DC6-8F4C-767DBD326839}" dt="2024-11-15T02:01:07.772" v="11186" actId="20577"/>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4T17:31:14.179" v="9939" actId="207"/>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modGraphic">
          <ac:chgData name="Alfred Asterjadhi" userId="39de57b9-85c0-4fd1-aaac-8ca2b6560ad0" providerId="ADAL" clId="{3AF8E451-6A10-4DC6-8F4C-767DBD326839}" dt="2024-11-14T17:31:14.179" v="9939" actId="207"/>
          <ac:graphicFrameMkLst>
            <pc:docMk/>
            <pc:sldMk cId="821712372" sldId="1350"/>
            <ac:graphicFrameMk id="6" creationId="{5094FBC8-BB74-47F3-965D-16BC678F4D1D}"/>
          </ac:graphicFrameMkLst>
        </pc:graphicFrameChg>
      </pc:sldChg>
      <pc:sldChg chg="modSp add mod">
        <pc:chgData name="Alfred Asterjadhi" userId="39de57b9-85c0-4fd1-aaac-8ca2b6560ad0" providerId="ADAL" clId="{3AF8E451-6A10-4DC6-8F4C-767DBD326839}" dt="2024-11-14T18:03:15.845" v="10358" actId="207"/>
        <pc:sldMkLst>
          <pc:docMk/>
          <pc:sldMk cId="1784315566" sldId="1351"/>
        </pc:sldMkLst>
        <pc:graphicFrameChg chg="mod modGraphic">
          <ac:chgData name="Alfred Asterjadhi" userId="39de57b9-85c0-4fd1-aaac-8ca2b6560ad0" providerId="ADAL" clId="{3AF8E451-6A10-4DC6-8F4C-767DBD326839}" dt="2024-11-14T18:03:15.845" v="10358" actId="207"/>
          <ac:graphicFrameMkLst>
            <pc:docMk/>
            <pc:sldMk cId="1784315566" sldId="1351"/>
            <ac:graphicFrameMk id="6" creationId="{5094FBC8-BB74-47F3-965D-16BC678F4D1D}"/>
          </ac:graphicFrameMkLst>
        </pc:graphicFrameChg>
      </pc:sldChg>
      <pc:sldChg chg="modSp add mod">
        <pc:chgData name="Alfred Asterjadhi" userId="39de57b9-85c0-4fd1-aaac-8ca2b6560ad0" providerId="ADAL" clId="{3AF8E451-6A10-4DC6-8F4C-767DBD326839}" dt="2024-11-15T02:00:49.637" v="11185" actId="20577"/>
        <pc:sldMkLst>
          <pc:docMk/>
          <pc:sldMk cId="1627378281" sldId="1352"/>
        </pc:sldMkLst>
        <pc:graphicFrameChg chg="modGraphic">
          <ac:chgData name="Alfred Asterjadhi" userId="39de57b9-85c0-4fd1-aaac-8ca2b6560ad0" providerId="ADAL" clId="{3AF8E451-6A10-4DC6-8F4C-767DBD326839}" dt="2024-11-15T02:00:49.637" v="11185" actId="20577"/>
          <ac:graphicFrameMkLst>
            <pc:docMk/>
            <pc:sldMk cId="1627378281" sldId="1352"/>
            <ac:graphicFrameMk id="6" creationId="{5094FBC8-BB74-47F3-965D-16BC678F4D1D}"/>
          </ac:graphicFrameMkLst>
        </pc:graphicFrameChg>
      </pc:sldChg>
      <pc:sldChg chg="modSp add mod">
        <pc:chgData name="Alfred Asterjadhi" userId="39de57b9-85c0-4fd1-aaac-8ca2b6560ad0" providerId="ADAL" clId="{3AF8E451-6A10-4DC6-8F4C-767DBD326839}" dt="2024-11-15T02:00:23.927" v="11184" actId="207"/>
        <pc:sldMkLst>
          <pc:docMk/>
          <pc:sldMk cId="6663636" sldId="1353"/>
        </pc:sldMkLst>
        <pc:graphicFrameChg chg="mod modGraphic">
          <ac:chgData name="Alfred Asterjadhi" userId="39de57b9-85c0-4fd1-aaac-8ca2b6560ad0" providerId="ADAL" clId="{3AF8E451-6A10-4DC6-8F4C-767DBD326839}" dt="2024-11-15T02:00:23.927" v="11184" actId="207"/>
          <ac:graphicFrameMkLst>
            <pc:docMk/>
            <pc:sldMk cId="6663636" sldId="1353"/>
            <ac:graphicFrameMk id="6" creationId="{5094FBC8-BB74-47F3-965D-16BC678F4D1D}"/>
          </ac:graphicFrameMkLst>
        </pc:graphicFrameChg>
      </pc:sldChg>
      <pc:sldChg chg="modSp add del mod">
        <pc:chgData name="Alfred Asterjadhi" userId="39de57b9-85c0-4fd1-aaac-8ca2b6560ad0" providerId="ADAL" clId="{3AF8E451-6A10-4DC6-8F4C-767DBD326839}" dt="2024-11-13T22:58:54.147" v="8483" actId="4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del mod">
        <pc:chgData name="Alfred Asterjadhi" userId="39de57b9-85c0-4fd1-aaac-8ca2b6560ad0" providerId="ADAL" clId="{3AF8E451-6A10-4DC6-8F4C-767DBD326839}" dt="2024-11-13T22:58:57.180" v="8484" actId="47"/>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del mod">
        <pc:chgData name="Alfred Asterjadhi" userId="39de57b9-85c0-4fd1-aaac-8ca2b6560ad0" providerId="ADAL" clId="{3AF8E451-6A10-4DC6-8F4C-767DBD326839}" dt="2024-11-13T22:56:06.383" v="8436" actId="4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3T01:48:23.458" v="6902" actId="403"/>
          <ac:spMkLst>
            <pc:docMk/>
            <pc:sldMk cId="3158196473" sldId="1357"/>
            <ac:spMk id="3" creationId="{DFB0BA47-D7B6-4F95-932E-A7AA615BC440}"/>
          </ac:spMkLst>
        </pc:spChg>
      </pc:sldChg>
      <pc:sldChg chg="modSp add del mod">
        <pc:chgData name="Alfred Asterjadhi" userId="39de57b9-85c0-4fd1-aaac-8ca2b6560ad0" providerId="ADAL" clId="{3AF8E451-6A10-4DC6-8F4C-767DBD326839}" dt="2024-11-13T20:04:05.453" v="7570" actId="47"/>
        <pc:sldMkLst>
          <pc:docMk/>
          <pc:sldMk cId="2192190613" sldId="1358"/>
        </pc:sldMkLst>
        <pc:spChg chg="mod">
          <ac:chgData name="Alfred Asterjadhi" userId="39de57b9-85c0-4fd1-aaac-8ca2b6560ad0" providerId="ADAL" clId="{3AF8E451-6A10-4DC6-8F4C-767DBD326839}" dt="2024-11-13T20:03:56.083" v="7566" actId="21"/>
          <ac:spMkLst>
            <pc:docMk/>
            <pc:sldMk cId="2192190613" sldId="1358"/>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4T20:55:30.819" v="10572" actId="207"/>
        <pc:sldMkLst>
          <pc:docMk/>
          <pc:sldMk cId="2272134483" sldId="1359"/>
        </pc:sldMkLst>
        <pc:spChg chg="mod">
          <ac:chgData name="Alfred Asterjadhi" userId="39de57b9-85c0-4fd1-aaac-8ca2b6560ad0" providerId="ADAL" clId="{3AF8E451-6A10-4DC6-8F4C-767DBD326839}" dt="2024-11-14T20:55:30.819" v="10572" actId="207"/>
          <ac:spMkLst>
            <pc:docMk/>
            <pc:sldMk cId="2272134483" sldId="1359"/>
            <ac:spMk id="3" creationId="{0E25DE57-2085-E64A-FD26-86EA014AE0AA}"/>
          </ac:spMkLst>
        </pc:spChg>
      </pc:sldChg>
      <pc:sldChg chg="modSp add del mod">
        <pc:chgData name="Alfred Asterjadhi" userId="39de57b9-85c0-4fd1-aaac-8ca2b6560ad0" providerId="ADAL" clId="{3AF8E451-6A10-4DC6-8F4C-767DBD326839}" dt="2024-11-13T20:03:32.370" v="7564" actId="2696"/>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del mod">
        <pc:chgData name="Alfred Asterjadhi" userId="39de57b9-85c0-4fd1-aaac-8ca2b6560ad0" providerId="ADAL" clId="{3AF8E451-6A10-4DC6-8F4C-767DBD326839}" dt="2024-11-13T20:03:32.370" v="7564" actId="2696"/>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addSp modSp add mod">
        <pc:chgData name="Alfred Asterjadhi" userId="39de57b9-85c0-4fd1-aaac-8ca2b6560ad0" providerId="ADAL" clId="{3AF8E451-6A10-4DC6-8F4C-767DBD326839}" dt="2024-11-14T20:56:06.382" v="10582" actId="207"/>
        <pc:sldMkLst>
          <pc:docMk/>
          <pc:sldMk cId="4016917965" sldId="1365"/>
        </pc:sldMkLst>
        <pc:spChg chg="mod">
          <ac:chgData name="Alfred Asterjadhi" userId="39de57b9-85c0-4fd1-aaac-8ca2b6560ad0" providerId="ADAL" clId="{3AF8E451-6A10-4DC6-8F4C-767DBD326839}" dt="2024-11-14T20:56:06.382" v="10582" actId="207"/>
          <ac:spMkLst>
            <pc:docMk/>
            <pc:sldMk cId="4016917965" sldId="1365"/>
            <ac:spMk id="3" creationId="{0E25DE57-2085-E64A-FD26-86EA014AE0AA}"/>
          </ac:spMkLst>
        </pc:spChg>
        <pc:spChg chg="add">
          <ac:chgData name="Alfred Asterjadhi" userId="39de57b9-85c0-4fd1-aaac-8ca2b6560ad0" providerId="ADAL" clId="{3AF8E451-6A10-4DC6-8F4C-767DBD326839}" dt="2024-11-14T07:59:42.122" v="9106"/>
          <ac:spMkLst>
            <pc:docMk/>
            <pc:sldMk cId="4016917965" sldId="1365"/>
            <ac:spMk id="7" creationId="{C44D44B9-2DB6-E96C-4804-D4F05E0B2876}"/>
          </ac:spMkLst>
        </pc:spChg>
        <pc:spChg chg="add">
          <ac:chgData name="Alfred Asterjadhi" userId="39de57b9-85c0-4fd1-aaac-8ca2b6560ad0" providerId="ADAL" clId="{3AF8E451-6A10-4DC6-8F4C-767DBD326839}" dt="2024-11-14T12:31:47.300" v="9306"/>
          <ac:spMkLst>
            <pc:docMk/>
            <pc:sldMk cId="4016917965" sldId="1365"/>
            <ac:spMk id="8" creationId="{36D86C4D-B8ED-B226-8DE1-6812F30EEC6F}"/>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4:30:16.530" v="6996" actId="20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4:30:16.530" v="6996" actId="20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3T19:14:21.429" v="7428" actId="2711"/>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3T19:14:21.429" v="7428" actId="2711"/>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3T19:33:49.448" v="7503" actId="20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3T19:33:49.448" v="7503" actId="20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3T19:43:32.471" v="7504" actId="20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3T19:43:32.471" v="7504" actId="20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4T00:26:54.329" v="8587" actId="20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4T00:26:54.329" v="8587" actId="20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4T00:54:19.253" v="8748" actId="20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4T00:54:19.253" v="8748" actId="20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4T23:38:26.237" v="10740" actId="207"/>
        <pc:sldMkLst>
          <pc:docMk/>
          <pc:sldMk cId="4113347919" sldId="1376"/>
        </pc:sldMkLst>
        <pc:spChg chg="mod">
          <ac:chgData name="Alfred Asterjadhi" userId="39de57b9-85c0-4fd1-aaac-8ca2b6560ad0" providerId="ADAL" clId="{3AF8E451-6A10-4DC6-8F4C-767DBD326839}" dt="2024-11-14T01:13:53.373" v="8833"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4T23:38:26.237" v="10740" actId="20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4T23:39:38.591" v="10770" actId="20577"/>
        <pc:sldMkLst>
          <pc:docMk/>
          <pc:sldMk cId="1178468829" sldId="1377"/>
        </pc:sldMkLst>
        <pc:spChg chg="mod">
          <ac:chgData name="Alfred Asterjadhi" userId="39de57b9-85c0-4fd1-aaac-8ca2b6560ad0" providerId="ADAL" clId="{3AF8E451-6A10-4DC6-8F4C-767DBD326839}" dt="2024-11-14T01:15:04.298" v="8855"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4T23:39:38.591" v="10770"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3T04:35:52.766" v="6998" actId="20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3T04:35:52.766" v="6998" actId="207"/>
          <ac:spMkLst>
            <pc:docMk/>
            <pc:sldMk cId="1017535009" sldId="1380"/>
            <ac:spMk id="3" creationId="{6EEBE577-1E3E-AB3C-5C8E-27E6C40B64DC}"/>
          </ac:spMkLst>
        </pc:spChg>
      </pc:sldChg>
      <pc:sldChg chg="modSp add mod">
        <pc:chgData name="Alfred Asterjadhi" userId="39de57b9-85c0-4fd1-aaac-8ca2b6560ad0" providerId="ADAL" clId="{3AF8E451-6A10-4DC6-8F4C-767DBD326839}" dt="2024-11-14T00:42:01.436" v="8637" actId="207"/>
        <pc:sldMkLst>
          <pc:docMk/>
          <pc:sldMk cId="4231050976" sldId="1381"/>
        </pc:sldMkLst>
        <pc:spChg chg="mod">
          <ac:chgData name="Alfred Asterjadhi" userId="39de57b9-85c0-4fd1-aaac-8ca2b6560ad0" providerId="ADAL" clId="{3AF8E451-6A10-4DC6-8F4C-767DBD326839}" dt="2024-11-13T19:46:14.806" v="7524" actId="20577"/>
          <ac:spMkLst>
            <pc:docMk/>
            <pc:sldMk cId="4231050976" sldId="1381"/>
            <ac:spMk id="2" creationId="{8D1DA6E7-3D8D-69C7-86DA-DE04741E2E0D}"/>
          </ac:spMkLst>
        </pc:spChg>
        <pc:spChg chg="mod">
          <ac:chgData name="Alfred Asterjadhi" userId="39de57b9-85c0-4fd1-aaac-8ca2b6560ad0" providerId="ADAL" clId="{3AF8E451-6A10-4DC6-8F4C-767DBD326839}" dt="2024-11-14T00:42:01.436" v="8637" actId="207"/>
          <ac:spMkLst>
            <pc:docMk/>
            <pc:sldMk cId="4231050976" sldId="1381"/>
            <ac:spMk id="3" creationId="{6EEBE577-1E3E-AB3C-5C8E-27E6C40B64DC}"/>
          </ac:spMkLst>
        </pc:spChg>
      </pc:sldChg>
      <pc:sldChg chg="modSp add mod">
        <pc:chgData name="Alfred Asterjadhi" userId="39de57b9-85c0-4fd1-aaac-8ca2b6560ad0" providerId="ADAL" clId="{3AF8E451-6A10-4DC6-8F4C-767DBD326839}" dt="2024-11-14T20:54:56.539" v="10563" actId="20577"/>
        <pc:sldMkLst>
          <pc:docMk/>
          <pc:sldMk cId="1947691262" sldId="1382"/>
        </pc:sldMkLst>
        <pc:spChg chg="mod">
          <ac:chgData name="Alfred Asterjadhi" userId="39de57b9-85c0-4fd1-aaac-8ca2b6560ad0" providerId="ADAL" clId="{3AF8E451-6A10-4DC6-8F4C-767DBD326839}" dt="2024-11-13T20:04:13.801" v="7571" actId="20577"/>
          <ac:spMkLst>
            <pc:docMk/>
            <pc:sldMk cId="1947691262" sldId="1382"/>
            <ac:spMk id="2" creationId="{9D953FE6-C292-E9EC-9B71-FDB6AE26809B}"/>
          </ac:spMkLst>
        </pc:spChg>
        <pc:spChg chg="mod">
          <ac:chgData name="Alfred Asterjadhi" userId="39de57b9-85c0-4fd1-aaac-8ca2b6560ad0" providerId="ADAL" clId="{3AF8E451-6A10-4DC6-8F4C-767DBD326839}" dt="2024-11-14T20:54:56.539" v="10563" actId="20577"/>
          <ac:spMkLst>
            <pc:docMk/>
            <pc:sldMk cId="1947691262" sldId="1382"/>
            <ac:spMk id="3" creationId="{0E25DE57-2085-E64A-FD26-86EA014AE0AA}"/>
          </ac:spMkLst>
        </pc:spChg>
      </pc:sldChg>
      <pc:sldChg chg="addSp modSp add mod">
        <pc:chgData name="Alfred Asterjadhi" userId="39de57b9-85c0-4fd1-aaac-8ca2b6560ad0" providerId="ADAL" clId="{3AF8E451-6A10-4DC6-8F4C-767DBD326839}" dt="2024-11-14T07:38:43.031" v="9000" actId="207"/>
        <pc:sldMkLst>
          <pc:docMk/>
          <pc:sldMk cId="2239628208" sldId="1383"/>
        </pc:sldMkLst>
        <pc:spChg chg="mod">
          <ac:chgData name="Alfred Asterjadhi" userId="39de57b9-85c0-4fd1-aaac-8ca2b6560ad0" providerId="ADAL" clId="{3AF8E451-6A10-4DC6-8F4C-767DBD326839}" dt="2024-11-14T07:38:36.455" v="8999" actId="13926"/>
          <ac:spMkLst>
            <pc:docMk/>
            <pc:sldMk cId="2239628208" sldId="1383"/>
            <ac:spMk id="2" creationId="{4B5F0D0E-8BB7-48AB-9160-728B8B3399A2}"/>
          </ac:spMkLst>
        </pc:spChg>
        <pc:spChg chg="mod">
          <ac:chgData name="Alfred Asterjadhi" userId="39de57b9-85c0-4fd1-aaac-8ca2b6560ad0" providerId="ADAL" clId="{3AF8E451-6A10-4DC6-8F4C-767DBD326839}" dt="2024-11-14T07:38:43.031" v="9000" actId="207"/>
          <ac:spMkLst>
            <pc:docMk/>
            <pc:sldMk cId="2239628208" sldId="1383"/>
            <ac:spMk id="3" creationId="{DFB0BA47-D7B6-4F95-932E-A7AA615BC440}"/>
          </ac:spMkLst>
        </pc:spChg>
        <pc:spChg chg="add">
          <ac:chgData name="Alfred Asterjadhi" userId="39de57b9-85c0-4fd1-aaac-8ca2b6560ad0" providerId="ADAL" clId="{3AF8E451-6A10-4DC6-8F4C-767DBD326839}" dt="2024-11-13T21:11:45.367" v="7669"/>
          <ac:spMkLst>
            <pc:docMk/>
            <pc:sldMk cId="2239628208" sldId="1383"/>
            <ac:spMk id="7" creationId="{4094D709-B783-1B9B-1F87-1974035842E0}"/>
          </ac:spMkLst>
        </pc:spChg>
      </pc:sldChg>
      <pc:sldChg chg="modSp add del mod">
        <pc:chgData name="Alfred Asterjadhi" userId="39de57b9-85c0-4fd1-aaac-8ca2b6560ad0" providerId="ADAL" clId="{3AF8E451-6A10-4DC6-8F4C-767DBD326839}" dt="2024-11-14T01:12:59.332" v="8822" actId="47"/>
        <pc:sldMkLst>
          <pc:docMk/>
          <pc:sldMk cId="2022037031" sldId="1384"/>
        </pc:sldMkLst>
        <pc:spChg chg="mod">
          <ac:chgData name="Alfred Asterjadhi" userId="39de57b9-85c0-4fd1-aaac-8ca2b6560ad0" providerId="ADAL" clId="{3AF8E451-6A10-4DC6-8F4C-767DBD326839}" dt="2024-11-13T22:41:58.738" v="8171" actId="20577"/>
          <ac:spMkLst>
            <pc:docMk/>
            <pc:sldMk cId="2022037031" sldId="1384"/>
            <ac:spMk id="2" creationId="{9D953FE6-C292-E9EC-9B71-FDB6AE26809B}"/>
          </ac:spMkLst>
        </pc:spChg>
        <pc:spChg chg="mod">
          <ac:chgData name="Alfred Asterjadhi" userId="39de57b9-85c0-4fd1-aaac-8ca2b6560ad0" providerId="ADAL" clId="{3AF8E451-6A10-4DC6-8F4C-767DBD326839}" dt="2024-11-14T01:11:39.764" v="8807" actId="21"/>
          <ac:spMkLst>
            <pc:docMk/>
            <pc:sldMk cId="2022037031" sldId="1384"/>
            <ac:spMk id="3" creationId="{0E25DE57-2085-E64A-FD26-86EA014AE0AA}"/>
          </ac:spMkLst>
        </pc:spChg>
      </pc:sldChg>
      <pc:sldChg chg="addSp modSp add mod">
        <pc:chgData name="Alfred Asterjadhi" userId="39de57b9-85c0-4fd1-aaac-8ca2b6560ad0" providerId="ADAL" clId="{3AF8E451-6A10-4DC6-8F4C-767DBD326839}" dt="2024-11-14T20:56:19.290" v="10587" actId="207"/>
        <pc:sldMkLst>
          <pc:docMk/>
          <pc:sldMk cId="984508935" sldId="1385"/>
        </pc:sldMkLst>
        <pc:spChg chg="mod">
          <ac:chgData name="Alfred Asterjadhi" userId="39de57b9-85c0-4fd1-aaac-8ca2b6560ad0" providerId="ADAL" clId="{3AF8E451-6A10-4DC6-8F4C-767DBD326839}" dt="2024-11-14T01:13:38.831" v="8831" actId="20577"/>
          <ac:spMkLst>
            <pc:docMk/>
            <pc:sldMk cId="984508935" sldId="1385"/>
            <ac:spMk id="2" creationId="{9D953FE6-C292-E9EC-9B71-FDB6AE26809B}"/>
          </ac:spMkLst>
        </pc:spChg>
        <pc:spChg chg="mod">
          <ac:chgData name="Alfred Asterjadhi" userId="39de57b9-85c0-4fd1-aaac-8ca2b6560ad0" providerId="ADAL" clId="{3AF8E451-6A10-4DC6-8F4C-767DBD326839}" dt="2024-11-14T20:56:19.290" v="10587" actId="207"/>
          <ac:spMkLst>
            <pc:docMk/>
            <pc:sldMk cId="984508935" sldId="1385"/>
            <ac:spMk id="3" creationId="{0E25DE57-2085-E64A-FD26-86EA014AE0AA}"/>
          </ac:spMkLst>
        </pc:spChg>
        <pc:spChg chg="add">
          <ac:chgData name="Alfred Asterjadhi" userId="39de57b9-85c0-4fd1-aaac-8ca2b6560ad0" providerId="ADAL" clId="{3AF8E451-6A10-4DC6-8F4C-767DBD326839}" dt="2024-11-14T12:31:07.585" v="9298"/>
          <ac:spMkLst>
            <pc:docMk/>
            <pc:sldMk cId="984508935" sldId="1385"/>
            <ac:spMk id="7" creationId="{AE70E588-79B3-323F-86AF-2EFFB84CAF1F}"/>
          </ac:spMkLst>
        </pc:spChg>
      </pc:sldChg>
      <pc:sldChg chg="modSp add mod">
        <pc:chgData name="Alfred Asterjadhi" userId="39de57b9-85c0-4fd1-aaac-8ca2b6560ad0" providerId="ADAL" clId="{3AF8E451-6A10-4DC6-8F4C-767DBD326839}" dt="2024-11-14T23:31:45.535" v="10623" actId="13926"/>
        <pc:sldMkLst>
          <pc:docMk/>
          <pc:sldMk cId="97856396" sldId="1386"/>
        </pc:sldMkLst>
        <pc:spChg chg="mod">
          <ac:chgData name="Alfred Asterjadhi" userId="39de57b9-85c0-4fd1-aaac-8ca2b6560ad0" providerId="ADAL" clId="{3AF8E451-6A10-4DC6-8F4C-767DBD326839}" dt="2024-11-14T23:31:45.535" v="10623" actId="13926"/>
          <ac:spMkLst>
            <pc:docMk/>
            <pc:sldMk cId="97856396" sldId="1386"/>
            <ac:spMk id="2" creationId="{4B5F0D0E-8BB7-48AB-9160-728B8B3399A2}"/>
          </ac:spMkLst>
        </pc:spChg>
        <pc:spChg chg="mod">
          <ac:chgData name="Alfred Asterjadhi" userId="39de57b9-85c0-4fd1-aaac-8ca2b6560ad0" providerId="ADAL" clId="{3AF8E451-6A10-4DC6-8F4C-767DBD326839}" dt="2024-11-13T23:00:23.604" v="8505" actId="20577"/>
          <ac:spMkLst>
            <pc:docMk/>
            <pc:sldMk cId="97856396" sldId="1386"/>
            <ac:spMk id="3" creationId="{DFB0BA47-D7B6-4F95-932E-A7AA615BC440}"/>
          </ac:spMkLst>
        </pc:spChg>
      </pc:sldChg>
      <pc:sldChg chg="add del">
        <pc:chgData name="Alfred Asterjadhi" userId="39de57b9-85c0-4fd1-aaac-8ca2b6560ad0" providerId="ADAL" clId="{3AF8E451-6A10-4DC6-8F4C-767DBD326839}" dt="2024-11-13T22:42:04.758" v="8173" actId="47"/>
        <pc:sldMkLst>
          <pc:docMk/>
          <pc:sldMk cId="2153651454" sldId="1386"/>
        </pc:sldMkLst>
      </pc:sldChg>
      <pc:sldChg chg="modSp add mod">
        <pc:chgData name="Alfred Asterjadhi" userId="39de57b9-85c0-4fd1-aaac-8ca2b6560ad0" providerId="ADAL" clId="{3AF8E451-6A10-4DC6-8F4C-767DBD326839}" dt="2024-11-14T23:32:22.192" v="10641" actId="207"/>
        <pc:sldMkLst>
          <pc:docMk/>
          <pc:sldMk cId="4035791045" sldId="1387"/>
        </pc:sldMkLst>
        <pc:spChg chg="mod">
          <ac:chgData name="Alfred Asterjadhi" userId="39de57b9-85c0-4fd1-aaac-8ca2b6560ad0" providerId="ADAL" clId="{3AF8E451-6A10-4DC6-8F4C-767DBD326839}" dt="2024-11-14T23:32:22.192" v="10641" actId="207"/>
          <ac:spMkLst>
            <pc:docMk/>
            <pc:sldMk cId="4035791045" sldId="1387"/>
            <ac:spMk id="2" creationId="{F8E71A1C-81DF-203F-67AF-C01DC9A16530}"/>
          </ac:spMkLst>
        </pc:spChg>
        <pc:spChg chg="mod">
          <ac:chgData name="Alfred Asterjadhi" userId="39de57b9-85c0-4fd1-aaac-8ca2b6560ad0" providerId="ADAL" clId="{3AF8E451-6A10-4DC6-8F4C-767DBD326839}" dt="2024-11-14T23:32:19.454" v="10640" actId="207"/>
          <ac:spMkLst>
            <pc:docMk/>
            <pc:sldMk cId="4035791045" sldId="1387"/>
            <ac:spMk id="16" creationId="{6CA749B1-A81C-2317-BB52-A957B24ED6D3}"/>
          </ac:spMkLst>
        </pc:spChg>
      </pc:sldChg>
      <pc:sldChg chg="modSp add mod">
        <pc:chgData name="Alfred Asterjadhi" userId="39de57b9-85c0-4fd1-aaac-8ca2b6560ad0" providerId="ADAL" clId="{3AF8E451-6A10-4DC6-8F4C-767DBD326839}" dt="2024-11-14T23:32:10.719" v="10627" actId="207"/>
        <pc:sldMkLst>
          <pc:docMk/>
          <pc:sldMk cId="2398377453" sldId="1388"/>
        </pc:sldMkLst>
        <pc:spChg chg="mod">
          <ac:chgData name="Alfred Asterjadhi" userId="39de57b9-85c0-4fd1-aaac-8ca2b6560ad0" providerId="ADAL" clId="{3AF8E451-6A10-4DC6-8F4C-767DBD326839}" dt="2024-11-14T23:32:10.719" v="10627" actId="207"/>
          <ac:spMkLst>
            <pc:docMk/>
            <pc:sldMk cId="2398377453" sldId="1388"/>
            <ac:spMk id="2" creationId="{6A9FFD29-62A6-B338-DB1F-656D857A99F5}"/>
          </ac:spMkLst>
        </pc:spChg>
        <pc:spChg chg="mod">
          <ac:chgData name="Alfred Asterjadhi" userId="39de57b9-85c0-4fd1-aaac-8ca2b6560ad0" providerId="ADAL" clId="{3AF8E451-6A10-4DC6-8F4C-767DBD326839}" dt="2024-11-14T23:32:07.799" v="10626" actId="207"/>
          <ac:spMkLst>
            <pc:docMk/>
            <pc:sldMk cId="2398377453" sldId="1388"/>
            <ac:spMk id="11" creationId="{20B31A70-007C-AB44-5C85-4A433D0AEA89}"/>
          </ac:spMkLst>
        </pc:spChg>
      </pc:sldChg>
      <pc:sldChg chg="addSp delSp modSp add mod chgLayout">
        <pc:chgData name="Alfred Asterjadhi" userId="39de57b9-85c0-4fd1-aaac-8ca2b6560ad0" providerId="ADAL" clId="{3AF8E451-6A10-4DC6-8F4C-767DBD326839}" dt="2024-11-14T14:36:31.703" v="9367" actId="6549"/>
        <pc:sldMkLst>
          <pc:docMk/>
          <pc:sldMk cId="1354255927" sldId="1389"/>
        </pc:sldMkLst>
        <pc:spChg chg="mod ord">
          <ac:chgData name="Alfred Asterjadhi" userId="39de57b9-85c0-4fd1-aaac-8ca2b6560ad0" providerId="ADAL" clId="{3AF8E451-6A10-4DC6-8F4C-767DBD326839}" dt="2024-11-13T23:00:42.928" v="8521" actId="6264"/>
          <ac:spMkLst>
            <pc:docMk/>
            <pc:sldMk cId="1354255927" sldId="1389"/>
            <ac:spMk id="2" creationId="{CBB6BE89-725C-7287-F96F-BE5358133A36}"/>
          </ac:spMkLst>
        </pc:spChg>
        <pc:spChg chg="add del mod">
          <ac:chgData name="Alfred Asterjadhi" userId="39de57b9-85c0-4fd1-aaac-8ca2b6560ad0" providerId="ADAL" clId="{3AF8E451-6A10-4DC6-8F4C-767DBD326839}" dt="2024-11-13T23:00:42.928" v="8521" actId="6264"/>
          <ac:spMkLst>
            <pc:docMk/>
            <pc:sldMk cId="1354255927" sldId="1389"/>
            <ac:spMk id="3" creationId="{DF3CFB86-6DC2-335C-03DB-24946EDAEDBF}"/>
          </ac:spMkLst>
        </pc:spChg>
        <pc:spChg chg="mod ord">
          <ac:chgData name="Alfred Asterjadhi" userId="39de57b9-85c0-4fd1-aaac-8ca2b6560ad0" providerId="ADAL" clId="{3AF8E451-6A10-4DC6-8F4C-767DBD326839}" dt="2024-11-13T23:00:42.928" v="8521" actId="6264"/>
          <ac:spMkLst>
            <pc:docMk/>
            <pc:sldMk cId="1354255927" sldId="1389"/>
            <ac:spMk id="4" creationId="{BCFFF57D-0E48-546B-59BA-5601D173EFEE}"/>
          </ac:spMkLst>
        </pc:spChg>
        <pc:spChg chg="mod ord">
          <ac:chgData name="Alfred Asterjadhi" userId="39de57b9-85c0-4fd1-aaac-8ca2b6560ad0" providerId="ADAL" clId="{3AF8E451-6A10-4DC6-8F4C-767DBD326839}" dt="2024-11-13T23:00:42.928" v="8521" actId="6264"/>
          <ac:spMkLst>
            <pc:docMk/>
            <pc:sldMk cId="1354255927" sldId="1389"/>
            <ac:spMk id="5" creationId="{63AE84AE-D2E6-0A98-7574-B4E54BCA4CC6}"/>
          </ac:spMkLst>
        </pc:spChg>
        <pc:spChg chg="mod ord">
          <ac:chgData name="Alfred Asterjadhi" userId="39de57b9-85c0-4fd1-aaac-8ca2b6560ad0" providerId="ADAL" clId="{3AF8E451-6A10-4DC6-8F4C-767DBD326839}" dt="2024-11-13T23:00:42.928" v="8521" actId="6264"/>
          <ac:spMkLst>
            <pc:docMk/>
            <pc:sldMk cId="1354255927" sldId="1389"/>
            <ac:spMk id="6" creationId="{A843F1B1-22CD-3B09-326F-EF9071A68CDB}"/>
          </ac:spMkLst>
        </pc:spChg>
        <pc:spChg chg="add del mod">
          <ac:chgData name="Alfred Asterjadhi" userId="39de57b9-85c0-4fd1-aaac-8ca2b6560ad0" providerId="ADAL" clId="{3AF8E451-6A10-4DC6-8F4C-767DBD326839}" dt="2024-11-13T23:00:42.928" v="8521" actId="6264"/>
          <ac:spMkLst>
            <pc:docMk/>
            <pc:sldMk cId="1354255927" sldId="1389"/>
            <ac:spMk id="7" creationId="{0D8CEFA3-5304-0F65-89B4-C67FDFDC4DC2}"/>
          </ac:spMkLst>
        </pc:spChg>
        <pc:spChg chg="add del mod">
          <ac:chgData name="Alfred Asterjadhi" userId="39de57b9-85c0-4fd1-aaac-8ca2b6560ad0" providerId="ADAL" clId="{3AF8E451-6A10-4DC6-8F4C-767DBD326839}" dt="2024-11-13T23:00:42.928" v="8521" actId="6264"/>
          <ac:spMkLst>
            <pc:docMk/>
            <pc:sldMk cId="1354255927" sldId="1389"/>
            <ac:spMk id="8" creationId="{E0310BA9-FC84-A170-E09C-3BEC69BDCAE1}"/>
          </ac:spMkLst>
        </pc:spChg>
        <pc:spChg chg="add del mod">
          <ac:chgData name="Alfred Asterjadhi" userId="39de57b9-85c0-4fd1-aaac-8ca2b6560ad0" providerId="ADAL" clId="{3AF8E451-6A10-4DC6-8F4C-767DBD326839}" dt="2024-11-13T23:00:42.928" v="8521" actId="6264"/>
          <ac:spMkLst>
            <pc:docMk/>
            <pc:sldMk cId="1354255927" sldId="1389"/>
            <ac:spMk id="9" creationId="{8B7BA25C-5EA9-F9C9-16C5-4A5D267D38D1}"/>
          </ac:spMkLst>
        </pc:spChg>
        <pc:spChg chg="del mod">
          <ac:chgData name="Alfred Asterjadhi" userId="39de57b9-85c0-4fd1-aaac-8ca2b6560ad0" providerId="ADAL" clId="{3AF8E451-6A10-4DC6-8F4C-767DBD326839}" dt="2024-11-13T23:00:42.928" v="8521" actId="6264"/>
          <ac:spMkLst>
            <pc:docMk/>
            <pc:sldMk cId="1354255927" sldId="1389"/>
            <ac:spMk id="10" creationId="{710E72FC-9D58-DB70-1F2E-BB918CE4188C}"/>
          </ac:spMkLst>
        </pc:spChg>
        <pc:spChg chg="add mod ord">
          <ac:chgData name="Alfred Asterjadhi" userId="39de57b9-85c0-4fd1-aaac-8ca2b6560ad0" providerId="ADAL" clId="{3AF8E451-6A10-4DC6-8F4C-767DBD326839}" dt="2024-11-14T14:36:31.703" v="9367" actId="6549"/>
          <ac:spMkLst>
            <pc:docMk/>
            <pc:sldMk cId="1354255927" sldId="1389"/>
            <ac:spMk id="11" creationId="{F6152DDE-4888-4681-A24E-D900BF185698}"/>
          </ac:spMkLst>
        </pc:spChg>
      </pc:sldChg>
      <pc:sldChg chg="modSp add mod ord">
        <pc:chgData name="Alfred Asterjadhi" userId="39de57b9-85c0-4fd1-aaac-8ca2b6560ad0" providerId="ADAL" clId="{3AF8E451-6A10-4DC6-8F4C-767DBD326839}" dt="2024-11-14T23:35:03.916" v="10690"/>
        <pc:sldMkLst>
          <pc:docMk/>
          <pc:sldMk cId="3912146512" sldId="1390"/>
        </pc:sldMkLst>
        <pc:spChg chg="mod">
          <ac:chgData name="Alfred Asterjadhi" userId="39de57b9-85c0-4fd1-aaac-8ca2b6560ad0" providerId="ADAL" clId="{3AF8E451-6A10-4DC6-8F4C-767DBD326839}" dt="2024-11-14T14:37:54.042" v="9388" actId="6549"/>
          <ac:spMkLst>
            <pc:docMk/>
            <pc:sldMk cId="3912146512" sldId="1390"/>
            <ac:spMk id="11" creationId="{F6152DDE-4888-4681-A24E-D900BF185698}"/>
          </ac:spMkLst>
        </pc:spChg>
      </pc:sldChg>
      <pc:sldChg chg="modSp add mod">
        <pc:chgData name="Alfred Asterjadhi" userId="39de57b9-85c0-4fd1-aaac-8ca2b6560ad0" providerId="ADAL" clId="{3AF8E451-6A10-4DC6-8F4C-767DBD326839}" dt="2024-11-14T23:39:41.956" v="10771" actId="20577"/>
        <pc:sldMkLst>
          <pc:docMk/>
          <pc:sldMk cId="3535448210" sldId="1391"/>
        </pc:sldMkLst>
        <pc:spChg chg="mod">
          <ac:chgData name="Alfred Asterjadhi" userId="39de57b9-85c0-4fd1-aaac-8ca2b6560ad0" providerId="ADAL" clId="{3AF8E451-6A10-4DC6-8F4C-767DBD326839}" dt="2024-11-14T01:15:06.437" v="8856" actId="20577"/>
          <ac:spMkLst>
            <pc:docMk/>
            <pc:sldMk cId="3535448210" sldId="1391"/>
            <ac:spMk id="2" creationId="{9D953FE6-C292-E9EC-9B71-FDB6AE26809B}"/>
          </ac:spMkLst>
        </pc:spChg>
        <pc:spChg chg="mod">
          <ac:chgData name="Alfred Asterjadhi" userId="39de57b9-85c0-4fd1-aaac-8ca2b6560ad0" providerId="ADAL" clId="{3AF8E451-6A10-4DC6-8F4C-767DBD326839}" dt="2024-11-14T23:39:41.956" v="10771" actId="20577"/>
          <ac:spMkLst>
            <pc:docMk/>
            <pc:sldMk cId="3535448210" sldId="1391"/>
            <ac:spMk id="3" creationId="{0E25DE57-2085-E64A-FD26-86EA014AE0AA}"/>
          </ac:spMkLst>
        </pc:spChg>
      </pc:sldChg>
      <pc:sldChg chg="modSp add mod">
        <pc:chgData name="Alfred Asterjadhi" userId="39de57b9-85c0-4fd1-aaac-8ca2b6560ad0" providerId="ADAL" clId="{3AF8E451-6A10-4DC6-8F4C-767DBD326839}" dt="2024-11-14T23:40:04.347" v="10777" actId="207"/>
        <pc:sldMkLst>
          <pc:docMk/>
          <pc:sldMk cId="3662704170" sldId="1392"/>
        </pc:sldMkLst>
        <pc:spChg chg="mod">
          <ac:chgData name="Alfred Asterjadhi" userId="39de57b9-85c0-4fd1-aaac-8ca2b6560ad0" providerId="ADAL" clId="{3AF8E451-6A10-4DC6-8F4C-767DBD326839}" dt="2024-11-14T01:15:09.568" v="8857" actId="20577"/>
          <ac:spMkLst>
            <pc:docMk/>
            <pc:sldMk cId="3662704170" sldId="1392"/>
            <ac:spMk id="2" creationId="{9D953FE6-C292-E9EC-9B71-FDB6AE26809B}"/>
          </ac:spMkLst>
        </pc:spChg>
        <pc:spChg chg="mod">
          <ac:chgData name="Alfred Asterjadhi" userId="39de57b9-85c0-4fd1-aaac-8ca2b6560ad0" providerId="ADAL" clId="{3AF8E451-6A10-4DC6-8F4C-767DBD326839}" dt="2024-11-14T23:40:04.347" v="10777" actId="207"/>
          <ac:spMkLst>
            <pc:docMk/>
            <pc:sldMk cId="3662704170" sldId="1392"/>
            <ac:spMk id="3" creationId="{0E25DE57-2085-E64A-FD26-86EA014AE0AA}"/>
          </ac:spMkLst>
        </pc:spChg>
      </pc:sldChg>
      <pc:sldChg chg="modSp add mod">
        <pc:chgData name="Alfred Asterjadhi" userId="39de57b9-85c0-4fd1-aaac-8ca2b6560ad0" providerId="ADAL" clId="{3AF8E451-6A10-4DC6-8F4C-767DBD326839}" dt="2024-11-14T23:40:36.535" v="10802" actId="207"/>
        <pc:sldMkLst>
          <pc:docMk/>
          <pc:sldMk cId="1832179933" sldId="1393"/>
        </pc:sldMkLst>
        <pc:spChg chg="mod">
          <ac:chgData name="Alfred Asterjadhi" userId="39de57b9-85c0-4fd1-aaac-8ca2b6560ad0" providerId="ADAL" clId="{3AF8E451-6A10-4DC6-8F4C-767DBD326839}" dt="2024-11-14T01:15:19.751" v="8859" actId="20577"/>
          <ac:spMkLst>
            <pc:docMk/>
            <pc:sldMk cId="1832179933" sldId="1393"/>
            <ac:spMk id="2" creationId="{9D953FE6-C292-E9EC-9B71-FDB6AE26809B}"/>
          </ac:spMkLst>
        </pc:spChg>
        <pc:spChg chg="mod">
          <ac:chgData name="Alfred Asterjadhi" userId="39de57b9-85c0-4fd1-aaac-8ca2b6560ad0" providerId="ADAL" clId="{3AF8E451-6A10-4DC6-8F4C-767DBD326839}" dt="2024-11-14T23:40:36.535" v="10802" actId="207"/>
          <ac:spMkLst>
            <pc:docMk/>
            <pc:sldMk cId="1832179933" sldId="1393"/>
            <ac:spMk id="3" creationId="{0E25DE57-2085-E64A-FD26-86EA014AE0AA}"/>
          </ac:spMkLst>
        </pc:spChg>
      </pc:sldChg>
      <pc:sldChg chg="modSp add mod">
        <pc:chgData name="Alfred Asterjadhi" userId="39de57b9-85c0-4fd1-aaac-8ca2b6560ad0" providerId="ADAL" clId="{3AF8E451-6A10-4DC6-8F4C-767DBD326839}" dt="2024-11-14T20:46:36.552" v="10432" actId="207"/>
        <pc:sldMkLst>
          <pc:docMk/>
          <pc:sldMk cId="830770626" sldId="1394"/>
        </pc:sldMkLst>
        <pc:spChg chg="mod">
          <ac:chgData name="Alfred Asterjadhi" userId="39de57b9-85c0-4fd1-aaac-8ca2b6560ad0" providerId="ADAL" clId="{3AF8E451-6A10-4DC6-8F4C-767DBD326839}" dt="2024-11-14T20:46:00.406" v="10422" actId="20577"/>
          <ac:spMkLst>
            <pc:docMk/>
            <pc:sldMk cId="830770626" sldId="1394"/>
            <ac:spMk id="2" creationId="{8D1DA6E7-3D8D-69C7-86DA-DE04741E2E0D}"/>
          </ac:spMkLst>
        </pc:spChg>
        <pc:spChg chg="mod">
          <ac:chgData name="Alfred Asterjadhi" userId="39de57b9-85c0-4fd1-aaac-8ca2b6560ad0" providerId="ADAL" clId="{3AF8E451-6A10-4DC6-8F4C-767DBD326839}" dt="2024-11-14T20:46:36.552" v="10432" actId="207"/>
          <ac:spMkLst>
            <pc:docMk/>
            <pc:sldMk cId="830770626" sldId="1394"/>
            <ac:spMk id="3" creationId="{6EEBE577-1E3E-AB3C-5C8E-27E6C40B64DC}"/>
          </ac:spMkLst>
        </pc:spChg>
      </pc:sldChg>
      <pc:sldChg chg="modSp add mod">
        <pc:chgData name="Alfred Asterjadhi" userId="39de57b9-85c0-4fd1-aaac-8ca2b6560ad0" providerId="ADAL" clId="{3AF8E451-6A10-4DC6-8F4C-767DBD326839}" dt="2024-11-14T23:40:53.639" v="10807" actId="207"/>
        <pc:sldMkLst>
          <pc:docMk/>
          <pc:sldMk cId="3293328329" sldId="1395"/>
        </pc:sldMkLst>
        <pc:spChg chg="mod">
          <ac:chgData name="Alfred Asterjadhi" userId="39de57b9-85c0-4fd1-aaac-8ca2b6560ad0" providerId="ADAL" clId="{3AF8E451-6A10-4DC6-8F4C-767DBD326839}" dt="2024-11-14T23:40:53.639" v="10807" actId="207"/>
          <ac:spMkLst>
            <pc:docMk/>
            <pc:sldMk cId="3293328329" sldId="1395"/>
            <ac:spMk id="3" creationId="{0E25DE57-2085-E64A-FD26-86EA014AE0AA}"/>
          </ac:spMkLst>
        </pc:spChg>
      </pc:sldChg>
      <pc:sldChg chg="modSp new mod">
        <pc:chgData name="Alfred Asterjadhi" userId="39de57b9-85c0-4fd1-aaac-8ca2b6560ad0" providerId="ADAL" clId="{3AF8E451-6A10-4DC6-8F4C-767DBD326839}" dt="2024-11-14T20:52:29.765" v="10520" actId="20577"/>
        <pc:sldMkLst>
          <pc:docMk/>
          <pc:sldMk cId="2885433641" sldId="1396"/>
        </pc:sldMkLst>
        <pc:spChg chg="mod">
          <ac:chgData name="Alfred Asterjadhi" userId="39de57b9-85c0-4fd1-aaac-8ca2b6560ad0" providerId="ADAL" clId="{3AF8E451-6A10-4DC6-8F4C-767DBD326839}" dt="2024-11-14T20:50:33.448" v="10475" actId="20577"/>
          <ac:spMkLst>
            <pc:docMk/>
            <pc:sldMk cId="2885433641" sldId="1396"/>
            <ac:spMk id="2" creationId="{9AFB0CAE-E86D-35D9-D5C6-0CE2CA168E44}"/>
          </ac:spMkLst>
        </pc:spChg>
        <pc:spChg chg="mod">
          <ac:chgData name="Alfred Asterjadhi" userId="39de57b9-85c0-4fd1-aaac-8ca2b6560ad0" providerId="ADAL" clId="{3AF8E451-6A10-4DC6-8F4C-767DBD326839}" dt="2024-11-14T20:52:29.765" v="10520" actId="20577"/>
          <ac:spMkLst>
            <pc:docMk/>
            <pc:sldMk cId="2885433641" sldId="1396"/>
            <ac:spMk id="3" creationId="{22EDE8F3-A7C5-5361-B225-EE64580E9302}"/>
          </ac:spMkLst>
        </pc:spChg>
      </pc:sldChg>
      <pc:sldChg chg="add del">
        <pc:chgData name="Alfred Asterjadhi" userId="39de57b9-85c0-4fd1-aaac-8ca2b6560ad0" providerId="ADAL" clId="{3AF8E451-6A10-4DC6-8F4C-767DBD326839}" dt="2024-11-14T23:33:25.997" v="10647"/>
        <pc:sldMkLst>
          <pc:docMk/>
          <pc:sldMk cId="2396908739" sldId="1397"/>
        </pc:sldMkLst>
      </pc:sldChg>
      <pc:sldChg chg="add del">
        <pc:chgData name="Alfred Asterjadhi" userId="39de57b9-85c0-4fd1-aaac-8ca2b6560ad0" providerId="ADAL" clId="{3AF8E451-6A10-4DC6-8F4C-767DBD326839}" dt="2024-11-14T23:35:06.318" v="10691" actId="47"/>
        <pc:sldMkLst>
          <pc:docMk/>
          <pc:sldMk cId="2896235095" sldId="1397"/>
        </pc:sldMkLst>
      </pc:sldChg>
      <pc:sldMasterChg chg="modSp mod">
        <pc:chgData name="Alfred Asterjadhi" userId="39de57b9-85c0-4fd1-aaac-8ca2b6560ad0" providerId="ADAL" clId="{3AF8E451-6A10-4DC6-8F4C-767DBD326839}" dt="2024-11-15T02:23:22.730" v="11191" actId="20577"/>
        <pc:sldMasterMkLst>
          <pc:docMk/>
          <pc:sldMasterMk cId="0" sldId="2147483648"/>
        </pc:sldMasterMkLst>
        <pc:spChg chg="mod">
          <ac:chgData name="Alfred Asterjadhi" userId="39de57b9-85c0-4fd1-aaac-8ca2b6560ad0" providerId="ADAL" clId="{3AF8E451-6A10-4DC6-8F4C-767DBD326839}" dt="2024-11-15T02:23:22.730" v="11191" actId="20577"/>
          <ac:spMkLst>
            <pc:docMk/>
            <pc:sldMasterMk cId="0" sldId="2147483648"/>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4/11-24-0171-19-00bn-tgbn-motions-list-part-1.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3" Type="http://schemas.openxmlformats.org/officeDocument/2006/relationships/hyperlink" Target="https://mentor.ieee.org/802.11/dcn/24/11-24-0864-01-00bn-edca-enhancement-for-low-latency-traffic.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4/11-24-0171-20-00bn-tgbn-motions-list-part-1.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4/11-24-0864-01-00bn-edca-enhancement-for-low-latency-traffic.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4/11-24-1933-02-0arc-proposed-response-to-wba-on-implementation-guidelines-for-l4s.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542-00-00bn-sounding-schemes-for-coordinated-beamforming.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071-03-00bn-lpi-ppdu-puncturing-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2-01-00bn-cobf-design-for-uhr.pptx" TargetMode="External"/><Relationship Id="rId5" Type="http://schemas.openxmlformats.org/officeDocument/2006/relationships/hyperlink" Target="https://mentor.ieee.org/802.11/dcn/24/11-24-1779-00-00bn-multi-ap-sounding-and-precoding.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49-00-00bn-discussion-on-coordinated-sounding.pptx" TargetMode="External"/><Relationship Id="rId9" Type="http://schemas.openxmlformats.org/officeDocument/2006/relationships/hyperlink" Target="https://mentor.ieee.org/802.11/dcn/24/11-24-1843-00-00bn-obss-sounding-for-c-bf.pptx" TargetMode="Externa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43-00-00bn-obss-sounding-for-c-bf.pptx" TargetMode="External"/><Relationship Id="rId3" Type="http://schemas.openxmlformats.org/officeDocument/2006/relationships/hyperlink" Target="https://mentor.ieee.org/802.11/dcn/24/11-24-1779-00-00bn-multi-ap-sounding-and-precoding.pptx" TargetMode="External"/><Relationship Id="rId7" Type="http://schemas.openxmlformats.org/officeDocument/2006/relationships/hyperlink" Target="https://mentor.ieee.org/802.11/dcn/24/11-24-1837-00-00bn-uhr-ndpa-signaling.pptx" TargetMode="External"/><Relationship Id="rId2" Type="http://schemas.openxmlformats.org/officeDocument/2006/relationships/hyperlink" Target="https://mentor.ieee.org/802.11/dcn/24/11-24-1749-00-00bn-discussion-on-coordinated-sound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35-00-00bn-backward-compatible-sounding-for-cobf.pptx" TargetMode="External"/><Relationship Id="rId5" Type="http://schemas.openxmlformats.org/officeDocument/2006/relationships/hyperlink" Target="https://mentor.ieee.org/802.11/dcn/24/11-24-1829-00-00bn-uhr-sig-signaling-for-cobf.pptx" TargetMode="External"/><Relationship Id="rId4" Type="http://schemas.openxmlformats.org/officeDocument/2006/relationships/hyperlink" Target="https://mentor.ieee.org/802.11/dcn/24/11-24-1822-01-00bn-cobf-design-for-uhr.pptx" TargetMode="External"/><Relationship Id="rId9" Type="http://schemas.openxmlformats.org/officeDocument/2006/relationships/hyperlink" Target="https://mentor.ieee.org/802.11/dcn/24/11-24-1865-00-00bn-universal-sounding-and-ndpa-signaling.ppt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602-00-00bn-power-save-enhancements-in-uhr.pptx" TargetMode="External"/><Relationship Id="rId4" Type="http://schemas.openxmlformats.org/officeDocument/2006/relationships/hyperlink" Target="https://mentor.ieee.org/802.11/dcn/24/11-24-1512-00-00bn-high-capability-protection-in-dps.pptx" TargetMode="Externa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8" Type="http://schemas.openxmlformats.org/officeDocument/2006/relationships/hyperlink" Target="https://mentor.ieee.org/802.11/dcn/24/11-24-1837-00-00bn-uhr-ndpa-signaling.pptx" TargetMode="External"/><Relationship Id="rId3" Type="http://schemas.openxmlformats.org/officeDocument/2006/relationships/hyperlink" Target="https://mentor.ieee.org/802.11/dcn/24/11-24-1754-01-00bn-20-mhz-uhr-ltf-sequence-for-dru.pptx" TargetMode="External"/><Relationship Id="rId7" Type="http://schemas.openxmlformats.org/officeDocument/2006/relationships/hyperlink" Target="https://mentor.ieee.org/802.11/dcn/24/11-24-1835-00-00bn-backward-compatible-sounding-for-cobf.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9-00-00bn-uhr-sig-signaling-for-cobf.pptx" TargetMode="External"/><Relationship Id="rId5" Type="http://schemas.openxmlformats.org/officeDocument/2006/relationships/hyperlink" Target="https://mentor.ieee.org/802.11/dcn/24/11-24-1822-01-00bn-cobf-design-for-uhr.pptx" TargetMode="External"/><Relationship Id="rId10" Type="http://schemas.openxmlformats.org/officeDocument/2006/relationships/hyperlink" Target="https://mentor.ieee.org/802.11/dcn/24/11-24-1865-00-00bn-universal-sounding-and-ndpa-signaling.pptx" TargetMode="External"/><Relationship Id="rId4" Type="http://schemas.openxmlformats.org/officeDocument/2006/relationships/hyperlink" Target="https://mentor.ieee.org/802.11/dcn/24/11-24-1796-00-00bn-new-ltf-sequences-for-dru.pptx" TargetMode="External"/><Relationship Id="rId9" Type="http://schemas.openxmlformats.org/officeDocument/2006/relationships/hyperlink" Target="https://mentor.ieee.org/802.11/dcn/24/11-24-1843-00-00bn-obss-sounding-for-c-bf.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457-00-00bn-r-twt-sharing.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8-00-00bn-enabling-qos-monitoring-at-ap-side.pptx" TargetMode="External"/><Relationship Id="rId5" Type="http://schemas.openxmlformats.org/officeDocument/2006/relationships/hyperlink" Target="https://mentor.ieee.org/802.11/dcn/24/11-24-1355-00-00bn-considerations-on-scs-enhancement.pptx" TargetMode="External"/><Relationship Id="rId4" Type="http://schemas.openxmlformats.org/officeDocument/2006/relationships/hyperlink" Target="https://mentor.ieee.org/802.11/dcn/24/11-24-1577-00-00bn-non-primary-channel-access-during-r-twt-coordination.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8" Type="http://schemas.openxmlformats.org/officeDocument/2006/relationships/hyperlink" Target="https://mentor.ieee.org/802.11/dcn/24/11-24-1644-00-00bn-compact-user-field-encodings.pptx" TargetMode="External"/><Relationship Id="rId3" Type="http://schemas.openxmlformats.org/officeDocument/2006/relationships/hyperlink" Target="https://mentor.ieee.org/802.11/dcn/24/11-24-1837-00-00bn-uhr-ndpa-signaling.pptx" TargetMode="External"/><Relationship Id="rId7" Type="http://schemas.openxmlformats.org/officeDocument/2006/relationships/hyperlink" Target="https://mentor.ieee.org/802.11/dcn/24/11-24-1700-00-00bn-collision-detection-mark-for-enhanced-channel-access.pptx" TargetMode="External"/><Relationship Id="rId2" Type="http://schemas.openxmlformats.org/officeDocument/2006/relationships/hyperlink" Target="https://mentor.ieee.org/802.11/dcn/24/11-24-1835-00-00bn-backward-compatible-sounding-for-cobf.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6-00-00bn-5bit-mcs-table-design.pptx" TargetMode="External"/><Relationship Id="rId11" Type="http://schemas.openxmlformats.org/officeDocument/2006/relationships/hyperlink" Target="https://mentor.ieee.org/802.11/dcn/24/11-24-1830-00-00bn-efficient-uhr-sig-encoding.pptx" TargetMode="External"/><Relationship Id="rId5" Type="http://schemas.openxmlformats.org/officeDocument/2006/relationships/hyperlink" Target="https://mentor.ieee.org/802.11/dcn/24/11-24-1865-00-00bn-universal-sounding-and-ndpa-signaling.pptx" TargetMode="External"/><Relationship Id="rId10" Type="http://schemas.openxmlformats.org/officeDocument/2006/relationships/hyperlink" Target="https://mentor.ieee.org/802.11/dcn/24/11-24-1695-00-00bn-11bn-signaling-design-for-extra-mcs-ueqm-2xldpc.pptx" TargetMode="External"/><Relationship Id="rId4" Type="http://schemas.openxmlformats.org/officeDocument/2006/relationships/hyperlink" Target="https://mentor.ieee.org/802.11/dcn/24/11-24-1843-00-00bn-obss-sounding-for-c-bf.pptx" TargetMode="External"/><Relationship Id="rId9" Type="http://schemas.openxmlformats.org/officeDocument/2006/relationships/hyperlink" Target="https://mentor.ieee.org/802.11/dcn/24/11-24-1645-01-00bn-compact-user-field-encodings-detailed-examples.xlsx" TargetMode="Externa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hyperlink" Target="https://mentor.ieee.org/802.11/dcn/24/11-24-1523-00-00bn-npca-during-intra-bss-traffic-on-primary-channel.pptx" TargetMode="External"/><Relationship Id="rId2" Type="http://schemas.openxmlformats.org/officeDocument/2006/relationships/hyperlink" Target="https://mentor.ieee.org/802.11/dcn/24/11-24-1093-01-00bn-special-scenarios-i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388-02-00bn-thoughts-on-interface-between-ap-mlds-for-reamless-roaming.pptx" TargetMode="External"/><Relationship Id="rId5" Type="http://schemas.openxmlformats.org/officeDocument/2006/relationships/hyperlink" Target="https://mentor.ieee.org/802.11/dcn/24/11-24-1375-00-00bn-coordinated-tdma-analysis-for-time-sensitive-traffic-under-congested-scenarios.pptx" TargetMode="External"/><Relationship Id="rId4" Type="http://schemas.openxmlformats.org/officeDocument/2006/relationships/hyperlink" Target="https://mentor.ieee.org/802.11/dcn/24/11-24-1157-00-00bn-discussions-on-dynamic-subchannel-operation.ppt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hyperlink" Target="https://mentor.ieee.org/802.11/dcn/24/11-24-1700-00-00bn-collision-detection-mark-for-enhanced-channel-access.pptx" TargetMode="External"/><Relationship Id="rId7" Type="http://schemas.openxmlformats.org/officeDocument/2006/relationships/hyperlink" Target="https://mentor.ieee.org/802.11/dcn/24/11-24-1830-00-00bn-efficient-uhr-sig-encoding.pptx" TargetMode="External"/><Relationship Id="rId2" Type="http://schemas.openxmlformats.org/officeDocument/2006/relationships/hyperlink" Target="https://mentor.ieee.org/802.11/dcn/24/11-24-1826-00-00bn-5bit-mcs-table-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95-00-00bn-11bn-signaling-design-for-extra-mcs-ueqm-2xldpc.pptx" TargetMode="External"/><Relationship Id="rId5" Type="http://schemas.openxmlformats.org/officeDocument/2006/relationships/hyperlink" Target="https://mentor.ieee.org/802.11/dcn/24/11-24-1645-01-00bn-compact-user-field-encodings-detailed-examples.xlsx" TargetMode="External"/><Relationship Id="rId4" Type="http://schemas.openxmlformats.org/officeDocument/2006/relationships/hyperlink" Target="https://mentor.ieee.org/802.11/dcn/24/11-24-1644-00-00bn-compact-user-field-encodings.pptx" TargetMode="Externa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4/11-24-1778-00-00bn-distributed-ru-distortion-beamforming-power-control.pptx" TargetMode="External"/><Relationship Id="rId3" Type="http://schemas.openxmlformats.org/officeDocument/2006/relationships/hyperlink" Target="https://mentor.ieee.org/802.11/dcn/24/11-24-1834-00-00bn-11bn-non-elr-signaling-design-for-new-features.pptx" TargetMode="External"/><Relationship Id="rId7" Type="http://schemas.openxmlformats.org/officeDocument/2006/relationships/hyperlink" Target="https://mentor.ieee.org/802.11/dcn/24/11-24-1753-00-00bn-signaling-for-dru-in-trigger-frame-follow-up.pptx" TargetMode="External"/><Relationship Id="rId2" Type="http://schemas.openxmlformats.org/officeDocument/2006/relationships/hyperlink" Target="https://mentor.ieee.org/802.11/dcn/24/11-24-1831-01-00bn-uhr-u-sig-and-uhr-sig-common-field-general-desig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44-01-00bn-discussion-on-dru-indication-follow-up.pptx" TargetMode="External"/><Relationship Id="rId5" Type="http://schemas.openxmlformats.org/officeDocument/2006/relationships/hyperlink" Target="https://mentor.ieee.org/802.11/dcn/24/11-24-1864-00-00bn-map-ppdu-consideration-and-harmonized-u-sig-signaling.pptx" TargetMode="External"/><Relationship Id="rId4" Type="http://schemas.openxmlformats.org/officeDocument/2006/relationships/hyperlink" Target="https://mentor.ieee.org/802.11/dcn/24/11-24-1840-00-00bn-uhr-mu-ppdu-user-info-field-signaling.pptx" TargetMode="Externa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4/11-24-1807-00-00bn-follow-up-on-ueqm-stream-parser.pptx" TargetMode="External"/><Relationship Id="rId7" Type="http://schemas.openxmlformats.org/officeDocument/2006/relationships/hyperlink" Target="https://mentor.ieee.org/802.11/dcn/24/11-24-1764-00-00bn-elr-ppdu-follow-up.pptx" TargetMode="External"/><Relationship Id="rId2" Type="http://schemas.openxmlformats.org/officeDocument/2006/relationships/hyperlink" Target="https://mentor.ieee.org/802.11/dcn/24/11-24-1745-01-00bn-discussion-on-frequency-domain-ueqm.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85-00-00bn-interference-mitigation-pilots-definitions.pptx" TargetMode="External"/><Relationship Id="rId5" Type="http://schemas.openxmlformats.org/officeDocument/2006/relationships/hyperlink" Target="https://mentor.ieee.org/802.11/dcn/24/11-24-1747-00-00bn-discussion-on-signalling-of-additional-pilots-for-interference-mitigation.pptx" TargetMode="External"/><Relationship Id="rId4" Type="http://schemas.openxmlformats.org/officeDocument/2006/relationships/hyperlink" Target="https://mentor.ieee.org/802.11/dcn/24/11-24-1832-00-00bn-stream-parser-for-unequal-modulation.pptx" TargetMode="External"/></Relationships>
</file>

<file path=ppt/slides/_rels/slide98.xml.rels><?xml version="1.0" encoding="UTF-8" standalone="yes"?>
<Relationships xmlns="http://schemas.openxmlformats.org/package/2006/relationships"><Relationship Id="rId3" Type="http://schemas.openxmlformats.org/officeDocument/2006/relationships/hyperlink" Target="https://mentor.ieee.org/802.11/dcn/24/11-24-1425-00-00bn-considerations-for-context-transfer-in-11bn.pptx" TargetMode="External"/><Relationship Id="rId2" Type="http://schemas.openxmlformats.org/officeDocument/2006/relationships/hyperlink" Target="https://mentor.ieee.org/802.11/dcn/24/11-24-1388-02-00bn-thoughts-on-interface-between-ap-mlds-for-reamless-roam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76-00-00bn-seamless-roaming-follow-up.pptx" TargetMode="External"/><Relationship Id="rId4" Type="http://schemas.openxmlformats.org/officeDocument/2006/relationships/hyperlink" Target="https://mentor.ieee.org/802.11/dcn/24/11-24-1444-00-00bn-roaming-with-context-transfer.pptx" TargetMode="Externa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marL="0" marR="0">
              <a:lnSpc>
                <a:spcPct val="115000"/>
              </a:lnSpc>
              <a:spcBef>
                <a:spcPts val="0"/>
              </a:spcBef>
              <a:spcAft>
                <a:spcPts val="800"/>
              </a:spcAft>
            </a:pPr>
            <a:r>
              <a:rPr lang="en-US" sz="1600" b="1" kern="100" dirty="0">
                <a:solidFill>
                  <a:srgbClr val="00B050"/>
                </a:solidFill>
                <a:effectLst/>
                <a:ea typeface="Aptos" panose="020B0004020202020204" pitchFamily="34" charset="0"/>
                <a:cs typeface="Times New Roman" panose="02020603050405020304" pitchFamily="18" charset="0"/>
              </a:rPr>
              <a:t>SP4 – Sherief Helwa – Power Save - Result: No objection</a:t>
            </a:r>
            <a:endParaRPr lang="en-US" sz="1600" kern="100" dirty="0">
              <a:solidFill>
                <a:srgbClr val="00B050"/>
              </a:solidFill>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600" b="0" kern="100" dirty="0">
                <a:effectLst/>
                <a:ea typeface="Aptos" panose="020B0004020202020204" pitchFamily="34" charset="0"/>
                <a:cs typeface="Times New Roman" panose="02020603050405020304" pitchFamily="18" charset="0"/>
              </a:rPr>
              <a:t>Scheduled periodic power save on AP side is performed in UHR using Broadcast TWT with TWT ID=0 with Responder PM=1 as described in 26.8.3.2 Rules for TWT scheduling AP</a:t>
            </a:r>
          </a:p>
          <a:p>
            <a:pPr marL="0" marR="0">
              <a:lnSpc>
                <a:spcPct val="115000"/>
              </a:lnSpc>
              <a:spcBef>
                <a:spcPts val="0"/>
              </a:spcBef>
              <a:spcAft>
                <a:spcPts val="800"/>
              </a:spcAft>
            </a:pPr>
            <a:r>
              <a:rPr lang="en-US" sz="1400" b="0" i="1" kern="100" dirty="0">
                <a:latin typeface="Times New Roman" panose="02020603050405020304" pitchFamily="18" charset="0"/>
                <a:cs typeface="Times New Roman" panose="02020603050405020304" pitchFamily="18" charset="0"/>
              </a:rPr>
              <a:t>Supporting documents:</a:t>
            </a:r>
            <a:r>
              <a:rPr lang="en-GB" sz="1400" b="0" i="1" kern="100" dirty="0">
                <a:latin typeface="Times New Roman" panose="02020603050405020304" pitchFamily="18" charset="0"/>
                <a:cs typeface="Times New Roman" panose="02020603050405020304" pitchFamily="18" charset="0"/>
              </a:rPr>
              <a:t> 23/1934, 23/1964, 23/2002, 23/2040, 23/2078, 24/0509, 24/1558 , 23/1835, 24/0097, 24/0813, </a:t>
            </a:r>
            <a:r>
              <a:rPr lang="en-GB" sz="1400" b="0" i="1" kern="100" dirty="0">
                <a:solidFill>
                  <a:srgbClr val="FF0000"/>
                </a:solidFill>
                <a:latin typeface="Times New Roman" panose="02020603050405020304" pitchFamily="18" charset="0"/>
                <a:cs typeface="Times New Roman" panose="02020603050405020304" pitchFamily="18" charset="0"/>
              </a:rPr>
              <a:t>24/659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SP5: Po-Kai – Roaming - Result: 108Y, 62N, 28A</a:t>
            </a:r>
          </a:p>
          <a:p>
            <a:pPr marL="0" indent="0"/>
            <a:r>
              <a:rPr lang="en-US" sz="1400" b="0" dirty="0"/>
              <a:t>Do you support the following:</a:t>
            </a:r>
          </a:p>
          <a:p>
            <a:pPr>
              <a:buFont typeface="Arial" panose="020B0604020202020204" pitchFamily="34" charset="0"/>
              <a:buChar char="•"/>
            </a:pPr>
            <a:r>
              <a:rPr lang="en-US" sz="1400" b="0" dirty="0"/>
              <a:t>At the time the response frame to initiate the roaming procedure is sent, the following shall be complete</a:t>
            </a:r>
          </a:p>
          <a:p>
            <a:pPr lvl="1">
              <a:buFont typeface="Arial" panose="020B0604020202020204" pitchFamily="34" charset="0"/>
              <a:buChar char="•"/>
            </a:pPr>
            <a:r>
              <a:rPr lang="en-US" sz="1200" dirty="0"/>
              <a:t>The non-AP MLD context that is required for resuming operation with the target AP MLD shall be transferred to the target AP MLD</a:t>
            </a:r>
          </a:p>
          <a:p>
            <a:pPr>
              <a:buFont typeface="Arial" panose="020B0604020202020204" pitchFamily="34" charset="0"/>
              <a:buChar char="•"/>
            </a:pPr>
            <a:r>
              <a:rPr lang="en-US" sz="1400" b="0" dirty="0"/>
              <a:t>After this request/response frame exchange to initiate the roaming procedure,</a:t>
            </a:r>
          </a:p>
          <a:p>
            <a:pPr lvl="1">
              <a:buFont typeface="Arial" panose="020B0604020202020204" pitchFamily="34" charset="0"/>
              <a:buChar char="•"/>
            </a:pPr>
            <a:r>
              <a:rPr lang="en-US" sz="1200" dirty="0"/>
              <a:t>If DS is not already notified about the update of the destination mapping for the non-AP MLD, DS is notified about the update of the destination mapping for the non-AP MLD</a:t>
            </a:r>
          </a:p>
          <a:p>
            <a:pPr lvl="1">
              <a:buFont typeface="Arial" panose="020B0604020202020204" pitchFamily="34" charset="0"/>
              <a:buChar char="•"/>
            </a:pPr>
            <a:r>
              <a:rPr lang="en-US" sz="1200" dirty="0"/>
              <a:t>After DS is notified about the update of the destination mapping for the non-AP MLD, the current AP MLD shall not pass up any user data in the received reorder buffer to the next MAC process.</a:t>
            </a:r>
          </a:p>
          <a:p>
            <a:pPr lvl="1">
              <a:buFont typeface="Arial" panose="020B0604020202020204" pitchFamily="34" charset="0"/>
              <a:buChar char="•"/>
            </a:pPr>
            <a:r>
              <a:rPr lang="en-US" sz="1200" dirty="0"/>
              <a:t>NOTE - What context is transferred is TBD.   </a:t>
            </a:r>
          </a:p>
          <a:p>
            <a:pPr marL="0" indent="0"/>
            <a:r>
              <a:rPr lang="en-US" sz="1400" b="0" i="1" dirty="0"/>
              <a:t>Supporting list: [11-24/830r1]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3544821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SP6: Po-Kai – Roaming - Result (recorded): 119Y, 71N, 28A</a:t>
            </a:r>
          </a:p>
          <a:p>
            <a:pPr marL="0" marR="0">
              <a:lnSpc>
                <a:spcPct val="115000"/>
              </a:lnSpc>
              <a:spcBef>
                <a:spcPts val="0"/>
              </a:spcBef>
              <a:spcAft>
                <a:spcPts val="800"/>
              </a:spcAft>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support to enable the following contexts to be transferred to target AP MLD to preserve the data exchange context for the non-AP MLD?</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Block Ack Parameters and Block Ack Timeout Value indicated by the non-AP MLD for existing BA agreement of a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Next SN to be assigned for DL individually addressed data frame of each TID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duplicate receiver cache for TID without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latest SN that has been pass up for TID with UL BA agreement</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for other contexts</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lnSpc>
                <a:spcPct val="115000"/>
              </a:lnSpc>
              <a:spcBef>
                <a:spcPts val="0"/>
              </a:spcBef>
              <a:spcAft>
                <a:spcPts val="800"/>
              </a:spcAft>
              <a:buSzPts val="1000"/>
              <a:buFont typeface="Symbol" panose="05050102010706020507" pitchFamily="18" charset="2"/>
              <a:buChar char=""/>
              <a:tabLst>
                <a:tab pos="914400" algn="l"/>
              </a:tabLs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TBD on the agreed buffer size with the target AP MLD</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[11-24/830r1]</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6270417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Binita Gupta – Roaming - Result (recorded): 120Y, 35N, 24A</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define in 11bn that a non-AP MLD in state 4 can initiate request/response exchange for roaming transition through the current AP MLD or through a target AP MLD?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24/0398, 24/0052, 23/1884, 23/1937, 23/1996, 24/830, 24/0083, 24/0101, 24/0396, 24/0412, 24/0655, 23/2157, 24/679, 24/1425, 24/1883</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r>
              <a:rPr lang="en-US" sz="1400" dirty="0">
                <a:solidFill>
                  <a:srgbClr val="00B050"/>
                </a:solidFill>
              </a:rPr>
              <a:t>SP9: </a:t>
            </a:r>
            <a:r>
              <a:rPr lang="en-US" sz="1400" dirty="0" err="1">
                <a:solidFill>
                  <a:srgbClr val="00B050"/>
                </a:solidFill>
              </a:rPr>
              <a:t>GeonHwan</a:t>
            </a:r>
            <a:r>
              <a:rPr lang="en-US" sz="1400" dirty="0">
                <a:solidFill>
                  <a:srgbClr val="00B050"/>
                </a:solidFill>
              </a:rPr>
              <a:t> Kim – C-TDMA – Result: No objection</a:t>
            </a:r>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include the following into the 11bn SFD?</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to share a time portion of its TXOP, a sharing AP shall send a MU-RTS TXS Trigger frame to another non-collocated AP.</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Allocation Duration field of the frame indicates the duration of that time portion.</a:t>
            </a:r>
          </a:p>
          <a:p>
            <a:pPr marL="685800" lvl="1">
              <a:buFont typeface="Arial" panose="020B0604020202020204" pitchFamily="34" charset="0"/>
              <a:buChar char="•"/>
            </a:pPr>
            <a:r>
              <a:rPr lang="en-US" sz="1100" b="0" kern="100" dirty="0">
                <a:effectLst/>
                <a:latin typeface="Times New Roman" panose="02020603050405020304" pitchFamily="18" charset="0"/>
                <a:ea typeface="Aptos" panose="020B0004020202020204" pitchFamily="34" charset="0"/>
                <a:cs typeface="Times New Roman" panose="02020603050405020304" pitchFamily="18" charset="0"/>
              </a:rPr>
              <a:t>The Duration field of the frame is set to the time required to transmit the solicited response frame plus one SIFS.</a:t>
            </a:r>
            <a:endParaRPr lang="en-US" sz="1000" b="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[11-23/261, 11-23/1895, 11-23/1910, 11-23/1912, 11-24/0227, 11-24/0382, 11-24/0411, 11-24/0423, 11-24/0719, 11-24/0842, 11-24/0843, 11-24/1016, 11-24/1017, 11-24/1250, 11-24/1225,</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 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endParaRPr lang="en-US" sz="1400" b="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3217993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SP10: </a:t>
            </a:r>
            <a:r>
              <a:rPr lang="en-US" sz="1400" dirty="0" err="1">
                <a:solidFill>
                  <a:srgbClr val="00B050"/>
                </a:solidFill>
              </a:rPr>
              <a:t>GeonHwan</a:t>
            </a:r>
            <a:r>
              <a:rPr lang="en-US" sz="1400" dirty="0">
                <a:solidFill>
                  <a:srgbClr val="00B050"/>
                </a:solidFill>
              </a:rPr>
              <a:t> Kim – C-TDMA – Result: No objection</a:t>
            </a:r>
            <a:endParaRPr lang="en-US" sz="1400" dirty="0"/>
          </a:p>
          <a:p>
            <a:pPr marL="0" indent="0"/>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As part of the C-TDMA procedure, TGbn defines a mechanism for an AP, that received a time portion of a TXOP from a sharing AP, to return the remainder of the allocated time (if any) back to the sharing AP.</a:t>
            </a:r>
          </a:p>
          <a:p>
            <a:pPr marL="285750" indent="-285750">
              <a:buFont typeface="Arial" panose="020B0604020202020204" pitchFamily="34" charset="0"/>
              <a:buChar char="•"/>
            </a:pPr>
            <a:r>
              <a:rPr lang="en-US" sz="1400" b="0" kern="100" dirty="0">
                <a:effectLst/>
                <a:latin typeface="Times New Roman" panose="02020603050405020304" pitchFamily="18" charset="0"/>
                <a:ea typeface="Aptos" panose="020B0004020202020204" pitchFamily="34" charset="0"/>
                <a:cs typeface="Times New Roman" panose="02020603050405020304" pitchFamily="18" charset="0"/>
              </a:rPr>
              <a:t>Signaling details and the condition(s) for TXOP return are TBD.</a:t>
            </a:r>
          </a:p>
          <a:p>
            <a:pPr marL="0" indent="0"/>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[11-23/1895, 11-23/1910, 11-23/1912, 11-24/0227, 11-24/0382, 11-24/0411, 11-24/0423, 11-24/0719, 11-24/0842, 11-24/0843, 11-24/1016, 11-24/1017, 11-24/1250, 11-24/1225, </a:t>
            </a:r>
            <a:r>
              <a:rPr lang="en-US" sz="1400" b="0" i="1" kern="100" dirty="0">
                <a:solidFill>
                  <a:srgbClr val="FF0000"/>
                </a:solidFill>
                <a:effectLst/>
                <a:latin typeface="Times New Roman" panose="02020603050405020304" pitchFamily="18" charset="0"/>
                <a:ea typeface="Aptos" panose="020B0004020202020204" pitchFamily="34" charset="0"/>
                <a:cs typeface="Times New Roman" panose="02020603050405020304" pitchFamily="18" charset="0"/>
              </a:rPr>
              <a:t>11-23/1327r0, 11-24/1846r1, 11-24/375r1, 11-24/1701r0</a:t>
            </a:r>
            <a:r>
              <a:rPr lang="en-US" sz="1400" b="0" i="1"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0" indent="0"/>
            <a:r>
              <a:rPr lang="en-US" sz="1400" dirty="0">
                <a:solidFill>
                  <a:srgbClr val="00B050"/>
                </a:solidFill>
              </a:rPr>
              <a:t>SP11: Sherief Helwa – Coexistence – Result: No objection</a:t>
            </a:r>
          </a:p>
          <a:p>
            <a:pPr marL="0" indent="0"/>
            <a:r>
              <a:rPr lang="en-US" sz="1400" b="0" kern="100" dirty="0">
                <a:effectLst/>
                <a:latin typeface="Aptos" panose="020B0004020202020204" pitchFamily="34" charset="0"/>
                <a:ea typeface="Aptos" panose="020B0004020202020204" pitchFamily="34" charset="0"/>
                <a:cs typeface="Times New Roman" panose="02020603050405020304" pitchFamily="18" charset="0"/>
              </a:rPr>
              <a:t>Define a mechanism so that a non-AP STA as a TXOP holder can indicate in a BSRP as the ICF frame 1) for how long it will be available, if known and/or 2) whether it will be unavailable after a specific point in time and, if known, for how long</a:t>
            </a:r>
          </a:p>
          <a:p>
            <a:pPr marL="285750" indent="-285750">
              <a:buFont typeface="Arial" panose="020B0604020202020204" pitchFamily="34" charset="0"/>
              <a:buChar char="•"/>
            </a:pPr>
            <a:r>
              <a:rPr lang="en-US" sz="1400" b="0" kern="100" dirty="0">
                <a:effectLst/>
                <a:latin typeface="Aptos" panose="020B0004020202020204" pitchFamily="34" charset="0"/>
                <a:ea typeface="Aptos" panose="020B0004020202020204" pitchFamily="34" charset="0"/>
                <a:cs typeface="Times New Roman" panose="02020603050405020304" pitchFamily="18" charset="0"/>
              </a:rPr>
              <a:t>There are conditions under which such a BSRP can be sent, and those conditions are TBD.</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9332832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Straw Polls</a:t>
            </a:r>
          </a:p>
          <a:p>
            <a:pPr>
              <a:buFont typeface="Arial" panose="020B0604020202020204" pitchFamily="34" charset="0"/>
              <a:buChar char="•"/>
            </a:pPr>
            <a:r>
              <a:rPr lang="en-GB" sz="1600" dirty="0"/>
              <a:t>Submissions</a:t>
            </a:r>
            <a:endParaRPr lang="en-US"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97856396"/>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11-24/171r19</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35425592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solidFill>
                  <a:schemeClr val="tx1"/>
                </a:solidFill>
              </a:rPr>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pPr marL="0" indent="0"/>
            <a:r>
              <a:rPr lang="en-US" dirty="0">
                <a:solidFill>
                  <a:schemeClr val="bg1">
                    <a:lumMod val="65000"/>
                  </a:schemeClr>
                </a:solidFill>
              </a:rPr>
              <a:t>No time.</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035791045"/>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solidFill>
                  <a:schemeClr val="tx1"/>
                </a:solidFill>
              </a:rPr>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chemeClr val="bg1">
                    <a:lumMod val="65000"/>
                  </a:schemeClr>
                </a:solidFill>
                <a:hlinkClick r:id="rId2">
                  <a:extLst>
                    <a:ext uri="{A12FA001-AC4F-418D-AE19-62706E023703}">
                      <ahyp:hlinkClr xmlns:ahyp="http://schemas.microsoft.com/office/drawing/2018/hyperlinkcolor" val="tx"/>
                    </a:ext>
                  </a:extLst>
                </a:hlinkClick>
              </a:rPr>
              <a:t>24/1499</a:t>
            </a:r>
            <a:r>
              <a:rPr lang="en-US" sz="1600" b="0" dirty="0">
                <a:solidFill>
                  <a:schemeClr val="bg1">
                    <a:lumMod val="65000"/>
                  </a:schemeClr>
                </a:solidFill>
              </a:rPr>
              <a:t> Low Latency BSS Indication				Akira Kishida 		SP</a:t>
            </a:r>
          </a:p>
          <a:p>
            <a:pPr>
              <a:buFont typeface="Arial" panose="020B0604020202020204" pitchFamily="34" charset="0"/>
              <a:buChar char="•"/>
            </a:pPr>
            <a:r>
              <a:rPr lang="en-US" sz="1600" b="0" dirty="0">
                <a:solidFill>
                  <a:schemeClr val="bg1">
                    <a:lumMod val="65000"/>
                  </a:schemeClr>
                </a:solidFill>
                <a:hlinkClick r:id="rId3">
                  <a:extLst>
                    <a:ext uri="{A12FA001-AC4F-418D-AE19-62706E023703}">
                      <ahyp:hlinkClr xmlns:ahyp="http://schemas.microsoft.com/office/drawing/2018/hyperlinkcolor" val="tx"/>
                    </a:ext>
                  </a:extLst>
                </a:hlinkClick>
              </a:rPr>
              <a:t>24/0864</a:t>
            </a:r>
            <a:r>
              <a:rPr lang="en-US" sz="1600" b="0" dirty="0">
                <a:solidFill>
                  <a:schemeClr val="bg1">
                    <a:lumMod val="65000"/>
                  </a:schemeClr>
                </a:solidFill>
              </a:rPr>
              <a:t>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39837745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a:buFont typeface="Arial" panose="020B0604020202020204" pitchFamily="34" charset="0"/>
              <a:buChar char="•"/>
            </a:pPr>
            <a:r>
              <a:rPr lang="en-GB" sz="1600" dirty="0"/>
              <a:t>Motions</a:t>
            </a:r>
          </a:p>
          <a:p>
            <a:pPr>
              <a:buFont typeface="Arial" panose="020B0604020202020204" pitchFamily="34" charset="0"/>
              <a:buChar char="•"/>
            </a:pPr>
            <a:r>
              <a:rPr lang="en-GB" sz="1600" dirty="0"/>
              <a:t>Submissions</a:t>
            </a:r>
          </a:p>
          <a:p>
            <a:pPr>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1" name="Content Placeholder 10">
            <a:extLst>
              <a:ext uri="{FF2B5EF4-FFF2-40B4-BE49-F238E27FC236}">
                <a16:creationId xmlns:a16="http://schemas.microsoft.com/office/drawing/2014/main" id="{F6152DDE-4888-4681-A24E-D900BF185698}"/>
              </a:ext>
            </a:extLst>
          </p:cNvPr>
          <p:cNvSpPr>
            <a:spLocks noGrp="1"/>
          </p:cNvSpPr>
          <p:nvPr>
            <p:ph idx="1"/>
          </p:nvPr>
        </p:nvSpPr>
        <p:spPr/>
        <p:txBody>
          <a:bodyPr/>
          <a:lstStyle/>
          <a:p>
            <a:r>
              <a:rPr lang="en-GB" sz="2400" dirty="0">
                <a:hlinkClick r:id="rId2"/>
              </a:rPr>
              <a:t>11-24/171r20</a:t>
            </a:r>
            <a:endParaRPr lang="en-GB" sz="2400" dirty="0"/>
          </a:p>
          <a:p>
            <a:endParaRPr lang="en-US" dirty="0"/>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1214651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24/1499</a:t>
            </a:r>
            <a:r>
              <a:rPr lang="en-US" sz="1600" b="0" dirty="0">
                <a:solidFill>
                  <a:srgbClr val="00B050"/>
                </a:solidFill>
              </a:rPr>
              <a:t> Low Latency BSS Indication				Akira Kishida 		SP</a:t>
            </a:r>
          </a:p>
          <a:p>
            <a:pPr marL="0" indent="0"/>
            <a:r>
              <a:rPr lang="en-US" sz="1400" b="0" dirty="0"/>
              <a:t>Do you agree to define one of the reserved values of the Access Network Type field in the Access Network Options field in the Interworking element as a low latency BSS? </a:t>
            </a:r>
          </a:p>
          <a:p>
            <a:pPr>
              <a:buFont typeface="Arial" panose="020B0604020202020204" pitchFamily="34" charset="0"/>
              <a:buChar char="•"/>
            </a:pPr>
            <a:r>
              <a:rPr lang="en-US" sz="1200" b="0" dirty="0"/>
              <a:t>Note: The name of the Meaning and Description are TBD. </a:t>
            </a:r>
          </a:p>
          <a:p>
            <a:pPr>
              <a:buFont typeface="Arial" panose="020B0604020202020204" pitchFamily="34" charset="0"/>
              <a:buChar char="•"/>
            </a:pPr>
            <a:r>
              <a:rPr lang="en-US" sz="1200" b="0" dirty="0"/>
              <a:t>SP Result (recorded): 42Y, 79N, 91A </a:t>
            </a:r>
          </a:p>
          <a:p>
            <a:pPr>
              <a:buFont typeface="Arial" panose="020B0604020202020204" pitchFamily="34" charset="0"/>
              <a:buChar char="•"/>
            </a:pPr>
            <a:r>
              <a:rPr lang="en-US" sz="1600" b="0" dirty="0">
                <a:solidFill>
                  <a:srgbClr val="00B050"/>
                </a:solidFill>
                <a:hlinkClick r:id="rId3">
                  <a:extLst>
                    <a:ext uri="{A12FA001-AC4F-418D-AE19-62706E023703}">
                      <ahyp:hlinkClr xmlns:ahyp="http://schemas.microsoft.com/office/drawing/2018/hyperlinkcolor" val="tx"/>
                    </a:ext>
                  </a:extLst>
                </a:hlinkClick>
              </a:rPr>
              <a:t>24/0864</a:t>
            </a:r>
            <a:r>
              <a:rPr lang="en-US" sz="1600" b="0" dirty="0">
                <a:solidFill>
                  <a:srgbClr val="00B050"/>
                </a:solidFill>
              </a:rPr>
              <a:t> EDCA enhancement for low latency traffic 	Yonggang Fang 	Q&amp;A</a:t>
            </a:r>
          </a:p>
          <a:p>
            <a:pPr lvl="1">
              <a:buFont typeface="Arial" panose="020B0604020202020204" pitchFamily="34" charset="0"/>
              <a:buChar char="•"/>
            </a:pPr>
            <a:endParaRPr lang="en-US" sz="1200" b="0" dirty="0">
              <a:solidFill>
                <a:srgbClr val="00B050"/>
              </a:solidFill>
            </a:endParaRP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r>
              <a:rPr lang="en-US" sz="1400" dirty="0" err="1">
                <a:solidFill>
                  <a:srgbClr val="00B050"/>
                </a:solidFill>
              </a:rPr>
              <a:t>Shubho</a:t>
            </a:r>
            <a:r>
              <a:rPr lang="en-US" sz="1400" dirty="0">
                <a:solidFill>
                  <a:srgbClr val="00B050"/>
                </a:solidFill>
              </a:rPr>
              <a:t>-NPCA </a:t>
            </a:r>
          </a:p>
          <a:p>
            <a:r>
              <a:rPr lang="en-US" sz="1400" dirty="0"/>
              <a:t>Do you agree that:</a:t>
            </a:r>
          </a:p>
          <a:p>
            <a:pPr>
              <a:buFont typeface="Arial" panose="020B0604020202020204" pitchFamily="34" charset="0"/>
              <a:buChar char="•"/>
            </a:pPr>
            <a:r>
              <a:rPr lang="en-US" sz="1400" b="0" dirty="0"/>
              <a:t>If an NPCA STA receives an OBSS RTS frame in a non-HT duplicate PPDU that does not include the bandwidth signaling TA, the NPCA STA shall not switch to the NPCA Primary channel,</a:t>
            </a:r>
          </a:p>
          <a:p>
            <a:pPr>
              <a:buFont typeface="Arial" panose="020B0604020202020204" pitchFamily="34" charset="0"/>
              <a:buChar char="•"/>
            </a:pPr>
            <a:r>
              <a:rPr lang="en-US" sz="1400" b="0" dirty="0"/>
              <a:t>If an NPCA STA receives an OBSS RTS frame in a non-HT duplicate PPDU that includes the bandwidth signaling TA and the signaled PPDU bandwidth is 320 MHz, the NPCA STA shall not switch to the NPCA Primary channel,</a:t>
            </a:r>
          </a:p>
          <a:p>
            <a:pPr>
              <a:buFont typeface="Arial" panose="020B0604020202020204" pitchFamily="34" charset="0"/>
              <a:buChar char="•"/>
            </a:pPr>
            <a:r>
              <a:rPr lang="en-US" sz="1400" b="0" dirty="0"/>
              <a:t>If an NPCA STA receives a CTS frame in a non-HT duplicate PPDU without receiving the soliciting OBSS RTS or MU-RTS frame, the NPCA STA shall not switch to the NPCA Primary channel?</a:t>
            </a:r>
          </a:p>
          <a:p>
            <a:r>
              <a:rPr lang="en-US" sz="1400" b="0" dirty="0"/>
              <a:t>Supporting documents: 11-24/1093r3, 11-24/1115r1, 11-24/1878, 11-24/1394r1</a:t>
            </a:r>
          </a:p>
          <a:p>
            <a:r>
              <a:rPr lang="en-US" sz="1400" b="0" dirty="0"/>
              <a:t>Result: No objection.</a:t>
            </a:r>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November 18-29 				(Monday-Friday)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02 				(Monday)			 –</a:t>
            </a:r>
            <a:r>
              <a:rPr lang="en-US" sz="1050" dirty="0">
                <a:solidFill>
                  <a:schemeClr val="tx1"/>
                </a:solidFill>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Joint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05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9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12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16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December 19 				(Thursday) 			–</a:t>
            </a:r>
            <a:r>
              <a:rPr lang="en-US" sz="1050" dirty="0">
                <a:solidFill>
                  <a:schemeClr val="tx1"/>
                </a:solidFill>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Joint (Motions)*</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050" b="1" dirty="0">
                <a:solidFill>
                  <a:srgbClr val="FF0000"/>
                </a:solidFill>
                <a:effectLst/>
                <a:highlight>
                  <a:srgbClr val="00FFFF"/>
                </a:highlight>
                <a:latin typeface="Times New Roman" panose="02020603050405020304" pitchFamily="18" charset="0"/>
                <a:ea typeface="Times New Roman" panose="02020603050405020304" pitchFamily="18" charset="0"/>
              </a:rPr>
              <a:t>December 23-January 03			(Monday-Friday) 					 	Holiday</a:t>
            </a:r>
            <a:endParaRPr lang="en-US" sz="105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January 06 				(Monday)			 – MAC/PHY 			19:00-21:00 ET</a:t>
            </a:r>
            <a:endParaRPr lang="en-US" sz="1050" dirty="0">
              <a:solidFill>
                <a:schemeClr val="tx1"/>
              </a:solidFill>
              <a:effectLst/>
              <a:latin typeface="Times New Roman" panose="02020603050405020304" pitchFamily="18" charset="0"/>
              <a:ea typeface="Times New Roman" panose="02020603050405020304" pitchFamily="18" charset="0"/>
            </a:endParaRPr>
          </a:p>
          <a:p>
            <a:pPr>
              <a:spcBef>
                <a:spcPts val="0"/>
              </a:spcBef>
              <a:spcAft>
                <a:spcPts val="1200"/>
              </a:spcAft>
              <a:buFont typeface="Times New Roman" panose="02020603050405020304" pitchFamily="18" charset="0"/>
              <a:buChar char="-"/>
            </a:pPr>
            <a:r>
              <a:rPr lang="en-US" sz="1050" b="1" dirty="0">
                <a:solidFill>
                  <a:schemeClr val="tx1"/>
                </a:solidFill>
                <a:effectLst/>
                <a:latin typeface="Times New Roman" panose="02020603050405020304" pitchFamily="18" charset="0"/>
                <a:ea typeface="Times New Roman" panose="02020603050405020304" pitchFamily="18" charset="0"/>
              </a:rPr>
              <a:t>January 09 				(Thursday) 			 – MAC/PHY </a:t>
            </a:r>
            <a:r>
              <a:rPr lang="en-GB" sz="1050" b="1" dirty="0">
                <a:solidFill>
                  <a:schemeClr val="tx1"/>
                </a:solidFill>
                <a:effectLst/>
                <a:latin typeface="Times New Roman" panose="02020603050405020304" pitchFamily="18" charset="0"/>
                <a:ea typeface="Times New Roman" panose="02020603050405020304" pitchFamily="18" charset="0"/>
              </a:rPr>
              <a:t>			</a:t>
            </a:r>
            <a:r>
              <a:rPr lang="en-US" sz="105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endParaRPr lang="en-US" sz="1050" b="1" dirty="0">
              <a:solidFill>
                <a:schemeClr val="tx1"/>
              </a:solidFill>
              <a:effectLst/>
              <a:latin typeface="Times New Roman" panose="02020603050405020304" pitchFamily="18" charset="0"/>
              <a:ea typeface="Times New Roman" panose="02020603050405020304" pitchFamily="18" charset="0"/>
            </a:endParaRPr>
          </a:p>
          <a:p>
            <a:pPr marL="0" indent="0">
              <a:spcBef>
                <a:spcPts val="0"/>
              </a:spcBef>
              <a:spcAft>
                <a:spcPts val="1200"/>
              </a:spcAft>
            </a:pPr>
            <a:r>
              <a:rPr lang="en-US" sz="1050" b="0" dirty="0">
                <a:solidFill>
                  <a:schemeClr val="tx1"/>
                </a:solidFill>
                <a:latin typeface="Times New Roman" panose="02020603050405020304" pitchFamily="18" charset="0"/>
                <a:ea typeface="Times New Roman" panose="02020603050405020304" pitchFamily="18" charset="0"/>
              </a:rPr>
              <a:t>* TGbn joint session during which there can be motions, subject to WG chair approval and with 10-day advanced notice.</a:t>
            </a:r>
            <a:endParaRPr lang="en-US" sz="1050" dirty="0"/>
          </a:p>
          <a:p>
            <a:endParaRPr lang="en-US" sz="1050" dirty="0"/>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Continue populating the TGbn SFD</a:t>
            </a:r>
          </a:p>
          <a:p>
            <a:pPr>
              <a:buFont typeface="Arial" panose="020B0604020202020204" pitchFamily="34" charset="0"/>
              <a:buChar char="•"/>
            </a:pPr>
            <a:r>
              <a:rPr lang="en-US" dirty="0"/>
              <a:t>Deliver TGbn D0.1</a:t>
            </a: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r>
              <a:rPr lang="en-US" sz="1200" b="0" dirty="0">
                <a:hlinkClick r:id="rId2"/>
              </a:rPr>
              <a:t>24/1933r2</a:t>
            </a:r>
            <a:r>
              <a:rPr lang="en-US" sz="1200" b="0" dirty="0"/>
              <a:t> Proposed Response to WBA on Implementation Guidelines for L4S		Mark Hamilton</a:t>
            </a:r>
          </a:p>
          <a:p>
            <a:r>
              <a:rPr lang="en-US" sz="1200" b="0" dirty="0"/>
              <a:t>No other business</a:t>
            </a:r>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Motions/straw polls/presentation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415325993"/>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503837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24/0888</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24/1123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Feedback</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24/1207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24/1221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sngStrike" kern="1200">
                          <a:solidFill>
                            <a:srgbClr val="FF000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24/1226</a:t>
                      </a:r>
                      <a:endParaRPr lang="en-GB" sz="800" b="0" i="0" u="sng"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ICF-ICR design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Cariou, Laurent</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Withdrawn</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24/1247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24/1257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Yunbo Li</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24/1261</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3040409"/>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24/0864</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24/1093</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B05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24/1157</a:t>
                      </a:r>
                      <a:endParaRPr lang="en-US"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Hyeonjun Sung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DSO</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24/1375</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24/1388</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24/1425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24/1435</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80116004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24/1438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QoS</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3">
                            <a:extLst>
                              <a:ext uri="{A12FA001-AC4F-418D-AE19-62706E023703}">
                                <ahyp:hlinkClr xmlns:ahyp="http://schemas.microsoft.com/office/drawing/2018/hyperlinkcolor" val="tx"/>
                              </a:ext>
                            </a:extLst>
                          </a:hlinkClick>
                        </a:rPr>
                        <a:t>24/1444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24/1445</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24/1457</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24/1468</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Yuxin Lu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24/1476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Jay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Roaming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0">
                            <a:extLst>
                              <a:ext uri="{A12FA001-AC4F-418D-AE19-62706E023703}">
                                <ahyp:hlinkClr xmlns:ahyp="http://schemas.microsoft.com/office/drawing/2018/hyperlinkcolor" val="tx"/>
                              </a:ext>
                            </a:extLst>
                          </a:hlinkClick>
                        </a:rPr>
                        <a:t>24/1487</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LDPC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24/1490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err="1">
                          <a:solidFill>
                            <a:srgbClr val="00B050"/>
                          </a:solidFill>
                          <a:effectLst/>
                          <a:latin typeface="Times New Roman" panose="02020603050405020304" pitchFamily="18" charset="0"/>
                          <a:ea typeface="MS Gothic" panose="020B0609070205080204" pitchFamily="49" charset="-128"/>
                        </a:rPr>
                        <a:t>Hongwon</a:t>
                      </a: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 Lee</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1">
                            <a:extLst>
                              <a:ext uri="{A12FA001-AC4F-418D-AE19-62706E023703}">
                                <ahyp:hlinkClr xmlns:ahyp="http://schemas.microsoft.com/office/drawing/2018/hyperlinkcolor" val="tx"/>
                              </a:ext>
                            </a:extLst>
                          </a:hlinkClick>
                        </a:rPr>
                        <a:t>24/1492</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Bo Gong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12">
                            <a:extLst>
                              <a:ext uri="{A12FA001-AC4F-418D-AE19-62706E023703}">
                                <ahyp:hlinkClr xmlns:ahyp="http://schemas.microsoft.com/office/drawing/2018/hyperlinkcolor" val="tx"/>
                              </a:ext>
                            </a:extLst>
                          </a:hlinkClick>
                        </a:rPr>
                        <a:t>24/1499</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Akira Kishida</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Low Latency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13">
                            <a:extLst>
                              <a:ext uri="{A12FA001-AC4F-418D-AE19-62706E023703}">
                                <ahyp:hlinkClr xmlns:ahyp="http://schemas.microsoft.com/office/drawing/2018/hyperlinkcolor" val="tx"/>
                              </a:ext>
                            </a:extLst>
                          </a:hlinkClick>
                        </a:rPr>
                        <a:t>24/1504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173837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24/1523</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24/1547</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6">
                            <a:extLst>
                              <a:ext uri="{A12FA001-AC4F-418D-AE19-62706E023703}">
                                <ahyp:hlinkClr xmlns:ahyp="http://schemas.microsoft.com/office/drawing/2018/hyperlinkcolor" val="tx"/>
                              </a:ext>
                            </a:extLst>
                          </a:hlinkClick>
                        </a:rPr>
                        <a:t>24/1550</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0B05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24/1556</a:t>
                      </a:r>
                      <a:endParaRPr lang="en-US"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24/1558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8">
                            <a:extLst>
                              <a:ext uri="{A12FA001-AC4F-418D-AE19-62706E023703}">
                                <ahyp:hlinkClr xmlns:ahyp="http://schemas.microsoft.com/office/drawing/2018/hyperlinkcolor" val="tx"/>
                              </a:ext>
                            </a:extLst>
                          </a:hlinkClick>
                        </a:rPr>
                        <a:t>24/1559</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9">
                            <a:extLst>
                              <a:ext uri="{A12FA001-AC4F-418D-AE19-62706E023703}">
                                <ahyp:hlinkClr xmlns:ahyp="http://schemas.microsoft.com/office/drawing/2018/hyperlinkcolor" val="tx"/>
                              </a:ext>
                            </a:extLst>
                          </a:hlinkClick>
                        </a:rPr>
                        <a:t>24/1562</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Coex</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4233789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0B050"/>
                          </a:solidFill>
                          <a:effectLst/>
                          <a:latin typeface="Times New Roman" panose="02020603050405020304" pitchFamily="18" charset="0"/>
                          <a:ea typeface="MS Gothic" panose="020B0609070205080204" pitchFamily="49" charset="-128"/>
                          <a:hlinkClick r:id="rId2">
                            <a:extLst>
                              <a:ext uri="{A12FA001-AC4F-418D-AE19-62706E023703}">
                                <ahyp:hlinkClr xmlns:ahyp="http://schemas.microsoft.com/office/drawing/2018/hyperlinkcolor" val="tx"/>
                              </a:ext>
                            </a:extLst>
                          </a:hlinkClick>
                        </a:rPr>
                        <a:t>24/1577</a:t>
                      </a:r>
                      <a:endParaRPr lang="en-US" sz="800" b="0" i="0" u="sng" strike="noStrike" dirty="0">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24/1586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DRU-STF</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24/1602</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mn-lt"/>
                          <a:ea typeface="MS Gothic" panose="020B0609070205080204" pitchFamily="49" charset="-128"/>
                        </a:rPr>
                        <a:t>Power Save Enhancements in UHR</a:t>
                      </a:r>
                      <a:endParaRPr lang="en-US" sz="800" b="0" i="0" u="none" strike="noStrike" dirty="0">
                        <a:solidFill>
                          <a:srgbClr val="00B050"/>
                        </a:solidFill>
                        <a:effectLst/>
                        <a:latin typeface="+mn-lt"/>
                      </a:endParaRPr>
                    </a:p>
                  </a:txBody>
                  <a:tcPr marL="85725" marR="9525" marT="9525" marB="0" anchor="ctr"/>
                </a:tc>
                <a:tc>
                  <a:txBody>
                    <a:bodyPr/>
                    <a:lstStyle/>
                    <a:p>
                      <a:pPr algn="l" fontAlgn="ctr"/>
                      <a:r>
                        <a:rPr lang="en-GB" sz="800" b="0" i="0" u="none" strike="noStrike" kern="1200">
                          <a:solidFill>
                            <a:srgbClr val="00B050"/>
                          </a:solidFill>
                          <a:effectLst/>
                          <a:latin typeface="+mn-lt"/>
                          <a:ea typeface="MS Gothic" panose="020B0609070205080204" pitchFamily="49" charset="-128"/>
                        </a:rPr>
                        <a:t>Kumail Haider</a:t>
                      </a:r>
                      <a:endParaRPr lang="en-US" sz="800" b="0" i="0" u="none" strike="noStrike">
                        <a:solidFill>
                          <a:srgbClr val="00B050"/>
                        </a:solidFill>
                        <a:effectLst/>
                        <a:latin typeface="+mn-lt"/>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SunHee</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Baek</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24/1071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24/1355</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QoS</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24/1470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0403564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24/1644</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24/1645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Preamble</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1369677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24/1695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24/1700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24/1712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24/1726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Rui Yang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DRU-LTF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39989763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24/1749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24/1754</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DRU-LTF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24/1771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4843484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24/1772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PPDU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Hongwon</a:t>
                      </a: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 Lee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24/1779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8567965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24/1823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Joint</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24/1828</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LDPC</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24/1829</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CBF</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24/1830</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24/1837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Sounding</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97458394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24/1843</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B05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Yan Xin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798845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24/1865</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B05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Sounding</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43670773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B05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B050"/>
                          </a:solidFill>
                          <a:effectLst/>
                          <a:latin typeface="Times New Roman" panose="02020603050405020304" pitchFamily="18" charset="0"/>
                        </a:rPr>
                        <a:t>Chenchen</a:t>
                      </a:r>
                      <a:r>
                        <a:rPr lang="en-US" sz="800" b="0" i="0" u="none" strike="noStrike" dirty="0">
                          <a:solidFill>
                            <a:srgbClr val="00B050"/>
                          </a:solidFill>
                          <a:effectLst/>
                          <a:latin typeface="Times New Roman" panose="02020603050405020304" pitchFamily="18" charset="0"/>
                        </a:rPr>
                        <a:t> LIU</a:t>
                      </a:r>
                    </a:p>
                  </a:txBody>
                  <a:tcPr marL="9525" marR="9525" marT="9525" marB="0" anchor="b"/>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Presented</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24/0656</a:t>
                      </a:r>
                    </a:p>
                  </a:txBody>
                  <a:tcPr marL="9525" marR="9525" marT="9525" marB="0" anchor="ctr"/>
                </a:tc>
                <a:tc>
                  <a:txBody>
                    <a:bodyPr/>
                    <a:lstStyle/>
                    <a:p>
                      <a:pPr algn="l" fontAlgn="ctr"/>
                      <a:r>
                        <a:rPr lang="en-US" sz="800" b="0" i="0" u="none" strike="noStrike" dirty="0">
                          <a:solidFill>
                            <a:schemeClr val="tx1"/>
                          </a:solidFill>
                          <a:effectLst/>
                          <a:latin typeface="+mn-lt"/>
                        </a:rPr>
                        <a:t>Seamless roaming signaling details</a:t>
                      </a:r>
                    </a:p>
                  </a:txBody>
                  <a:tcPr marL="85725" marR="9525" marT="9525" marB="0" anchor="ctr"/>
                </a:tc>
                <a:tc>
                  <a:txBody>
                    <a:bodyPr/>
                    <a:lstStyle/>
                    <a:p>
                      <a:pPr algn="l" fontAlgn="ct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620566357"/>
                  </a:ext>
                </a:extLst>
              </a:tr>
              <a:tr h="278505">
                <a:tc>
                  <a:txBody>
                    <a:bodyPr/>
                    <a:lstStyle/>
                    <a:p>
                      <a:pPr algn="ctr" fontAlgn="ctr"/>
                      <a:r>
                        <a:rPr lang="en-GB" sz="800" b="0" i="0" u="none" strike="noStrike" dirty="0">
                          <a:solidFill>
                            <a:schemeClr val="tx1"/>
                          </a:solidFill>
                          <a:effectLst/>
                          <a:latin typeface="+mn-lt"/>
                        </a:rPr>
                        <a:t>24/1894</a:t>
                      </a:r>
                    </a:p>
                  </a:txBody>
                  <a:tcPr marL="9525" marR="9525" marT="9525" marB="0" anchor="ctr"/>
                </a:tc>
                <a:tc>
                  <a:txBody>
                    <a:bodyPr/>
                    <a:lstStyle/>
                    <a:p>
                      <a:pPr algn="l" fontAlgn="ctr"/>
                      <a:r>
                        <a:rPr lang="en-US" sz="800" b="0" i="0" u="none" strike="noStrike" dirty="0">
                          <a:solidFill>
                            <a:schemeClr val="tx1"/>
                          </a:solidFill>
                          <a:effectLst/>
                          <a:latin typeface="+mn-lt"/>
                        </a:rPr>
                        <a:t>SMD architecture</a:t>
                      </a:r>
                    </a:p>
                  </a:txBody>
                  <a:tcPr marL="857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800" b="0" i="0" u="none" strike="noStrike" dirty="0">
                          <a:solidFill>
                            <a:schemeClr val="tx1"/>
                          </a:solidFill>
                          <a:effectLst/>
                          <a:latin typeface="+mn-lt"/>
                        </a:rPr>
                        <a:t>Binita Gupta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Roaming </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875492659"/>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dirty="0">
                          <a:solidFill>
                            <a:schemeClr val="tx1"/>
                          </a:solidFill>
                          <a:effectLst/>
                          <a:latin typeface="+mn-lt"/>
                        </a:rPr>
                        <a:t>24/1914</a:t>
                      </a:r>
                    </a:p>
                  </a:txBody>
                  <a:tcPr marL="9525" marR="9525" marT="9525" marB="0" anchor="ctr"/>
                </a:tc>
                <a:tc>
                  <a:txBody>
                    <a:bodyPr/>
                    <a:lstStyle/>
                    <a:p>
                      <a:pPr algn="l" fontAlgn="ctr"/>
                      <a:r>
                        <a:rPr lang="en-US" sz="800" b="0" i="0" u="none" strike="noStrike" dirty="0">
                          <a:solidFill>
                            <a:schemeClr val="tx1"/>
                          </a:solidFill>
                          <a:effectLst/>
                          <a:latin typeface="+mn-lt"/>
                        </a:rPr>
                        <a:t>Further Considerations on NPCA</a:t>
                      </a:r>
                    </a:p>
                  </a:txBody>
                  <a:tcPr marL="85725" marR="9525" marT="9525" marB="0" anchor="ctr"/>
                </a:tc>
                <a:tc>
                  <a:txBody>
                    <a:bodyPr/>
                    <a:lstStyle/>
                    <a:p>
                      <a:pPr algn="l" fontAlgn="ctr"/>
                      <a:r>
                        <a:rPr lang="en-GB" sz="800" b="0" i="0" u="none" strike="noStrike" dirty="0" err="1">
                          <a:solidFill>
                            <a:schemeClr val="tx1"/>
                          </a:solidFill>
                          <a:effectLst/>
                          <a:latin typeface="+mn-lt"/>
                        </a:rPr>
                        <a:t>DongJu</a:t>
                      </a:r>
                      <a:r>
                        <a:rPr lang="en-GB" sz="800" b="0" i="0" u="none" strike="noStrike" dirty="0">
                          <a:solidFill>
                            <a:schemeClr val="tx1"/>
                          </a:solidFill>
                          <a:effectLst/>
                          <a:latin typeface="+mn-lt"/>
                        </a:rPr>
                        <a:t> Cha</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NPCA</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69993267"/>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B05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B050"/>
                          </a:solidFill>
                          <a:effectLst/>
                          <a:latin typeface="Times New Roman" panose="02020603050405020304" pitchFamily="18" charset="0"/>
                        </a:rPr>
                        <a:t>23/1895, 24/0423, 24/1016, 24/1017, 24/1225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Sanket Kalamkar</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0000"/>
                          </a:solidFill>
                          <a:effectLst/>
                          <a:latin typeface="Times New Roman" panose="02020603050405020304" pitchFamily="18" charset="0"/>
                        </a:rPr>
                        <a:t>24/1552r1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0000"/>
                          </a:solidFill>
                          <a:effectLst/>
                          <a:latin typeface="Times New Roman" panose="02020603050405020304" pitchFamily="18" charset="0"/>
                        </a:rPr>
                        <a:t>Mahmoud Kamel</a:t>
                      </a:r>
                      <a:endParaRPr lang="en-US" sz="800" b="0" i="0" u="none" strike="no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0000"/>
                          </a:solidFill>
                          <a:effectLst/>
                          <a:latin typeface="Times New Roman" panose="02020603050405020304" pitchFamily="18" charset="0"/>
                        </a:rPr>
                        <a:t>Withdrawn 1 SP</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0000"/>
                          </a:solidFill>
                          <a:effectLst/>
                          <a:latin typeface="Times New Roman" panose="02020603050405020304" pitchFamily="18" charset="0"/>
                        </a:rPr>
                        <a:t>DRU</a:t>
                      </a:r>
                      <a:endParaRPr lang="en-US" sz="800" b="1" i="0" u="none" strike="no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0000"/>
                          </a:solidFill>
                          <a:effectLst/>
                          <a:latin typeface="Times New Roman" panose="02020603050405020304" pitchFamily="18" charset="0"/>
                        </a:rPr>
                        <a:t>PHY</a:t>
                      </a:r>
                      <a:endParaRPr lang="en-US" sz="800" b="0" i="0" u="none" strike="no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24-1227r1, 24/0544</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Laurent Cariou</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24-1144r1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Dmitry Akhmetov</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24/1218r1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Gaurang Naik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5SP </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24/0052, 23/1884, 23/1996, 24/830, 24/0083, 24/0101, 24/0396, 24/0655, 23/2157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Giovanni Chisci</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Roaming</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11/23/1993</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Dibakar Das</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23/1837r2, 24/1389r0,24/1217r2,24/842r0,24/843r0, 24/1016r2 (update 11/08)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Jay Yang</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24/838r0, 24/1075r1 (update 11/08)</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Jay Yang</a:t>
                      </a:r>
                      <a:endParaRPr lang="en-US" sz="800" b="0" i="0" u="none" strike="noStrike">
                        <a:solidFill>
                          <a:srgbClr val="FFC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2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MAP</a:t>
                      </a:r>
                      <a:endParaRPr lang="en-US" sz="800" b="1" i="0" u="none" strike="noStrike">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endParaRPr lang="en-US" sz="800" b="0" i="0" u="none" strike="noStrike" dirty="0">
                        <a:solidFill>
                          <a:srgbClr val="FFC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23/1895, 23/1910, 23/1912, 24/0227, 24/0411, 24/0423, 24/0842, 24/0843, 24/1016, 24/1017, 24/1225</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GeonHwan Kim</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C-TDMA</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24/160, 23/1916</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err="1">
                          <a:solidFill>
                            <a:srgbClr val="00B050"/>
                          </a:solidFill>
                          <a:effectLst/>
                          <a:latin typeface="Times New Roman" panose="02020603050405020304" pitchFamily="18" charset="0"/>
                        </a:rPr>
                        <a:t>SunHee</a:t>
                      </a:r>
                      <a:r>
                        <a:rPr lang="en-GB" sz="800" b="0" i="0" u="none" strike="noStrike" dirty="0">
                          <a:solidFill>
                            <a:srgbClr val="00B050"/>
                          </a:solidFill>
                          <a:effectLst/>
                          <a:latin typeface="Times New Roman" panose="02020603050405020304" pitchFamily="18" charset="0"/>
                        </a:rPr>
                        <a:t> Baek</a:t>
                      </a:r>
                      <a:endParaRPr lang="en-US"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p>
                      <a:pPr algn="ctr" fontAlgn="ctr"/>
                      <a:r>
                        <a:rPr lang="en-GB" sz="800" b="0" i="0" u="none" strike="noStrike" dirty="0">
                          <a:solidFill>
                            <a:srgbClr val="FFC000"/>
                          </a:solidFill>
                          <a:effectLst/>
                          <a:latin typeface="Times New Roman" panose="02020603050405020304" pitchFamily="18" charset="0"/>
                        </a:rPr>
                        <a:t>Deferred 4 SP</a:t>
                      </a:r>
                      <a:endParaRPr lang="en-US"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C-RTWT</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24/543, 24/857, 24/1226, 24/1247, 24/1558</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2SP</a:t>
                      </a:r>
                    </a:p>
                  </a:txBody>
                  <a:tcPr marL="9525" marR="9525" marT="9525" marB="0" anchor="ctr"/>
                </a:tc>
                <a:tc>
                  <a:txBody>
                    <a:bodyPr/>
                    <a:lstStyle/>
                    <a:p>
                      <a:pPr algn="ctr" fontAlgn="ctr"/>
                      <a:r>
                        <a:rPr lang="en-GB" sz="800" b="1" i="0" u="none" strike="noStrike" dirty="0">
                          <a:solidFill>
                            <a:srgbClr val="00B050"/>
                          </a:solidFill>
                          <a:effectLst/>
                          <a:latin typeface="Times New Roman" panose="02020603050405020304" pitchFamily="18" charset="0"/>
                        </a:rPr>
                        <a:t>Coexistence</a:t>
                      </a:r>
                      <a:endParaRPr lang="en-US"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23/1934, 23/1964, 23/2002, 23/2078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endParaRPr lang="en-US"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24/543, 24/857, 24/1226, 24/1247, 24/1558</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23/1934, 23/1964, 23/2002, 23/2040, 23/2078, 24/0509, 24/1558</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Sherief Helwa</a:t>
                      </a: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Power Save</a:t>
                      </a: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4970633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dirty="0">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B05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1 SP</a:t>
                      </a: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dirty="0" err="1">
                          <a:solidFill>
                            <a:srgbClr val="00B050"/>
                          </a:solidFill>
                          <a:effectLst/>
                          <a:latin typeface="Times New Roman" panose="02020603050405020304" pitchFamily="18" charset="0"/>
                        </a:rPr>
                        <a:t>Hongwon</a:t>
                      </a:r>
                      <a:r>
                        <a:rPr lang="en-GB" sz="800" b="0" i="0" u="none" strike="noStrike" dirty="0">
                          <a:solidFill>
                            <a:srgbClr val="00B050"/>
                          </a:solidFill>
                          <a:effectLst/>
                          <a:latin typeface="Times New Roman" panose="02020603050405020304" pitchFamily="18" charset="0"/>
                        </a:rPr>
                        <a:t> Lee</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1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19346131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5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GB" sz="800" b="0" i="0" u="none" strike="noStrike" dirty="0">
                          <a:solidFill>
                            <a:srgbClr val="00B050"/>
                          </a:solidFill>
                          <a:effectLst/>
                          <a:latin typeface="Times New Roman" panose="02020603050405020304" pitchFamily="18" charset="0"/>
                        </a:rPr>
                        <a:t>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FFC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Deferred 2 SP</a:t>
                      </a: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Ran 2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6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Lin Yang</a:t>
                      </a:r>
                      <a:endParaRPr lang="en-GB" sz="800" b="0" i="0" u="none" strike="noStrike" dirty="0">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8 SP</a:t>
                      </a: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24/1573</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ELR</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24/0468r2</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3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24/1188r1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24/1189r1</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24/1489r0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DRU</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24/1488r0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4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24607450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2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1SP</a:t>
                      </a:r>
                    </a:p>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Pending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PHY</a:t>
                      </a:r>
                      <a:endParaRPr lang="en-GB" sz="800" b="0" i="0" u="none" strike="noStrike">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3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B050"/>
                          </a:solidFill>
                          <a:effectLst/>
                          <a:latin typeface="Times New Roman" panose="02020603050405020304" pitchFamily="18" charset="0"/>
                          <a:ea typeface="MS Gothic" panose="020B0609070205080204" pitchFamily="49" charset="-128"/>
                        </a:rPr>
                        <a:t>ELR</a:t>
                      </a:r>
                      <a:endParaRPr lang="en-GB"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C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FFC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FFC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dirty="0">
                          <a:solidFill>
                            <a:srgbClr val="FFC000"/>
                          </a:solidFill>
                          <a:effectLst/>
                          <a:latin typeface="Times New Roman" panose="02020603050405020304" pitchFamily="18" charset="0"/>
                          <a:ea typeface="MS Gothic" panose="020B0609070205080204" pitchFamily="49" charset="-128"/>
                        </a:rPr>
                        <a:t>Deferred 1 SP</a:t>
                      </a:r>
                      <a:endParaRPr lang="en-GB" sz="800" b="0" i="0" u="none" strike="noStrike" dirty="0">
                        <a:solidFill>
                          <a:srgbClr val="FFC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FFC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FFC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24/1592</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B050"/>
                          </a:solidFill>
                          <a:effectLst/>
                          <a:latin typeface="Times New Roman" panose="02020603050405020304" pitchFamily="18" charset="0"/>
                          <a:ea typeface="MS Gothic" panose="020B0609070205080204" pitchFamily="49" charset="-128"/>
                        </a:rPr>
                        <a:t>ELR</a:t>
                      </a:r>
                      <a:endParaRPr lang="en-GB" sz="800" b="1"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dirty="0">
                          <a:solidFill>
                            <a:srgbClr val="00B05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dirty="0">
                          <a:solidFill>
                            <a:srgbClr val="00B05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Mahmoud Kamel</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US" sz="800" b="0" i="0" u="none" strike="noStrike" dirty="0">
                          <a:solidFill>
                            <a:srgbClr val="00B050"/>
                          </a:solidFill>
                          <a:effectLst/>
                          <a:latin typeface="Times New Roman" panose="02020603050405020304" pitchFamily="18" charset="0"/>
                        </a:rPr>
                        <a:t>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Mahmoud Kamel</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a:t>
                      </a:r>
                      <a:r>
                        <a:rPr lang="en-US" sz="800" b="0" i="0" u="none" strike="noStrike" dirty="0">
                          <a:solidFill>
                            <a:srgbClr val="00B050"/>
                          </a:solidFill>
                          <a:effectLst/>
                          <a:latin typeface="Times New Roman" panose="02020603050405020304" pitchFamily="18" charset="0"/>
                        </a:rPr>
                        <a:t> 1 SP</a:t>
                      </a: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B05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Dibakar Das</a:t>
                      </a:r>
                    </a:p>
                  </a:txBody>
                  <a:tcPr marL="9525" marR="9525" marT="9525" marB="0" anchor="b"/>
                </a:tc>
                <a:tc>
                  <a:txBody>
                    <a:bodyPr/>
                    <a:lstStyle/>
                    <a:p>
                      <a:pPr algn="ctr" fontAlgn="b"/>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Ran 1 SP</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ctr" fontAlgn="b"/>
                      <a:r>
                        <a:rPr lang="en-US" sz="800" b="1" i="0" u="none" strike="noStrike">
                          <a:solidFill>
                            <a:srgbClr val="00B05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B05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B05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dirty="0">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B05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mn-lt"/>
                        </a:rPr>
                        <a:t>??</a:t>
                      </a:r>
                    </a:p>
                  </a:txBody>
                  <a:tcPr marL="85725" marR="9525" marT="9525" marB="0" anchor="ctr"/>
                </a:tc>
                <a:tc>
                  <a:txBody>
                    <a:bodyPr/>
                    <a:lstStyle/>
                    <a:p>
                      <a:pPr algn="l" fontAlgn="ctr"/>
                      <a:r>
                        <a:rPr lang="en-GB" sz="800" b="0" i="0" u="none" strike="noStrike" dirty="0">
                          <a:solidFill>
                            <a:srgbClr val="00B050"/>
                          </a:solidFill>
                          <a:effectLst/>
                          <a:latin typeface="+mn-lt"/>
                        </a:rPr>
                        <a:t>Mohamed Abouelseoud</a:t>
                      </a:r>
                    </a:p>
                  </a:txBody>
                  <a:tcPr marL="85725" marR="9525" marT="9525" marB="0" anchor="ctr"/>
                </a:tc>
                <a:tc>
                  <a:txBody>
                    <a:bodyPr/>
                    <a:lstStyle/>
                    <a:p>
                      <a:pPr algn="ctr" fontAlgn="b"/>
                      <a:r>
                        <a:rPr lang="en-US" sz="800" b="0" i="0" u="none" strike="noStrike" dirty="0">
                          <a:solidFill>
                            <a:srgbClr val="00B050"/>
                          </a:solidFill>
                          <a:effectLst/>
                          <a:latin typeface="Times New Roman" panose="02020603050405020304" pitchFamily="18" charset="0"/>
                        </a:rPr>
                        <a:t>Ran 1 SP</a:t>
                      </a:r>
                    </a:p>
                  </a:txBody>
                  <a:tcPr marL="9525" marR="9525" marT="9525" marB="0" anchor="b"/>
                </a:tc>
                <a:tc>
                  <a:txBody>
                    <a:bodyPr/>
                    <a:lstStyle/>
                    <a:p>
                      <a:pPr algn="ctr" fontAlgn="b"/>
                      <a:r>
                        <a:rPr lang="en-US" sz="800" b="1" i="0" u="none" strike="noStrike" dirty="0">
                          <a:solidFill>
                            <a:srgbClr val="00B05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96440497"/>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rgbClr val="00B050"/>
                        </a:solidFill>
                        <a:effectLst/>
                        <a:latin typeface="+mn-lt"/>
                      </a:endParaRPr>
                    </a:p>
                  </a:txBody>
                  <a:tcPr marL="9525" marR="9525" marT="9525" marB="0" anchor="ctr"/>
                </a:tc>
                <a:tc>
                  <a:txBody>
                    <a:bodyPr/>
                    <a:lstStyle/>
                    <a:p>
                      <a:pPr algn="l" fontAlgn="ctr"/>
                      <a:r>
                        <a:rPr lang="en-US" sz="800" b="0" i="0" u="none" strike="noStrike" dirty="0">
                          <a:solidFill>
                            <a:srgbClr val="00B050"/>
                          </a:solidFill>
                          <a:effectLst/>
                          <a:latin typeface="+mn-lt"/>
                        </a:rPr>
                        <a:t>24/0495</a:t>
                      </a:r>
                    </a:p>
                  </a:txBody>
                  <a:tcPr marL="85725" marR="9525" marT="9525" marB="0" anchor="ctr"/>
                </a:tc>
                <a:tc>
                  <a:txBody>
                    <a:bodyPr/>
                    <a:lstStyle/>
                    <a:p>
                      <a:pPr algn="l" fontAlgn="ctr"/>
                      <a:r>
                        <a:rPr lang="en-GB" sz="800" b="0" i="0" u="none" strike="noStrike" dirty="0">
                          <a:solidFill>
                            <a:srgbClr val="00B050"/>
                          </a:solidFill>
                          <a:effectLst/>
                          <a:latin typeface="+mn-lt"/>
                        </a:rPr>
                        <a:t>Laurent</a:t>
                      </a:r>
                    </a:p>
                  </a:txBody>
                  <a:tcPr marL="85725" marR="9525" marT="9525" marB="0" anchor="ctr"/>
                </a:tc>
                <a:tc>
                  <a:txBody>
                    <a:bodyPr/>
                    <a:lstStyle/>
                    <a:p>
                      <a:pPr algn="ctr" fontAlgn="ctr"/>
                      <a:r>
                        <a:rPr lang="en-GB" sz="800" b="1" i="0" u="none" strike="noStrike" dirty="0">
                          <a:solidFill>
                            <a:srgbClr val="00B050"/>
                          </a:solidFill>
                          <a:effectLst/>
                          <a:latin typeface="+mn-lt"/>
                        </a:rPr>
                        <a:t>Ran 2 SP</a:t>
                      </a:r>
                    </a:p>
                  </a:txBody>
                  <a:tcPr marL="9525" marR="9525" marT="9525" marB="0" anchor="ctr"/>
                </a:tc>
                <a:tc>
                  <a:txBody>
                    <a:bodyPr/>
                    <a:lstStyle/>
                    <a:p>
                      <a:pPr algn="ctr" fontAlgn="ctr"/>
                      <a:r>
                        <a:rPr lang="en-GB" sz="800" b="0" i="0" u="none" strike="noStrike" dirty="0">
                          <a:solidFill>
                            <a:srgbClr val="00B050"/>
                          </a:solidFill>
                          <a:effectLst/>
                          <a:latin typeface="+mn-lt"/>
                        </a:rPr>
                        <a:t>NPCA</a:t>
                      </a:r>
                    </a:p>
                  </a:txBody>
                  <a:tcPr marL="9525" marR="9525" marT="9525" marB="0" anchor="ctr"/>
                </a:tc>
                <a:tc>
                  <a:txBody>
                    <a:bodyPr/>
                    <a:lstStyle/>
                    <a:p>
                      <a:pPr algn="ctr" fontAlgn="ctr"/>
                      <a:r>
                        <a:rPr lang="en-GB" sz="800" b="0" i="0" u="sng" strike="noStrike" dirty="0">
                          <a:solidFill>
                            <a:srgbClr val="00B050"/>
                          </a:solidFill>
                          <a:effectLst/>
                          <a:latin typeface="+mn-lt"/>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rgbClr val="00B050"/>
                        </a:solidFill>
                        <a:effectLst/>
                        <a:latin typeface="+mn-lt"/>
                      </a:endParaRPr>
                    </a:p>
                  </a:txBody>
                  <a:tcPr marL="9525" marR="9525" marT="9525" marB="0" anchor="ctr"/>
                </a:tc>
                <a:tc>
                  <a:txBody>
                    <a:bodyPr/>
                    <a:lstStyle/>
                    <a:p>
                      <a:pPr algn="l" fontAlgn="ctr"/>
                      <a:r>
                        <a:rPr lang="en-US" sz="800" b="0" i="0" u="none" strike="noStrike" dirty="0">
                          <a:solidFill>
                            <a:srgbClr val="00B050"/>
                          </a:solidFill>
                          <a:effectLst/>
                          <a:latin typeface="+mn-lt"/>
                        </a:rPr>
                        <a:t>24/2002</a:t>
                      </a:r>
                    </a:p>
                  </a:txBody>
                  <a:tcPr marL="85725" marR="9525" marT="9525" marB="0" anchor="ctr"/>
                </a:tc>
                <a:tc>
                  <a:txBody>
                    <a:bodyPr/>
                    <a:lstStyle/>
                    <a:p>
                      <a:pPr algn="l" fontAlgn="ctr"/>
                      <a:r>
                        <a:rPr lang="en-GB" sz="800" b="0" i="0" u="none" strike="noStrike" dirty="0">
                          <a:solidFill>
                            <a:srgbClr val="00B050"/>
                          </a:solidFill>
                          <a:effectLst/>
                          <a:latin typeface="+mn-lt"/>
                        </a:rPr>
                        <a:t>Laurent</a:t>
                      </a:r>
                    </a:p>
                  </a:txBody>
                  <a:tcPr marL="85725" marR="9525" marT="9525" marB="0" anchor="ctr"/>
                </a:tc>
                <a:tc>
                  <a:txBody>
                    <a:bodyPr/>
                    <a:lstStyle/>
                    <a:p>
                      <a:pPr algn="ctr" fontAlgn="ctr"/>
                      <a:r>
                        <a:rPr lang="en-GB" sz="800" b="1" i="0" u="none" strike="noStrike" dirty="0">
                          <a:solidFill>
                            <a:srgbClr val="00B050"/>
                          </a:solidFill>
                          <a:effectLst/>
                          <a:latin typeface="+mn-lt"/>
                        </a:rPr>
                        <a:t>Ran 2 SP</a:t>
                      </a:r>
                    </a:p>
                  </a:txBody>
                  <a:tcPr marL="9525" marR="9525" marT="9525" marB="0" anchor="ctr"/>
                </a:tc>
                <a:tc>
                  <a:txBody>
                    <a:bodyPr/>
                    <a:lstStyle/>
                    <a:p>
                      <a:pPr algn="ctr" fontAlgn="ctr"/>
                      <a:r>
                        <a:rPr lang="en-GB" sz="800" b="0" i="0" u="none" strike="noStrike" dirty="0">
                          <a:solidFill>
                            <a:srgbClr val="00B050"/>
                          </a:solidFill>
                          <a:effectLst/>
                          <a:latin typeface="+mn-lt"/>
                        </a:rPr>
                        <a:t>Coex</a:t>
                      </a:r>
                    </a:p>
                  </a:txBody>
                  <a:tcPr marL="9525" marR="9525" marT="9525" marB="0" anchor="ctr"/>
                </a:tc>
                <a:tc>
                  <a:txBody>
                    <a:bodyPr/>
                    <a:lstStyle/>
                    <a:p>
                      <a:pPr algn="ctr" fontAlgn="ctr"/>
                      <a:r>
                        <a:rPr lang="en-GB" sz="800" b="0" i="0" u="none" strike="noStrike" dirty="0">
                          <a:solidFill>
                            <a:srgbClr val="00B050"/>
                          </a:solidFill>
                          <a:effectLst/>
                          <a:latin typeface="+mn-lt"/>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468r2, 51Y 11N 27A</a:t>
            </a:r>
          </a:p>
          <a:p>
            <a:pPr>
              <a:buFont typeface="Arial" panose="020B0604020202020204" pitchFamily="34" charset="0"/>
              <a:buChar char="•"/>
            </a:pPr>
            <a:r>
              <a:rPr lang="en-US" sz="1200" dirty="0">
                <a:solidFill>
                  <a:srgbClr val="00B050"/>
                </a:solidFill>
              </a:rPr>
              <a:t>SP3 in 468r2 , No Objection</a:t>
            </a:r>
          </a:p>
          <a:p>
            <a:pPr>
              <a:buFont typeface="Arial" panose="020B0604020202020204" pitchFamily="34" charset="0"/>
              <a:buChar char="•"/>
            </a:pPr>
            <a:r>
              <a:rPr lang="en-US" sz="1200" dirty="0">
                <a:solidFill>
                  <a:srgbClr val="00B050"/>
                </a:solidFill>
              </a:rPr>
              <a:t>SP4 in 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Agenda–EVE</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DRU + Misc. + ELR (1 hr)</a:t>
            </a:r>
            <a:endParaRPr lang="en-GB" sz="1100" dirty="0"/>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US" sz="1200" dirty="0">
                <a:solidFill>
                  <a:srgbClr val="00B050"/>
                </a:solidFill>
                <a:cs typeface="+mn-cs"/>
                <a:hlinkClick r:id="rId2">
                  <a:extLst>
                    <a:ext uri="{A12FA001-AC4F-418D-AE19-62706E023703}">
                      <ahyp:hlinkClr xmlns:ahyp="http://schemas.microsoft.com/office/drawing/2018/hyperlinkcolor" val="tx"/>
                    </a:ext>
                  </a:extLst>
                </a:hlinkClick>
              </a:rPr>
              <a:t>24/1071</a:t>
            </a:r>
            <a:r>
              <a:rPr lang="en-US" sz="1200" dirty="0">
                <a:solidFill>
                  <a:srgbClr val="00B050"/>
                </a:solidFill>
                <a:cs typeface="+mn-cs"/>
              </a:rPr>
              <a:t> LPI PPDU Puncturing                                                                	Pelin Salem</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24/1542</a:t>
            </a:r>
            <a:r>
              <a:rPr lang="en-GB" sz="1200" dirty="0">
                <a:solidFill>
                  <a:srgbClr val="00B050"/>
                </a:solidFill>
              </a:rPr>
              <a:t> Sounding Schemes for Coordinated Beamforming			Sameer Vermani</a:t>
            </a:r>
          </a:p>
          <a:p>
            <a:pPr lvl="1">
              <a:buFont typeface="Arial" panose="020B0604020202020204" pitchFamily="34" charset="0"/>
              <a:buChar char="•"/>
            </a:pPr>
            <a:r>
              <a:rPr lang="en-GB" sz="1200" dirty="0">
                <a:solidFill>
                  <a:schemeClr val="bg1">
                    <a:lumMod val="65000"/>
                  </a:schemeClr>
                </a:solidFill>
                <a:hlinkClick r:id="rId4">
                  <a:extLst>
                    <a:ext uri="{A12FA001-AC4F-418D-AE19-62706E023703}">
                      <ahyp:hlinkClr xmlns:ahyp="http://schemas.microsoft.com/office/drawing/2018/hyperlinkcolor" val="tx"/>
                    </a:ext>
                  </a:extLst>
                </a:hlinkClick>
              </a:rPr>
              <a:t>24/1749</a:t>
            </a:r>
            <a:r>
              <a:rPr lang="en-GB" sz="1200" dirty="0">
                <a:solidFill>
                  <a:schemeClr val="bg1">
                    <a:lumMod val="65000"/>
                  </a:schemeClr>
                </a:solidFill>
              </a:rPr>
              <a:t> Discussion on Coordinated Sounding					Kosuke Aio</a:t>
            </a:r>
          </a:p>
          <a:p>
            <a:pPr lvl="1">
              <a:buFont typeface="Arial" panose="020B0604020202020204" pitchFamily="34" charset="0"/>
              <a:buChar char="•"/>
            </a:pPr>
            <a:r>
              <a:rPr lang="en-GB" sz="1200" dirty="0">
                <a:solidFill>
                  <a:schemeClr val="bg1">
                    <a:lumMod val="65000"/>
                  </a:schemeClr>
                </a:solidFill>
                <a:hlinkClick r:id="rId5">
                  <a:extLst>
                    <a:ext uri="{A12FA001-AC4F-418D-AE19-62706E023703}">
                      <ahyp:hlinkClr xmlns:ahyp="http://schemas.microsoft.com/office/drawing/2018/hyperlinkcolor" val="tx"/>
                    </a:ext>
                  </a:extLst>
                </a:hlinkClick>
              </a:rPr>
              <a:t>24/1779</a:t>
            </a:r>
            <a:r>
              <a:rPr lang="en-GB" sz="1200" dirty="0">
                <a:solidFill>
                  <a:schemeClr val="bg1">
                    <a:lumMod val="65000"/>
                  </a:schemeClr>
                </a:solidFill>
              </a:rPr>
              <a:t> Multi-AP Sounding and Precoding					Rainer Strobel</a:t>
            </a: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24/1822</a:t>
            </a:r>
            <a:r>
              <a:rPr lang="en-US" sz="1200" dirty="0">
                <a:solidFill>
                  <a:schemeClr val="bg1">
                    <a:lumMod val="65000"/>
                  </a:schemeClr>
                </a:solidFill>
              </a:rPr>
              <a:t> COBF Design for UHR						Sameer Vermani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Dongguk Lim – Miscellaneous: SP3 in 24/1485r2 : No Objection</a:t>
            </a:r>
          </a:p>
          <a:p>
            <a:pPr>
              <a:buFont typeface="Arial" panose="020B0604020202020204" pitchFamily="34" charset="0"/>
              <a:buChar char="•"/>
            </a:pPr>
            <a:r>
              <a:rPr lang="en-US" sz="1400" dirty="0">
                <a:solidFill>
                  <a:srgbClr val="00B050"/>
                </a:solidFill>
              </a:rPr>
              <a:t>SP4 – Dongguk Lim – Miscellaneous: SP5 in 24/1485r2 : 43Y 12N 20A</a:t>
            </a:r>
          </a:p>
          <a:p>
            <a:pPr>
              <a:buFont typeface="Arial" panose="020B0604020202020204" pitchFamily="34" charset="0"/>
              <a:buChar char="•"/>
            </a:pPr>
            <a:r>
              <a:rPr lang="en-US" sz="1400" dirty="0">
                <a:solidFill>
                  <a:srgbClr val="00B050"/>
                </a:solidFill>
              </a:rPr>
              <a:t>SP5 – Dongguk Lim – ELR: SP1 in 24/1486r1 : No Objection</a:t>
            </a:r>
          </a:p>
          <a:p>
            <a:pPr>
              <a:buFont typeface="Arial" panose="020B0604020202020204" pitchFamily="34" charset="0"/>
              <a:buChar char="•"/>
            </a:pPr>
            <a:r>
              <a:rPr lang="en-US" sz="1400" dirty="0">
                <a:solidFill>
                  <a:srgbClr val="00B050"/>
                </a:solidFill>
              </a:rPr>
              <a:t>SP6 – Dongguk Lim – ELR: SP2 in24/1486r1 : No Objection</a:t>
            </a:r>
          </a:p>
          <a:p>
            <a:pPr>
              <a:buFont typeface="Arial" panose="020B0604020202020204" pitchFamily="34" charset="0"/>
              <a:buChar char="•"/>
            </a:pPr>
            <a:r>
              <a:rPr lang="en-US" sz="1400" dirty="0">
                <a:solidFill>
                  <a:srgbClr val="00B050"/>
                </a:solidFill>
              </a:rPr>
              <a:t>SP7 – Lin Yang – ELR: SP2 in 24/1478 : 49Y 8N 14A</a:t>
            </a:r>
          </a:p>
          <a:p>
            <a:pPr>
              <a:buFont typeface="Arial" panose="020B0604020202020204" pitchFamily="34" charset="0"/>
              <a:buChar char="•"/>
            </a:pPr>
            <a:r>
              <a:rPr lang="en-US" sz="1400" dirty="0">
                <a:solidFill>
                  <a:srgbClr val="00B050"/>
                </a:solidFill>
              </a:rPr>
              <a:t>SP8 – Lin Yang – ELR: SP4 in 24/1478  : No Objection</a:t>
            </a:r>
          </a:p>
          <a:p>
            <a:pPr>
              <a:buFont typeface="Arial" panose="020B0604020202020204" pitchFamily="34" charset="0"/>
              <a:buChar char="•"/>
            </a:pPr>
            <a:r>
              <a:rPr lang="en-US" sz="1400" dirty="0">
                <a:solidFill>
                  <a:srgbClr val="00B050"/>
                </a:solidFill>
              </a:rPr>
              <a:t>SP9 –  Lin Yang – ELR: SP5 in 24/1478 : No Objection</a:t>
            </a:r>
          </a:p>
          <a:p>
            <a:pPr>
              <a:buFont typeface="Arial" panose="020B0604020202020204" pitchFamily="34" charset="0"/>
              <a:buChar char="•"/>
            </a:pPr>
            <a:r>
              <a:rPr lang="en-US" sz="1400" dirty="0">
                <a:solidFill>
                  <a:srgbClr val="00B050"/>
                </a:solidFill>
              </a:rPr>
              <a:t>SP10 – Lin Yang – ELR: SP10 in 24/1478 : No Objection</a:t>
            </a:r>
          </a:p>
          <a:p>
            <a:pPr>
              <a:buFont typeface="Arial" panose="020B0604020202020204" pitchFamily="34" charset="0"/>
              <a:buChar char="•"/>
            </a:pPr>
            <a:r>
              <a:rPr lang="en-US" sz="1400" dirty="0">
                <a:solidFill>
                  <a:srgbClr val="00B050"/>
                </a:solidFill>
              </a:rPr>
              <a:t>SP11 – Lin Yang – ELR: SP12 in 24/1478 : No Objection</a:t>
            </a:r>
          </a:p>
          <a:p>
            <a:pPr>
              <a:buFont typeface="Arial" panose="020B0604020202020204" pitchFamily="34" charset="0"/>
              <a:buChar char="•"/>
            </a:pPr>
            <a:r>
              <a:rPr lang="en-US" sz="1400" dirty="0">
                <a:solidFill>
                  <a:srgbClr val="00B050"/>
                </a:solidFill>
              </a:rPr>
              <a:t>SP12 – Lin Yang – ELR: SP 15 in 24/1478 : No Objection</a:t>
            </a:r>
          </a:p>
          <a:p>
            <a:pPr>
              <a:buFont typeface="Arial" panose="020B0604020202020204" pitchFamily="34" charset="0"/>
              <a:buChar char="•"/>
            </a:pPr>
            <a:r>
              <a:rPr lang="en-US" sz="1400" dirty="0">
                <a:solidFill>
                  <a:srgbClr val="00B050"/>
                </a:solidFill>
              </a:rPr>
              <a:t>SP13 – Wook Bong Lee – ELR: SP1 in 24/1573 : No Objection</a:t>
            </a:r>
          </a:p>
          <a:p>
            <a:pPr>
              <a:buFont typeface="Arial" panose="020B0604020202020204" pitchFamily="34" charset="0"/>
              <a:buChar char="•"/>
            </a:pPr>
            <a:r>
              <a:rPr lang="en-US" sz="1400" dirty="0">
                <a:solidFill>
                  <a:srgbClr val="00B050"/>
                </a:solidFill>
              </a:rPr>
              <a:t>SP14 – Wook Bong Lee – ELR: SP2 in 24/1573 : 51Y 6N 23A</a:t>
            </a:r>
          </a:p>
          <a:p>
            <a:pPr>
              <a:buFont typeface="Arial" panose="020B0604020202020204" pitchFamily="34" charset="0"/>
              <a:buChar char="•"/>
            </a:pPr>
            <a:r>
              <a:rPr lang="en-US" sz="1400" dirty="0">
                <a:solidFill>
                  <a:srgbClr val="00B050"/>
                </a:solidFill>
              </a:rPr>
              <a:t>SP15 – Shengquan Hu– ELR: SP2 in 24/1488r1 : 62Y 6N 19A</a:t>
            </a:r>
          </a:p>
          <a:p>
            <a:pPr>
              <a:buFont typeface="Arial" panose="020B0604020202020204" pitchFamily="34" charset="0"/>
              <a:buChar char="•"/>
            </a:pPr>
            <a:r>
              <a:rPr lang="en-US" sz="1400" dirty="0">
                <a:solidFill>
                  <a:srgbClr val="00B050"/>
                </a:solidFill>
              </a:rPr>
              <a:t>SP 16 – Shengquan Hu– ELR: Spin 24/1488r1 : : No Objection</a:t>
            </a:r>
            <a:endParaRPr lang="en-GB" sz="1200" b="0" i="0" u="none" dirty="0">
              <a:solidFill>
                <a:srgbClr val="00B05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Agenda–EVE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24/1531</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Non-period IDC </a:t>
            </a:r>
            <a:r>
              <a:rPr lang="en-GB" sz="1400" b="0" i="0" u="none" strike="sngStrike" kern="1200" dirty="0" err="1">
                <a:solidFill>
                  <a:srgbClr val="FF0000"/>
                </a:solidFill>
                <a:effectLst/>
                <a:ea typeface="MS Gothic" panose="020B0609070205080204" pitchFamily="49" charset="-128"/>
              </a:rPr>
              <a:t>signaling</a:t>
            </a:r>
            <a:r>
              <a:rPr lang="en-GB" sz="1400" b="0" i="0" u="none" strike="sngStrike" kern="1200" dirty="0">
                <a:solidFill>
                  <a:srgbClr val="FF0000"/>
                </a:solidFill>
                <a:effectLst/>
                <a:ea typeface="MS Gothic" panose="020B0609070205080204" pitchFamily="49" charset="-128"/>
              </a:rPr>
              <a:t> enhancements</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Michail </a:t>
            </a:r>
            <a:r>
              <a:rPr lang="en-GB" sz="1400" b="0" i="0" u="none" strike="sngStrike" kern="1200" dirty="0" err="1">
                <a:solidFill>
                  <a:srgbClr val="FF0000"/>
                </a:solidFill>
                <a:effectLst/>
                <a:ea typeface="MS Gothic" panose="020B0609070205080204" pitchFamily="49" charset="-128"/>
              </a:rPr>
              <a:t>Koundourakis</a:t>
            </a:r>
            <a:endParaRPr lang="en-GB" sz="1400" b="0" i="0" u="none" strike="sngStrike" kern="1200" dirty="0">
              <a:solidFill>
                <a:srgbClr val="FF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24/1547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NPCA Operation for IDC Management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Juseong Moon</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24/1550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Abdel Karim Ajami</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24/1558</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in-device-coexistence-follow-up</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 Dibakar Das – MAP – Result: </a:t>
            </a:r>
            <a:r>
              <a:rPr lang="pt-BR" sz="1200" dirty="0">
                <a:solidFill>
                  <a:srgbClr val="00B050"/>
                </a:solidFill>
              </a:rPr>
              <a:t>73Y, 38N, 37A</a:t>
            </a:r>
            <a:endParaRPr lang="en-US" sz="1200" dirty="0">
              <a:solidFill>
                <a:srgbClr val="00B050"/>
              </a:solidFill>
            </a:endParaRP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solidFill>
                  <a:srgbClr val="00B050"/>
                </a:solidFill>
              </a:rPr>
              <a:t>SP2 – Jay Yang – MAP – Result: </a:t>
            </a:r>
            <a:r>
              <a:rPr lang="pt-BR" sz="1200" dirty="0">
                <a:solidFill>
                  <a:srgbClr val="00B050"/>
                </a:solidFill>
              </a:rPr>
              <a:t>110Y, 13N, 25A</a:t>
            </a:r>
            <a:endParaRPr lang="en-US" sz="1200" dirty="0">
              <a:solidFill>
                <a:srgbClr val="00B050"/>
              </a:solidFill>
            </a:endParaRP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solidFill>
                  <a:srgbClr val="FF0000"/>
                </a:solidFill>
              </a:rPr>
              <a:t>SP3 – Jay Yang – MAP – Result: Deferred</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SP4 – Jay Yang – MAP – Result: Deferred</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solidFill>
                  <a:srgbClr val="00B050"/>
                </a:solidFill>
              </a:rPr>
              <a:t>SP5 – Giovanni Chisci – MAP – Result: 137Y, 4N, 15A</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solidFill>
                  <a:srgbClr val="00B050"/>
                </a:solidFill>
              </a:rPr>
              <a:t>SP6 – Giovanni Chisci – MAP – Result: No objection</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 and so on.</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FF0000"/>
                </a:solidFill>
              </a:rPr>
              <a:t>SP7 – Jay Yang – MAP – Result: Deferred</a:t>
            </a:r>
            <a:endParaRPr lang="en-US" sz="1200" dirty="0"/>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solidFill>
                  <a:srgbClr val="00B050"/>
                </a:solidFill>
              </a:rPr>
              <a:t>SP8 – </a:t>
            </a:r>
            <a:r>
              <a:rPr lang="en-US" sz="1200" dirty="0" err="1">
                <a:solidFill>
                  <a:srgbClr val="00B050"/>
                </a:solidFill>
              </a:rPr>
              <a:t>SunHee</a:t>
            </a:r>
            <a:r>
              <a:rPr lang="en-US" sz="1200" dirty="0">
                <a:solidFill>
                  <a:srgbClr val="00B050"/>
                </a:solidFill>
              </a:rPr>
              <a:t> Baek – C-RTWT – Result: 50Y, 63N, 51A</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solidFill>
                  <a:srgbClr val="00B050"/>
                </a:solidFill>
              </a:rPr>
              <a:t>SP9 – Giovanni Chisci – C-RTWT – Result: 89Y, 29N, 43A</a:t>
            </a:r>
          </a:p>
          <a:p>
            <a:pPr marL="0" indent="0"/>
            <a:r>
              <a:rPr lang="en-US" sz="1200" b="0" dirty="0"/>
              <a:t>Do you agree that, if an AP provides the protection of the rTWT schedule of another AP, following negotiation or through other means, then: </a:t>
            </a:r>
          </a:p>
          <a:p>
            <a:pPr marL="171450" indent="-171450">
              <a:buFont typeface="Arial" panose="020B0604020202020204" pitchFamily="34" charset="0"/>
              <a:buChar char="•"/>
            </a:pPr>
            <a:r>
              <a:rPr lang="en-US" sz="1200" b="0" dirty="0"/>
              <a:t>The AP shall ensure its TXOP ends before the start time of the corresponding OBSS rTWT SP(s) </a:t>
            </a:r>
          </a:p>
          <a:p>
            <a:pPr marL="171450" indent="-171450">
              <a:buFont typeface="Arial" panose="020B0604020202020204" pitchFamily="34" charset="0"/>
              <a:buChar char="•"/>
            </a:pPr>
            <a:r>
              <a:rPr lang="en-US" sz="1200" b="0" dirty="0"/>
              <a:t>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FF0000"/>
                </a:solidFill>
              </a:rPr>
              <a:t>SP10 – VIGER Pascal – C-RTWT – Result: Deferred</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Miscellaneous + CBF Sounding</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24/1749</a:t>
            </a:r>
            <a:r>
              <a:rPr lang="en-GB" sz="1200" dirty="0">
                <a:solidFill>
                  <a:srgbClr val="00B050"/>
                </a:solidFill>
              </a:rPr>
              <a:t> Discussion on Coordinated Sounding					Kosuke Aio</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24/1779</a:t>
            </a:r>
            <a:r>
              <a:rPr lang="en-GB" sz="1200" dirty="0">
                <a:solidFill>
                  <a:srgbClr val="00B050"/>
                </a:solidFill>
              </a:rPr>
              <a:t> Multi-AP Sounding and Precoding					Rainer Strobel</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a:t>
            </a:r>
          </a:p>
          <a:p>
            <a:pPr lvl="2">
              <a:buFont typeface="Arial" panose="020B0604020202020204" pitchFamily="34" charset="0"/>
              <a:buChar char="•"/>
            </a:pPr>
            <a:r>
              <a:rPr lang="en-US" sz="1000" dirty="0">
                <a:solidFill>
                  <a:srgbClr val="00B050"/>
                </a:solidFill>
              </a:rPr>
              <a:t>Q&amp;A</a:t>
            </a:r>
          </a:p>
          <a:p>
            <a:pPr lvl="1">
              <a:buFont typeface="Arial" panose="020B0604020202020204" pitchFamily="34" charset="0"/>
              <a:buChar char="•"/>
            </a:pPr>
            <a:r>
              <a:rPr lang="en-US" sz="1200" dirty="0">
                <a:solidFill>
                  <a:schemeClr val="bg1">
                    <a:lumMod val="65000"/>
                  </a:schemeClr>
                </a:solidFill>
                <a:hlinkClick r:id="rId5">
                  <a:extLst>
                    <a:ext uri="{A12FA001-AC4F-418D-AE19-62706E023703}">
                      <ahyp:hlinkClr xmlns:ahyp="http://schemas.microsoft.com/office/drawing/2018/hyperlinkcolor" val="tx"/>
                    </a:ext>
                  </a:extLst>
                </a:hlinkClick>
              </a:rPr>
              <a:t>24/1829</a:t>
            </a:r>
            <a:r>
              <a:rPr lang="en-US" sz="1200" dirty="0">
                <a:solidFill>
                  <a:schemeClr val="bg1">
                    <a:lumMod val="65000"/>
                  </a:schemeClr>
                </a:solidFill>
              </a:rPr>
              <a:t> UHR-SIG Signaling for COBF					Shengquan Hu</a:t>
            </a:r>
          </a:p>
          <a:p>
            <a:pPr lvl="1">
              <a:buFont typeface="Arial" panose="020B0604020202020204" pitchFamily="34" charset="0"/>
              <a:buChar char="•"/>
            </a:pPr>
            <a:r>
              <a:rPr lang="en-GB" sz="1200" dirty="0">
                <a:solidFill>
                  <a:schemeClr val="bg1">
                    <a:lumMod val="65000"/>
                  </a:schemeClr>
                </a:solidFill>
                <a:hlinkClick r:id="rId6">
                  <a:extLst>
                    <a:ext uri="{A12FA001-AC4F-418D-AE19-62706E023703}">
                      <ahyp:hlinkClr xmlns:ahyp="http://schemas.microsoft.com/office/drawing/2018/hyperlinkcolor" val="tx"/>
                    </a:ext>
                  </a:extLst>
                </a:hlinkClick>
              </a:rPr>
              <a:t>24/1835</a:t>
            </a:r>
            <a:r>
              <a:rPr lang="en-GB" sz="1200" dirty="0">
                <a:solidFill>
                  <a:schemeClr val="bg1">
                    <a:lumMod val="65000"/>
                  </a:schemeClr>
                </a:solidFill>
              </a:rPr>
              <a:t> Backward Compatible Sounding for </a:t>
            </a:r>
            <a:r>
              <a:rPr lang="en-GB" sz="1200" dirty="0" err="1">
                <a:solidFill>
                  <a:schemeClr val="bg1">
                    <a:lumMod val="65000"/>
                  </a:schemeClr>
                </a:solidFill>
              </a:rPr>
              <a:t>CoBF</a:t>
            </a:r>
            <a:r>
              <a:rPr lang="en-GB" sz="1200" dirty="0">
                <a:solidFill>
                  <a:schemeClr val="bg1">
                    <a:lumMod val="65000"/>
                  </a:schemeClr>
                </a:solidFill>
              </a:rPr>
              <a:t>				Qinghua Li</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SP1 – Juan Fang – ELR: SP1 in 24/1590 : No Objection</a:t>
            </a:r>
          </a:p>
          <a:p>
            <a:pPr>
              <a:buFont typeface="Arial" panose="020B0604020202020204" pitchFamily="34" charset="0"/>
              <a:buChar char="•"/>
            </a:pPr>
            <a:r>
              <a:rPr lang="en-US" sz="1200" dirty="0">
                <a:solidFill>
                  <a:srgbClr val="00B050"/>
                </a:solidFill>
              </a:rPr>
              <a:t>SP2 – Juan Fang – ELR: SP2 in 24/1590 : No Objection</a:t>
            </a:r>
          </a:p>
          <a:p>
            <a:pPr>
              <a:buFont typeface="Arial" panose="020B0604020202020204" pitchFamily="34" charset="0"/>
              <a:buChar char="•"/>
            </a:pPr>
            <a:r>
              <a:rPr lang="en-US" sz="1200" dirty="0">
                <a:solidFill>
                  <a:srgbClr val="00B050"/>
                </a:solidFill>
              </a:rPr>
              <a:t>SP3 – Rethna Pulikkoonattu – ELR: SP1 in 24/1571r2 : No Objection</a:t>
            </a:r>
          </a:p>
          <a:p>
            <a:pPr>
              <a:buFont typeface="Arial" panose="020B0604020202020204" pitchFamily="34" charset="0"/>
              <a:buChar char="•"/>
            </a:pPr>
            <a:r>
              <a:rPr lang="en-US" sz="1200" dirty="0">
                <a:solidFill>
                  <a:srgbClr val="00B050"/>
                </a:solidFill>
              </a:rPr>
              <a:t>SP4 – Rethna Pulikkoonattu – ELR: SP2 in 24/1571r2 : No Objection</a:t>
            </a:r>
          </a:p>
          <a:p>
            <a:pPr>
              <a:buFont typeface="Arial" panose="020B0604020202020204" pitchFamily="34" charset="0"/>
              <a:buChar char="•"/>
            </a:pPr>
            <a:r>
              <a:rPr lang="en-US" sz="1200" dirty="0">
                <a:solidFill>
                  <a:srgbClr val="00B050"/>
                </a:solidFill>
              </a:rPr>
              <a:t>SP5 – Rethna Pulikkoonattu – ELR: SP3 in 24/1571r2 : No Objection</a:t>
            </a:r>
          </a:p>
          <a:p>
            <a:pPr>
              <a:buFont typeface="Arial" panose="020B0604020202020204" pitchFamily="34" charset="0"/>
              <a:buChar char="•"/>
            </a:pPr>
            <a:r>
              <a:rPr lang="en-US" sz="1200" dirty="0">
                <a:solidFill>
                  <a:srgbClr val="00B050"/>
                </a:solidFill>
              </a:rPr>
              <a:t>SP6 – Hari Ram Balakrishnan – ELR: SP in 24/1592 : No Objection</a:t>
            </a:r>
          </a:p>
          <a:p>
            <a:pPr>
              <a:buFont typeface="Arial" panose="020B0604020202020204" pitchFamily="34" charset="0"/>
              <a:buChar char="•"/>
            </a:pPr>
            <a:r>
              <a:rPr lang="en-US" sz="1200" dirty="0">
                <a:solidFill>
                  <a:srgbClr val="FF0000"/>
                </a:solidFill>
              </a:rPr>
              <a:t>SP7 –  Dongguk Lim – PHY header: 24/1427r1 , Deferred</a:t>
            </a:r>
          </a:p>
          <a:p>
            <a:pPr>
              <a:buFont typeface="Arial" panose="020B0604020202020204" pitchFamily="34" charset="0"/>
              <a:buChar char="•"/>
            </a:pPr>
            <a:r>
              <a:rPr lang="en-US" sz="1200" dirty="0">
                <a:solidFill>
                  <a:srgbClr val="FF0000"/>
                </a:solidFill>
              </a:rPr>
              <a:t>SP8 –  Dongguk Lim – PHY header: 24/1427r1 , Deferred.</a:t>
            </a:r>
          </a:p>
          <a:p>
            <a:pPr>
              <a:buFont typeface="Arial" panose="020B0604020202020204" pitchFamily="34" charset="0"/>
              <a:buChar char="•"/>
            </a:pPr>
            <a:r>
              <a:rPr lang="en-US" sz="1200" dirty="0">
                <a:solidFill>
                  <a:srgbClr val="00B050"/>
                </a:solidFill>
              </a:rPr>
              <a:t>SP9 – Ron Porat – CBF: SP1 in 24/1568r1 : No Objection</a:t>
            </a:r>
          </a:p>
          <a:p>
            <a:pPr>
              <a:buFont typeface="Arial" panose="020B0604020202020204" pitchFamily="34" charset="0"/>
              <a:buChar char="•"/>
            </a:pPr>
            <a:r>
              <a:rPr lang="en-US" sz="1200" dirty="0">
                <a:solidFill>
                  <a:srgbClr val="00B050"/>
                </a:solidFill>
              </a:rPr>
              <a:t>SP10 – Ron Porat – CBF: SP2 in 24/1568r1 : No Objection</a:t>
            </a:r>
          </a:p>
          <a:p>
            <a:pPr>
              <a:buFont typeface="Arial" panose="020B0604020202020204" pitchFamily="34" charset="0"/>
              <a:buChar char="•"/>
            </a:pPr>
            <a:r>
              <a:rPr lang="en-US" sz="1200" dirty="0">
                <a:solidFill>
                  <a:srgbClr val="00B050"/>
                </a:solidFill>
              </a:rPr>
              <a:t>SP11 – Sameer Vermani – CBF: SP1 in 1542r4 : No Objection</a:t>
            </a:r>
          </a:p>
          <a:p>
            <a:pPr>
              <a:buFont typeface="Arial" panose="020B0604020202020204" pitchFamily="34" charset="0"/>
              <a:buChar char="•"/>
            </a:pPr>
            <a:r>
              <a:rPr lang="en-US" sz="1200" dirty="0">
                <a:solidFill>
                  <a:srgbClr val="00B050"/>
                </a:solidFill>
              </a:rPr>
              <a:t>SP12 – Sameer Vermani – CBF: SP3 in 1542r4 : 60Y 12N 23A</a:t>
            </a:r>
          </a:p>
          <a:p>
            <a:pPr>
              <a:buFont typeface="Arial" panose="020B0604020202020204" pitchFamily="34" charset="0"/>
              <a:buChar char="•"/>
            </a:pPr>
            <a:r>
              <a:rPr lang="en-US" sz="1200" dirty="0">
                <a:solidFill>
                  <a:srgbClr val="00B050"/>
                </a:solidFill>
              </a:rPr>
              <a:t>SP13 – Sameer Vermani – CBF: SP5 in 1542r4 : No Objection</a:t>
            </a:r>
          </a:p>
          <a:p>
            <a:pPr>
              <a:buFont typeface="Arial" panose="020B0604020202020204" pitchFamily="34" charset="0"/>
              <a:buChar char="•"/>
            </a:pPr>
            <a:r>
              <a:rPr lang="en-US" sz="1200" dirty="0">
                <a:solidFill>
                  <a:srgbClr val="00B050"/>
                </a:solidFill>
              </a:rPr>
              <a:t>SP14 – Sameer Vermani – CBF: SP6 in 1542r4 : 56Y 7N 23A</a:t>
            </a:r>
          </a:p>
          <a:p>
            <a:pPr>
              <a:buFont typeface="Arial" panose="020B0604020202020204" pitchFamily="34" charset="0"/>
              <a:buChar char="•"/>
            </a:pPr>
            <a:r>
              <a:rPr lang="en-US" sz="1200" dirty="0">
                <a:solidFill>
                  <a:srgbClr val="00B050"/>
                </a:solidFill>
              </a:rPr>
              <a:t>SP15 – Sameer Vermani – CBF: SP4 in 1542r4 : No Objection</a:t>
            </a:r>
          </a:p>
          <a:p>
            <a:pPr>
              <a:buFont typeface="Arial" panose="020B0604020202020204" pitchFamily="34" charset="0"/>
              <a:buChar char="•"/>
            </a:pPr>
            <a:r>
              <a:rPr lang="en-US" sz="1200" dirty="0">
                <a:solidFill>
                  <a:srgbClr val="00B050"/>
                </a:solidFill>
              </a:rPr>
              <a:t>SP16 – Sameer Vermani – CBF: SP7 in 1542r4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 + Power Save</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24/1559</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In-device-coexistence next steps</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Sindhu Verma</a:t>
            </a:r>
          </a:p>
          <a:p>
            <a:pPr lvl="2">
              <a:buFont typeface="Arial" panose="020B0604020202020204" pitchFamily="34" charset="0"/>
              <a:buChar char="•"/>
            </a:pPr>
            <a:r>
              <a:rPr lang="en-US" sz="1200" dirty="0"/>
              <a:t>SP2: 95Y, 23N, 41A</a:t>
            </a:r>
            <a:endParaRPr lang="en-GB" sz="1200" dirty="0"/>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24/1562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in-device coexistence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Liwen Chu</a:t>
            </a:r>
            <a:r>
              <a:rPr lang="en-US" sz="1400" dirty="0">
                <a:solidFill>
                  <a:srgbClr val="00B050"/>
                </a:solidFill>
              </a:rPr>
              <a:t> </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24/1512</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High-Capability Protection in DPS</a:t>
            </a:r>
            <a:r>
              <a:rPr lang="en-US" sz="1400" strike="sngStrike" dirty="0">
                <a:solidFill>
                  <a:srgbClr val="FF0000"/>
                </a:solidFill>
              </a:rPr>
              <a:t> 					</a:t>
            </a:r>
            <a:r>
              <a:rPr lang="en-US" sz="1400" b="0" i="0" u="none" strike="sngStrike" kern="1200" dirty="0" err="1">
                <a:solidFill>
                  <a:srgbClr val="FF0000"/>
                </a:solidFill>
                <a:effectLst/>
                <a:ea typeface="MS Gothic" panose="020B0609070205080204" pitchFamily="49" charset="-128"/>
              </a:rPr>
              <a:t>Maolin</a:t>
            </a:r>
            <a:r>
              <a:rPr lang="en-US" sz="1400" b="0" i="0" u="none" strike="sngStrike" kern="1200" dirty="0">
                <a:solidFill>
                  <a:srgbClr val="FF0000"/>
                </a:solidFill>
                <a:effectLst/>
                <a:ea typeface="MS Gothic" panose="020B0609070205080204" pitchFamily="49" charset="-128"/>
              </a:rPr>
              <a:t> Zhang</a:t>
            </a:r>
            <a:r>
              <a:rPr lang="en-US" sz="1400" strike="sngStrike" dirty="0">
                <a:solidFill>
                  <a:srgbClr val="FF0000"/>
                </a:solidFill>
              </a:rPr>
              <a:t> </a:t>
            </a:r>
            <a:endParaRPr lang="en-GB" sz="1400" strike="sngStrike" kern="1200" dirty="0">
              <a:solidFill>
                <a:srgbClr val="FF0000"/>
              </a:solidFill>
              <a:ea typeface="MS Gothic" panose="020B0609070205080204" pitchFamily="49" charset="-128"/>
            </a:endParaRPr>
          </a:p>
          <a:p>
            <a:pPr lvl="1">
              <a:buFont typeface="Arial" panose="020B0604020202020204" pitchFamily="34" charset="0"/>
              <a:buChar char="•"/>
            </a:pPr>
            <a:r>
              <a:rPr lang="en-GB" sz="1400" b="0" i="0" u="none" strike="noStrike" dirty="0">
                <a:solidFill>
                  <a:srgbClr val="00B050"/>
                </a:solidFill>
                <a:effectLst/>
                <a:hlinkClick r:id="rId5">
                  <a:extLst>
                    <a:ext uri="{A12FA001-AC4F-418D-AE19-62706E023703}">
                      <ahyp:hlinkClr xmlns:ahyp="http://schemas.microsoft.com/office/drawing/2018/hyperlinkcolor" val="tx"/>
                    </a:ext>
                  </a:extLst>
                </a:hlinkClick>
              </a:rPr>
              <a:t>24/1602</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Power Save Enhancements in UHR</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Kumail Haider</a:t>
            </a:r>
            <a:r>
              <a:rPr lang="en-US" sz="1400" dirty="0">
                <a:solidFill>
                  <a:srgbClr val="00B050"/>
                </a:solidFill>
                <a:effectLst/>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Giovanni Chisci – Roaming – Result: 126Y, 52N, 44A</a:t>
            </a:r>
          </a:p>
          <a:p>
            <a:pPr marL="0" indent="0"/>
            <a:r>
              <a:rPr lang="en-US" sz="1400" b="0" dirty="0"/>
              <a:t>Do you support the following for security in seamless roaming?</a:t>
            </a:r>
          </a:p>
          <a:p>
            <a:pPr marL="285750" indent="-285750">
              <a:buFont typeface="Arial" panose="020B0604020202020204" pitchFamily="34" charset="0"/>
              <a:buChar char="•"/>
            </a:pPr>
            <a:r>
              <a:rPr lang="en-US" sz="1400" b="0" dirty="0"/>
              <a:t>when a non-AP MLD is in the process of roaming from the current AP MLD to a target AP MLD, the same PMKSA is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solidFill>
                  <a:srgbClr val="00B050"/>
                </a:solidFill>
              </a:rPr>
              <a:t>SP2 – Sherief Helwa – Coexistence – Result: 121Y, 9N, 45A</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(range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solidFill>
                  <a:srgbClr val="00B050"/>
                </a:solidFill>
              </a:rPr>
              <a:t>SP3 – Sherief Helwa – Coexistence – Result: 117Y, 14N, 63A</a:t>
            </a:r>
          </a:p>
          <a:p>
            <a:pPr marL="0" indent="0"/>
            <a:r>
              <a:rPr lang="en-US" sz="1200" b="0" dirty="0"/>
              <a:t>Do you support to define a special Feedback Per AID TID Info field (name TBD) that carries control feedback in the Multi-STA 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solidFill>
                  <a:srgbClr val="00B050"/>
                </a:solidFill>
                <a:effectLst/>
                <a:ea typeface="Aptos" panose="020B0004020202020204" pitchFamily="34" charset="0"/>
                <a:cs typeface="Times New Roman" panose="02020603050405020304" pitchFamily="18" charset="0"/>
              </a:rPr>
              <a:t>SP4 – </a:t>
            </a:r>
            <a:r>
              <a:rPr lang="en-GB" sz="1400" b="1" kern="100" dirty="0">
                <a:solidFill>
                  <a:srgbClr val="00B050"/>
                </a:solidFill>
                <a:effectLst/>
                <a:ea typeface="Aptos" panose="020B0004020202020204" pitchFamily="34" charset="0"/>
                <a:cs typeface="Times New Roman" panose="02020603050405020304" pitchFamily="18" charset="0"/>
              </a:rPr>
              <a:t>Sherief Helwa </a:t>
            </a:r>
            <a:r>
              <a:rPr lang="en-US" sz="1400" b="1" kern="100" dirty="0">
                <a:solidFill>
                  <a:srgbClr val="00B050"/>
                </a:solidFill>
                <a:effectLst/>
                <a:ea typeface="Aptos" panose="020B0004020202020204" pitchFamily="34" charset="0"/>
                <a:cs typeface="Times New Roman" panose="02020603050405020304" pitchFamily="18" charset="0"/>
              </a:rPr>
              <a:t>– </a:t>
            </a:r>
            <a:r>
              <a:rPr lang="en-GB" sz="1400" b="1" kern="100" dirty="0">
                <a:solidFill>
                  <a:srgbClr val="00B050"/>
                </a:solidFill>
                <a:effectLst/>
                <a:ea typeface="Aptos" panose="020B0004020202020204" pitchFamily="34" charset="0"/>
                <a:cs typeface="Times New Roman" panose="02020603050405020304" pitchFamily="18" charset="0"/>
              </a:rPr>
              <a:t>Coexistence </a:t>
            </a:r>
            <a:r>
              <a:rPr lang="en-US" sz="1400" dirty="0">
                <a:solidFill>
                  <a:srgbClr val="00B050"/>
                </a:solidFill>
              </a:rPr>
              <a:t>– Result: No objection</a:t>
            </a:r>
            <a:endParaRPr lang="en-US" sz="1400" kern="100" dirty="0">
              <a:solidFill>
                <a:srgbClr val="00B050"/>
              </a:solidFill>
              <a:effectLst/>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that allows a STA to provide an update to its peer STA of specific operational Tx/Rx parameters using management frame exchanges (which parameters is TBD, focusing generally on local constraints (for example, coexistence constraints))</a:t>
            </a: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SP5 – Sherief Helwa – Coexistence – Result: 112Y, 8N, 67A</a:t>
            </a:r>
          </a:p>
          <a:p>
            <a:pPr marL="0" indent="0"/>
            <a:r>
              <a:rPr lang="en-US" sz="1200" b="0" dirty="0"/>
              <a:t>Do you support that the parameter update mechanism, which </a:t>
            </a: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uses management frame exchanges, </a:t>
            </a:r>
            <a:r>
              <a:rPr lang="en-US" sz="1200" b="0" dirty="0"/>
              <a:t>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solidFill>
                  <a:srgbClr val="00B050"/>
                </a:solidFill>
              </a:rPr>
              <a:t>SP6 – Sherief Helwa – Coexistence – Result: No objection.</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solidFill>
                  <a:srgbClr val="00B050"/>
                </a:solidFill>
              </a:rPr>
              <a:t>SP7 – Liwen Chu – Coexistence – Result: 138Y, 7N, 52A</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 Multi-STA BA frame to be included in the TB PPDU sent by the UHR scheduled STAs in response, when carrying unavailability information</a:t>
            </a:r>
          </a:p>
          <a:p>
            <a:pPr lvl="1">
              <a:buFont typeface="Arial" panose="020B0604020202020204" pitchFamily="34" charset="0"/>
              <a:buChar char="•"/>
            </a:pPr>
            <a:r>
              <a:rPr lang="en-US" sz="1100" dirty="0"/>
              <a:t>BSRP Trigger frame follows baseline rules for soliciting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Liwen Chu – Coexistence – Result: 108Y, 13N, 42A</a:t>
            </a:r>
          </a:p>
          <a:p>
            <a:pPr marL="0" indent="0"/>
            <a:r>
              <a:rPr lang="en-US" sz="1400" b="0" dirty="0"/>
              <a:t>Do you support to use M-STA BA for Initial Control Response frame (ICR) for DL and UL, at least when carrying unavailability feedback? </a:t>
            </a:r>
          </a:p>
          <a:p>
            <a:pPr marL="0" indent="0"/>
            <a:r>
              <a:rPr lang="en-US" sz="1400" b="0" i="1" dirty="0"/>
              <a:t>Supporting documents: 24/857r1, 24/494r2, 24/1226r0, 24/1558r1</a:t>
            </a:r>
          </a:p>
          <a:p>
            <a:pPr>
              <a:buFont typeface="Arial" panose="020B0604020202020204" pitchFamily="34" charset="0"/>
              <a:buChar char="•"/>
            </a:pPr>
            <a:r>
              <a:rPr lang="en-US" sz="1400" dirty="0">
                <a:solidFill>
                  <a:schemeClr val="bg1">
                    <a:lumMod val="65000"/>
                  </a:schemeClr>
                </a:solidFill>
              </a:rPr>
              <a:t>SP9 – </a:t>
            </a:r>
            <a:r>
              <a:rPr lang="en-US" sz="1400" dirty="0" err="1">
                <a:solidFill>
                  <a:schemeClr val="bg1">
                    <a:lumMod val="65000"/>
                  </a:schemeClr>
                </a:solidFill>
              </a:rPr>
              <a:t>Hongwon</a:t>
            </a:r>
            <a:r>
              <a:rPr lang="en-US" sz="1400" dirty="0">
                <a:solidFill>
                  <a:schemeClr val="bg1">
                    <a:lumMod val="65000"/>
                  </a:schemeClr>
                </a:solidFill>
              </a:rPr>
              <a:t> Lee – Coexistence </a:t>
            </a:r>
          </a:p>
          <a:p>
            <a:pPr marL="0" indent="0"/>
            <a:r>
              <a:rPr lang="en-US" sz="1400" b="0" dirty="0">
                <a:solidFill>
                  <a:schemeClr val="bg1">
                    <a:lumMod val="65000"/>
                  </a:schemeClr>
                </a:solidFill>
              </a:rPr>
              <a:t>Do you agree to include the following into the 11bn SFD?</a:t>
            </a:r>
          </a:p>
          <a:p>
            <a:pPr>
              <a:buFont typeface="Arial" panose="020B0604020202020204" pitchFamily="34" charset="0"/>
              <a:buChar char="•"/>
            </a:pPr>
            <a:r>
              <a:rPr lang="en-US" sz="1400" b="0" dirty="0">
                <a:solidFill>
                  <a:schemeClr val="bg1">
                    <a:lumMod val="65000"/>
                  </a:schemeClr>
                </a:solidFill>
              </a:rPr>
              <a:t>11bn defines or reuse/update existing mechanism for a UHR AP to report long term (periodic) unavailability</a:t>
            </a:r>
          </a:p>
          <a:p>
            <a:pPr lvl="1">
              <a:buFont typeface="Arial" panose="020B0604020202020204" pitchFamily="34" charset="0"/>
              <a:buChar char="•"/>
            </a:pPr>
            <a:r>
              <a:rPr lang="en-US" sz="1200" dirty="0">
                <a:solidFill>
                  <a:schemeClr val="bg1">
                    <a:lumMod val="65000"/>
                  </a:schemeClr>
                </a:solidFill>
              </a:rPr>
              <a:t>Applies when the peer STA(s) supports the mechanism</a:t>
            </a:r>
          </a:p>
          <a:p>
            <a:pPr marL="0" indent="0"/>
            <a:r>
              <a:rPr lang="en-US" sz="1400" b="0" i="1" dirty="0">
                <a:solidFill>
                  <a:schemeClr val="bg1">
                    <a:lumMod val="65000"/>
                  </a:schemeClr>
                </a:solidFill>
              </a:rPr>
              <a:t>Supporting documents: [24/1108, 23/2078, 24/2002]</a:t>
            </a:r>
          </a:p>
          <a:p>
            <a:pPr>
              <a:buFont typeface="Arial" panose="020B0604020202020204" pitchFamily="34" charset="0"/>
              <a:buChar char="•"/>
            </a:pPr>
            <a:r>
              <a:rPr lang="en-US" sz="1400" dirty="0">
                <a:solidFill>
                  <a:schemeClr val="bg1">
                    <a:lumMod val="65000"/>
                  </a:schemeClr>
                </a:solidFill>
              </a:rPr>
              <a:t>SP10 – Maulik Vaidya – L4S </a:t>
            </a:r>
          </a:p>
          <a:p>
            <a:pPr marL="0" indent="0"/>
            <a:r>
              <a:rPr lang="en-US" sz="1400" b="0" dirty="0">
                <a:solidFill>
                  <a:schemeClr val="bg1">
                    <a:lumMod val="65000"/>
                  </a:schemeClr>
                </a:solidFill>
              </a:rPr>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solidFill>
                  <a:schemeClr val="bg1">
                    <a:lumMod val="65000"/>
                  </a:schemeClr>
                </a:solidFill>
              </a:rPr>
              <a:t>NOTE 1 – The exact mechanism is TBD.</a:t>
            </a:r>
          </a:p>
          <a:p>
            <a:pPr marL="0" indent="0"/>
            <a:r>
              <a:rPr lang="en-US" sz="1400" b="0" i="1" dirty="0">
                <a:solidFill>
                  <a:schemeClr val="bg1">
                    <a:lumMod val="65000"/>
                  </a:schemeClr>
                </a:solidFill>
              </a:rPr>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PHY Agenda–PM2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a:buFont typeface="Arial" panose="020B0604020202020204" pitchFamily="34" charset="0"/>
              <a:buChar char="•"/>
            </a:pPr>
            <a:r>
              <a:rPr lang="en-GB" sz="1400" dirty="0"/>
              <a:t>Submissions – DRU-LTF</a:t>
            </a:r>
          </a:p>
          <a:p>
            <a:pPr marL="685800"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24/1726</a:t>
            </a:r>
            <a:r>
              <a:rPr lang="en-GB" sz="1200" dirty="0">
                <a:solidFill>
                  <a:srgbClr val="00B050"/>
                </a:solidFill>
              </a:rPr>
              <a:t> Complementary Sequence-Based LTF Design for DRU      		 Rui Yang</a:t>
            </a:r>
          </a:p>
          <a:p>
            <a:pPr marL="685800"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24/1754</a:t>
            </a:r>
            <a:r>
              <a:rPr lang="en-GB" sz="1200" dirty="0">
                <a:solidFill>
                  <a:srgbClr val="00B050"/>
                </a:solidFill>
              </a:rPr>
              <a:t> 20-mhz-uhr-ltf-sequence-for-dru                                     		Eunsung Park</a:t>
            </a:r>
          </a:p>
          <a:p>
            <a:pPr marL="685800"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24/1796</a:t>
            </a:r>
            <a:r>
              <a:rPr lang="en-GB" sz="1200" dirty="0">
                <a:solidFill>
                  <a:srgbClr val="00B050"/>
                </a:solidFill>
              </a:rPr>
              <a:t> New LTF Sequences for DRU                                  			 Mahmoud Kamel</a:t>
            </a:r>
          </a:p>
          <a:p>
            <a:pPr lvl="0">
              <a:buFont typeface="Arial" panose="020B0604020202020204" pitchFamily="34" charset="0"/>
              <a:buChar char="•"/>
            </a:pPr>
            <a:r>
              <a:rPr lang="en-GB" sz="1400" dirty="0"/>
              <a:t>Straw Polls – DRU (15 mins)</a:t>
            </a:r>
          </a:p>
          <a:p>
            <a:pPr>
              <a:buFont typeface="Arial" panose="020B0604020202020204" pitchFamily="34" charset="0"/>
              <a:buChar char="•"/>
            </a:pPr>
            <a:r>
              <a:rPr lang="en-GB" sz="1400" dirty="0"/>
              <a:t>Submissions – DRU-CBF-Sounding</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24/1822</a:t>
            </a:r>
            <a:r>
              <a:rPr lang="en-US" sz="1200" dirty="0">
                <a:solidFill>
                  <a:srgbClr val="00B050"/>
                </a:solidFill>
              </a:rPr>
              <a:t> COBF Design for UHR						Sameer Vermani Q&amp;A</a:t>
            </a:r>
            <a:endParaRPr lang="en-US" sz="1000" dirty="0">
              <a:solidFill>
                <a:srgbClr val="00B050"/>
              </a:solidFill>
            </a:endParaRP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24/1829</a:t>
            </a:r>
            <a:r>
              <a:rPr lang="en-US" sz="1200" dirty="0">
                <a:solidFill>
                  <a:srgbClr val="00B050"/>
                </a:solidFill>
              </a:rPr>
              <a:t> UHR-SIG Signaling for COBF					Shengquan Hu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24/1835</a:t>
            </a:r>
            <a:r>
              <a:rPr lang="en-GB" sz="1200" dirty="0">
                <a:solidFill>
                  <a:srgbClr val="00B050"/>
                </a:solidFill>
              </a:rPr>
              <a:t> Backward Compatible Sounding for </a:t>
            </a:r>
            <a:r>
              <a:rPr lang="en-GB" sz="1200" dirty="0" err="1">
                <a:solidFill>
                  <a:srgbClr val="00B050"/>
                </a:solidFill>
              </a:rPr>
              <a:t>CoBF</a:t>
            </a:r>
            <a:r>
              <a:rPr lang="en-GB" sz="1200" dirty="0">
                <a:solidFill>
                  <a:srgbClr val="00B050"/>
                </a:solidFill>
              </a:rPr>
              <a:t>				Qinghua Li</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24/1837</a:t>
            </a:r>
            <a:r>
              <a:rPr lang="en-GB" sz="1200" dirty="0">
                <a:solidFill>
                  <a:schemeClr val="bg1">
                    <a:lumMod val="65000"/>
                  </a:schemeClr>
                </a:solidFill>
              </a:rPr>
              <a:t> UHR NDPA </a:t>
            </a:r>
            <a:r>
              <a:rPr lang="en-GB" sz="1200" dirty="0" err="1">
                <a:solidFill>
                  <a:schemeClr val="bg1">
                    <a:lumMod val="65000"/>
                  </a:schemeClr>
                </a:solidFill>
              </a:rPr>
              <a:t>Signaling</a:t>
            </a:r>
            <a:r>
              <a:rPr lang="en-GB" sz="1200" dirty="0">
                <a:solidFill>
                  <a:schemeClr val="bg1">
                    <a:lumMod val="65000"/>
                  </a:schemeClr>
                </a:solidFill>
              </a:rPr>
              <a:t> 						Mahmoud </a:t>
            </a:r>
            <a:r>
              <a:rPr lang="en-GB" sz="1200" dirty="0" err="1">
                <a:solidFill>
                  <a:schemeClr val="bg1">
                    <a:lumMod val="65000"/>
                  </a:schemeClr>
                </a:solidFill>
              </a:rPr>
              <a:t>Hasabelnaby</a:t>
            </a:r>
            <a:endParaRPr lang="en-GB" sz="1200" dirty="0">
              <a:solidFill>
                <a:schemeClr val="bg1">
                  <a:lumMod val="65000"/>
                </a:schemeClr>
              </a:solidFill>
            </a:endParaRP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24/1843</a:t>
            </a:r>
            <a:r>
              <a:rPr lang="en-GB" sz="1200" dirty="0">
                <a:solidFill>
                  <a:schemeClr val="bg1">
                    <a:lumMod val="65000"/>
                  </a:schemeClr>
                </a:solidFill>
              </a:rPr>
              <a:t> OBSS sounding for C-BF						Insik Jung</a:t>
            </a:r>
          </a:p>
          <a:p>
            <a:pPr lvl="1">
              <a:buFont typeface="Arial" panose="020B0604020202020204" pitchFamily="34" charset="0"/>
              <a:buChar char="•"/>
            </a:pPr>
            <a:r>
              <a:rPr lang="en-GB" sz="1200" dirty="0">
                <a:solidFill>
                  <a:schemeClr val="bg1">
                    <a:lumMod val="65000"/>
                  </a:schemeClr>
                </a:solidFill>
                <a:hlinkClick r:id="rId10">
                  <a:extLst>
                    <a:ext uri="{A12FA001-AC4F-418D-AE19-62706E023703}">
                      <ahyp:hlinkClr xmlns:ahyp="http://schemas.microsoft.com/office/drawing/2018/hyperlinkcolor" val="tx"/>
                    </a:ext>
                  </a:extLst>
                </a:hlinkClick>
              </a:rPr>
              <a:t>24/1865</a:t>
            </a:r>
            <a:r>
              <a:rPr lang="en-GB" sz="1200" dirty="0">
                <a:solidFill>
                  <a:schemeClr val="bg1">
                    <a:lumMod val="65000"/>
                  </a:schemeClr>
                </a:solidFill>
              </a:rPr>
              <a:t> Universal Sounding and NDPA </a:t>
            </a:r>
            <a:r>
              <a:rPr lang="en-GB" sz="1200" dirty="0" err="1">
                <a:solidFill>
                  <a:schemeClr val="bg1">
                    <a:lumMod val="65000"/>
                  </a:schemeClr>
                </a:solidFill>
              </a:rPr>
              <a:t>Signaling</a:t>
            </a:r>
            <a:r>
              <a:rPr lang="en-GB" sz="1200" dirty="0">
                <a:solidFill>
                  <a:schemeClr val="bg1">
                    <a:lumMod val="65000"/>
                  </a:schemeClr>
                </a:solidFill>
              </a:rPr>
              <a:t>				You-Wei Chen</a:t>
            </a:r>
            <a:endParaRPr lang="en-GB" sz="1400" dirty="0">
              <a:solidFill>
                <a:schemeClr val="bg1">
                  <a:lumMod val="65000"/>
                </a:schemeClr>
              </a:solidFill>
            </a:endParaRP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396282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SP1 – Ron Porat – DRU: SP1 in 24/1567r0 : 59Y 13N 21A</a:t>
            </a:r>
          </a:p>
          <a:p>
            <a:pPr>
              <a:buFont typeface="Arial" panose="020B0604020202020204" pitchFamily="34" charset="0"/>
              <a:buChar char="•"/>
            </a:pPr>
            <a:r>
              <a:rPr lang="en-US" sz="1600" dirty="0">
                <a:solidFill>
                  <a:srgbClr val="00B050"/>
                </a:solidFill>
              </a:rPr>
              <a:t>SP2 – Ron Porat – DRU: SP3 in 24/1567r0 : 74Y 8N 30A</a:t>
            </a:r>
          </a:p>
          <a:p>
            <a:pPr>
              <a:buFont typeface="Arial" panose="020B0604020202020204" pitchFamily="34" charset="0"/>
              <a:buChar char="•"/>
            </a:pPr>
            <a:r>
              <a:rPr lang="en-US" sz="1600" dirty="0">
                <a:solidFill>
                  <a:srgbClr val="00B050"/>
                </a:solidFill>
              </a:rPr>
              <a:t>SP3 – </a:t>
            </a:r>
            <a:r>
              <a:rPr lang="en-US" sz="1600" dirty="0" err="1">
                <a:solidFill>
                  <a:srgbClr val="00B050"/>
                </a:solidFill>
              </a:rPr>
              <a:t>Chenchen</a:t>
            </a:r>
            <a:r>
              <a:rPr lang="en-US" sz="1600" dirty="0">
                <a:solidFill>
                  <a:srgbClr val="00B050"/>
                </a:solidFill>
              </a:rPr>
              <a:t> Liu – DRU: SP1 in 24/1901r0 : No Objection</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Wednesday MAC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–C-RTWT + QoS</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24/1261</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Considerations on Client Power Save for 11bn</a:t>
            </a:r>
            <a:r>
              <a:rPr lang="en-US" sz="1200" dirty="0">
                <a:solidFill>
                  <a:srgbClr val="00B050"/>
                </a:solidFill>
                <a:effectLst/>
              </a:rPr>
              <a:t> 				</a:t>
            </a:r>
            <a:r>
              <a:rPr lang="en-GB" sz="1200" b="0" i="0" u="none" strike="noStrike" kern="1200" dirty="0">
                <a:solidFill>
                  <a:srgbClr val="00B050"/>
                </a:solidFill>
                <a:effectLst/>
                <a:ea typeface="MS Gothic" panose="020B0609070205080204" pitchFamily="49" charset="-128"/>
              </a:rPr>
              <a:t>Liuming Lu</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24/1457</a:t>
            </a:r>
            <a:r>
              <a:rPr lang="en-US" sz="1200" dirty="0">
                <a:solidFill>
                  <a:srgbClr val="00B050"/>
                </a:solidFill>
              </a:rPr>
              <a:t>	R-TWT Sharing								Gaius Y. H. Wee</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24/1577</a:t>
            </a:r>
            <a:r>
              <a:rPr lang="en-US" sz="1200" dirty="0">
                <a:solidFill>
                  <a:srgbClr val="00B050"/>
                </a:solidFill>
              </a:rPr>
              <a:t>	Non-Primary Channel Access During R-TWT Coordination		Leonardo </a:t>
            </a:r>
            <a:r>
              <a:rPr lang="en-US" sz="1200" dirty="0" err="1">
                <a:solidFill>
                  <a:srgbClr val="00B050"/>
                </a:solidFill>
              </a:rPr>
              <a:t>Lanante</a:t>
            </a:r>
            <a:endParaRPr lang="en-US" sz="14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24/1355</a:t>
            </a:r>
            <a:r>
              <a:rPr lang="en-US" sz="1200" dirty="0">
                <a:solidFill>
                  <a:srgbClr val="00B050"/>
                </a:solidFill>
              </a:rPr>
              <a:t>	Considerations on SCS Enhancement					SATO Takuhiro</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24/1438</a:t>
            </a:r>
            <a:r>
              <a:rPr lang="en-US" sz="1200" dirty="0">
                <a:solidFill>
                  <a:srgbClr val="00B050"/>
                </a:solidFill>
              </a:rPr>
              <a:t>	Enabling QoS Monitoring at AP Side					Guogang Huang</a:t>
            </a:r>
            <a:endParaRPr lang="en-GB" sz="1200"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a:t>
            </a:r>
            <a:r>
              <a:rPr lang="en-US" sz="1400" dirty="0" err="1">
                <a:solidFill>
                  <a:srgbClr val="00B050"/>
                </a:solidFill>
              </a:rPr>
              <a:t>Hongwon</a:t>
            </a:r>
            <a:r>
              <a:rPr lang="en-US" sz="1400" dirty="0">
                <a:solidFill>
                  <a:srgbClr val="00B050"/>
                </a:solidFill>
              </a:rPr>
              <a:t> Lee – Coexistence – Result: 99Y, 22N, 57A</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 23/2078, 24/2002]</a:t>
            </a:r>
          </a:p>
          <a:p>
            <a:pPr>
              <a:buFont typeface="Arial" panose="020B0604020202020204" pitchFamily="34" charset="0"/>
              <a:buChar char="•"/>
            </a:pPr>
            <a:r>
              <a:rPr lang="en-US" sz="1400" dirty="0">
                <a:solidFill>
                  <a:srgbClr val="00B050"/>
                </a:solidFill>
              </a:rPr>
              <a:t>SP2 – Maulik Vaidya – L4S – Result: SP2: 99Y, 45N, 51A</a:t>
            </a:r>
          </a:p>
          <a:p>
            <a:pPr marL="0" indent="0"/>
            <a:r>
              <a:rPr lang="en-US" sz="1400" b="0" dirty="0"/>
              <a:t>Do you agree to define an optional mechanism in 802.11bn which allows for communication of relevant ECN information from IPv4/v6 header (TOS/Traffic Class fields), using MAC/MLME-SAP facilities, to aid in QoS handling (e.g. for L4S classification) of traffic flows by the MAC layer of an AP STA?</a:t>
            </a:r>
          </a:p>
          <a:p>
            <a:pPr marL="0" indent="0"/>
            <a:r>
              <a:rPr lang="en-US" sz="1400" b="0" dirty="0"/>
              <a:t>NOTE 1 – The exact mechanism is TBD.</a:t>
            </a:r>
          </a:p>
          <a:p>
            <a:pPr marL="0" indent="0"/>
            <a:r>
              <a:rPr lang="en-US" sz="1400" b="0" i="1" dirty="0"/>
              <a:t>Supporting documents: 24/0399, 24/0384, 24/0818 (update 11/08)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SP3 – Maulik Vaidya – L4S – Result: 91Y, 41N, 50A</a:t>
            </a:r>
          </a:p>
          <a:p>
            <a:pPr marL="0" indent="0"/>
            <a:r>
              <a:rPr lang="en-US" sz="1400" b="0" dirty="0"/>
              <a:t>Do you agree to define an optional mechanism in 802.11bn which allows the MAC layer of an AP STA to indicate, to higher layers at the MAC/MLME-SAP boundary, the condition of congestion experienced (at or below MAC layer) to facilitate appropriate ECN markings by upper layers for IPv4/v6 packets?</a:t>
            </a:r>
          </a:p>
          <a:p>
            <a:pPr marL="0" indent="0"/>
            <a:r>
              <a:rPr lang="en-US" sz="1400" b="0" dirty="0"/>
              <a:t>NOTE 1 – The exact mechanism is TBD.</a:t>
            </a:r>
          </a:p>
          <a:p>
            <a:pPr marL="0" indent="0"/>
            <a:r>
              <a:rPr lang="en-US" sz="1400" b="0" dirty="0"/>
              <a:t>NOTE 2 – Criteria to determine the condition of congestion experienced is left to implementation and is therefore considered to be out of scope.</a:t>
            </a:r>
          </a:p>
          <a:p>
            <a:pPr marL="0" indent="0"/>
            <a:r>
              <a:rPr lang="en-US" sz="1400" b="0" i="1" dirty="0"/>
              <a:t>Supporting documents: 24/0399, 24/0384, 24/0818 (update 11/08)</a:t>
            </a:r>
          </a:p>
          <a:p>
            <a:pPr>
              <a:buFont typeface="Arial" panose="020B0604020202020204" pitchFamily="34" charset="0"/>
              <a:buChar char="•"/>
            </a:pPr>
            <a:r>
              <a:rPr lang="en-US" sz="1400" dirty="0">
                <a:solidFill>
                  <a:srgbClr val="00B050"/>
                </a:solidFill>
              </a:rPr>
              <a:t>SP4 – </a:t>
            </a:r>
            <a:r>
              <a:rPr lang="en-US" sz="1400" dirty="0" err="1">
                <a:solidFill>
                  <a:srgbClr val="00B050"/>
                </a:solidFill>
              </a:rPr>
              <a:t>Hongwon</a:t>
            </a:r>
            <a:r>
              <a:rPr lang="en-US" sz="1400" dirty="0">
                <a:solidFill>
                  <a:srgbClr val="00B050"/>
                </a:solidFill>
              </a:rPr>
              <a:t> Lee – Control  - Result: No objection.</a:t>
            </a:r>
          </a:p>
          <a:p>
            <a:pPr marL="0" indent="0"/>
            <a:r>
              <a:rPr lang="en-US" sz="1400" b="0" dirty="0"/>
              <a:t>Do you agree to include the following into the 11bn SFD?</a:t>
            </a:r>
          </a:p>
          <a:p>
            <a:pPr>
              <a:buFont typeface="Arial" panose="020B0604020202020204" pitchFamily="34" charset="0"/>
              <a:buChar char="•"/>
            </a:pPr>
            <a:r>
              <a:rPr lang="en-US" sz="1400" b="0" dirty="0"/>
              <a:t>11bn allows Multi-STA BA to carry one or more feedback (e.g. unavailability) information</a:t>
            </a:r>
          </a:p>
          <a:p>
            <a:pPr lvl="1">
              <a:buFont typeface="Arial" panose="020B0604020202020204" pitchFamily="34" charset="0"/>
              <a:buChar char="•"/>
            </a:pPr>
            <a:r>
              <a:rPr lang="en-US" sz="1200" b="0" dirty="0"/>
              <a:t>How to include feedback information is TBD</a:t>
            </a:r>
          </a:p>
          <a:p>
            <a:pPr marL="0" indent="0"/>
            <a:r>
              <a:rPr lang="en-US" sz="1400" b="0" i="1" dirty="0"/>
              <a:t>Supporting documents: [24/834, 24/1490]</a:t>
            </a:r>
          </a:p>
          <a:p>
            <a:pPr marL="0" indent="0"/>
            <a:endParaRPr lang="en-US" sz="16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05097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100" dirty="0">
                <a:solidFill>
                  <a:srgbClr val="00B050"/>
                </a:solidFill>
              </a:rPr>
              <a:t>SP5 –Mohamed Abouelseoud – Low Latency - Result: 133Y, 51N, 42A</a:t>
            </a:r>
          </a:p>
          <a:p>
            <a:pPr marL="0" indent="0"/>
            <a:r>
              <a:rPr lang="en-US" sz="1100" b="0" dirty="0"/>
              <a:t>Define or improve an existing mechanism so that a non-AP STA that is a TXOP responder can indicate its low latency needs (for traffic from the </a:t>
            </a:r>
            <a:r>
              <a:rPr lang="en-US" sz="1100" b="0" dirty="0" err="1"/>
              <a:t>TxOP</a:t>
            </a:r>
            <a:r>
              <a:rPr lang="en-US" sz="1100" b="0" dirty="0"/>
              <a:t> responder and the </a:t>
            </a:r>
            <a:r>
              <a:rPr lang="en-US" sz="1100" b="0" dirty="0" err="1"/>
              <a:t>TxOP</a:t>
            </a:r>
            <a:r>
              <a:rPr lang="en-US" sz="11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100" b="0" dirty="0"/>
              <a:t>Note: whether an AP can indicate its Low latency needs is TBD</a:t>
            </a:r>
          </a:p>
          <a:p>
            <a:pPr marL="0" indent="0"/>
            <a:r>
              <a:rPr lang="en-US" sz="1100" b="0" i="1" dirty="0"/>
              <a:t>Supporting documents: [</a:t>
            </a:r>
            <a:r>
              <a:rPr lang="pt-BR" sz="1100" b="0" i="1" dirty="0"/>
              <a:t>24/0389r0, 24/168r0,24-0416/r1, 24-0442/r3, 24-1195/r1, 23/885, 24/264 </a:t>
            </a:r>
            <a:r>
              <a:rPr lang="en-US" sz="1100" b="0" i="1" dirty="0"/>
              <a:t>]</a:t>
            </a:r>
          </a:p>
          <a:p>
            <a:pPr>
              <a:buFont typeface="Arial" panose="020B0604020202020204" pitchFamily="34" charset="0"/>
              <a:buChar char="•"/>
            </a:pPr>
            <a:r>
              <a:rPr lang="en-US" sz="1100" dirty="0">
                <a:solidFill>
                  <a:srgbClr val="00B050"/>
                </a:solidFill>
              </a:rPr>
              <a:t>SP6 – Po-Kai Huang – Security - Result: 138Y, 57N, 31A</a:t>
            </a:r>
          </a:p>
          <a:p>
            <a:pPr marL="0" indent="0"/>
            <a:r>
              <a:rPr lang="en-US" sz="1100" b="0" dirty="0"/>
              <a:t>Do you support the following in 802.11bn?</a:t>
            </a:r>
          </a:p>
          <a:p>
            <a:pPr>
              <a:buFont typeface="Arial" panose="020B0604020202020204" pitchFamily="34" charset="0"/>
              <a:buChar char="•"/>
            </a:pPr>
            <a:r>
              <a:rPr lang="en-US" sz="1100" b="0" dirty="0"/>
              <a:t>Define Trigger frame protection</a:t>
            </a:r>
          </a:p>
          <a:p>
            <a:pPr>
              <a:buFont typeface="Arial" panose="020B0604020202020204" pitchFamily="34" charset="0"/>
              <a:buChar char="•"/>
            </a:pPr>
            <a:r>
              <a:rPr lang="en-US" sz="1100" b="0" dirty="0"/>
              <a:t>Define BAR frame protection for Compressed BAR and Multi-TID BAR variants</a:t>
            </a:r>
          </a:p>
          <a:p>
            <a:pPr>
              <a:buFont typeface="Arial" panose="020B0604020202020204" pitchFamily="34" charset="0"/>
              <a:buChar char="•"/>
            </a:pPr>
            <a:r>
              <a:rPr lang="en-US" sz="1100" b="0" dirty="0"/>
              <a:t>Define BA frame protection for Multi-STA BA variants</a:t>
            </a:r>
          </a:p>
          <a:p>
            <a:pPr marL="0" indent="0"/>
            <a:r>
              <a:rPr lang="en-US" sz="1100" b="0" i="1" dirty="0"/>
              <a:t>Supporting documents: [23/1995r0, 23/1933r0, 23/1914r2, 23/1915r1, 23/2001r2, 23/312r0, 23/286r0, 23/352r1, 23/1102r0, 24/535r0, 24/497r0, 24/547r2]</a:t>
            </a:r>
          </a:p>
          <a:p>
            <a:pPr>
              <a:buFont typeface="Arial" panose="020B0604020202020204" pitchFamily="34" charset="0"/>
              <a:buChar char="•"/>
            </a:pPr>
            <a:r>
              <a:rPr lang="en-US" sz="1100" dirty="0">
                <a:solidFill>
                  <a:srgbClr val="00B050"/>
                </a:solidFill>
              </a:rPr>
              <a:t>SP7 – Laurent – NPCA - Result: No objection</a:t>
            </a:r>
          </a:p>
          <a:p>
            <a:pPr marL="0" indent="0"/>
            <a:r>
              <a:rPr lang="en-US" sz="1100" b="0" dirty="0"/>
              <a:t>Do you support that the event that triggers switching to the NPCA primary channel shall be</a:t>
            </a:r>
          </a:p>
          <a:p>
            <a:pPr>
              <a:buFont typeface="Arial" panose="020B0604020202020204" pitchFamily="34" charset="0"/>
              <a:buChar char="•"/>
            </a:pPr>
            <a:r>
              <a:rPr lang="en-US" sz="1100" b="0" dirty="0"/>
              <a:t>OBSS Control frame exchange (e.g., (MU-)RTS/CTS) or</a:t>
            </a:r>
          </a:p>
          <a:p>
            <a:pPr>
              <a:buFont typeface="Arial" panose="020B0604020202020204" pitchFamily="34" charset="0"/>
              <a:buChar char="•"/>
            </a:pPr>
            <a:r>
              <a:rPr lang="en-US" sz="1100" b="0" dirty="0"/>
              <a:t>OBSS HE/EHT/UHR PPDU</a:t>
            </a:r>
          </a:p>
          <a:p>
            <a:pPr>
              <a:buFont typeface="Arial" panose="020B0604020202020204" pitchFamily="34" charset="0"/>
              <a:buChar char="•"/>
            </a:pPr>
            <a:r>
              <a:rPr lang="en-US" sz="1100" b="0" dirty="0"/>
              <a:t>Note: other conditions are TBD</a:t>
            </a:r>
          </a:p>
          <a:p>
            <a:pPr marL="0" indent="0"/>
            <a:r>
              <a:rPr lang="en-US" sz="1100" b="0" i="1" dirty="0"/>
              <a:t>Supporting documents: [24/0495r0]</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SP8 – Laurent – NPCA - Result: No objection.</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solidFill>
                  <a:srgbClr val="00B050"/>
                </a:solidFill>
              </a:rPr>
              <a:t>SP9 – Laurent – Coex - Result: No objection.</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Agenda–AM1 </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a:t>
            </a:r>
            <a:r>
              <a:rPr lang="en-GB" sz="1400" dirty="0">
                <a:highlight>
                  <a:srgbClr val="FFFF00"/>
                </a:highlight>
              </a:rPr>
              <a:t>Topic</a:t>
            </a:r>
            <a:r>
              <a:rPr lang="en-GB" sz="1400" dirty="0"/>
              <a:t> (30’)</a:t>
            </a:r>
          </a:p>
          <a:p>
            <a:pPr>
              <a:buFont typeface="Arial" panose="020B0604020202020204" pitchFamily="34" charset="0"/>
              <a:buChar char="•"/>
            </a:pPr>
            <a:r>
              <a:rPr lang="en-GB" sz="1400" dirty="0"/>
              <a:t>Submissions –CBF-Sounding + Preamble</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24/1835</a:t>
            </a:r>
            <a:r>
              <a:rPr lang="en-GB" sz="1200" dirty="0">
                <a:solidFill>
                  <a:srgbClr val="00B050"/>
                </a:solidFill>
              </a:rPr>
              <a:t> Backward Compatible Sounding for </a:t>
            </a:r>
            <a:r>
              <a:rPr lang="en-GB" sz="1200" dirty="0" err="1">
                <a:solidFill>
                  <a:srgbClr val="00B050"/>
                </a:solidFill>
              </a:rPr>
              <a:t>CoBF</a:t>
            </a:r>
            <a:r>
              <a:rPr lang="en-GB" sz="1200" dirty="0">
                <a:solidFill>
                  <a:srgbClr val="00B050"/>
                </a:solidFill>
              </a:rPr>
              <a:t>				Qinghua Li</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24/1837</a:t>
            </a:r>
            <a:r>
              <a:rPr lang="en-GB" sz="1200" dirty="0">
                <a:solidFill>
                  <a:srgbClr val="00B050"/>
                </a:solidFill>
              </a:rPr>
              <a:t> UHR NDPA </a:t>
            </a:r>
            <a:r>
              <a:rPr lang="en-GB" sz="1200" dirty="0" err="1">
                <a:solidFill>
                  <a:srgbClr val="00B050"/>
                </a:solidFill>
              </a:rPr>
              <a:t>Signaling</a:t>
            </a:r>
            <a:r>
              <a:rPr lang="en-GB" sz="1200" dirty="0">
                <a:solidFill>
                  <a:srgbClr val="00B050"/>
                </a:solidFill>
              </a:rPr>
              <a:t> 						Mahmoud </a:t>
            </a:r>
            <a:r>
              <a:rPr lang="en-GB" sz="1200" dirty="0" err="1">
                <a:solidFill>
                  <a:srgbClr val="00B050"/>
                </a:solidFill>
              </a:rPr>
              <a:t>Hasabelnaby</a:t>
            </a:r>
            <a:endParaRPr lang="en-GB" sz="1200" dirty="0">
              <a:solidFill>
                <a:srgbClr val="00B050"/>
              </a:solidFill>
            </a:endParaRP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24/1843</a:t>
            </a:r>
            <a:r>
              <a:rPr lang="en-GB" sz="1200" dirty="0">
                <a:solidFill>
                  <a:srgbClr val="00B050"/>
                </a:solidFill>
              </a:rPr>
              <a:t> OBSS sounding for C-BF						Insik Jung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24/1865</a:t>
            </a:r>
            <a:r>
              <a:rPr lang="en-GB" sz="1200" dirty="0">
                <a:solidFill>
                  <a:srgbClr val="00B050"/>
                </a:solidFill>
              </a:rPr>
              <a:t> Universal Sounding and NDPA </a:t>
            </a:r>
            <a:r>
              <a:rPr lang="en-GB" sz="1200" dirty="0" err="1">
                <a:solidFill>
                  <a:srgbClr val="00B050"/>
                </a:solidFill>
              </a:rPr>
              <a:t>Signaling</a:t>
            </a:r>
            <a:r>
              <a:rPr lang="en-GB" sz="1200" dirty="0">
                <a:solidFill>
                  <a:srgbClr val="00B050"/>
                </a:solidFill>
              </a:rPr>
              <a:t>				You-Wei Chen</a:t>
            </a:r>
            <a:endParaRPr lang="en-GB" sz="1400" dirty="0">
              <a:solidFill>
                <a:srgbClr val="00B050"/>
              </a:solidFill>
            </a:endParaRPr>
          </a:p>
          <a:p>
            <a:pPr lvl="1">
              <a:buFont typeface="Arial" panose="020B0604020202020204" pitchFamily="34" charset="0"/>
              <a:buChar char="•"/>
            </a:pPr>
            <a:r>
              <a:rPr lang="en-GB" sz="11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24/1826</a:t>
            </a:r>
            <a:r>
              <a:rPr lang="en-GB" sz="1100" b="0" i="0" u="none" strike="noStrike" kern="1200" dirty="0">
                <a:solidFill>
                  <a:srgbClr val="00B050"/>
                </a:solidFill>
                <a:effectLst/>
                <a:ea typeface="MS Gothic" panose="020B0609070205080204" pitchFamily="49" charset="-128"/>
              </a:rPr>
              <a:t> 5 bit MCS Table 								Ron Porat</a:t>
            </a:r>
          </a:p>
          <a:p>
            <a:pPr lvl="1">
              <a:buFont typeface="Arial" panose="020B0604020202020204" pitchFamily="34" charset="0"/>
              <a:buChar char="•"/>
            </a:pPr>
            <a:r>
              <a:rPr lang="en-US" sz="1100" dirty="0">
                <a:solidFill>
                  <a:schemeClr val="bg1">
                    <a:lumMod val="65000"/>
                  </a:schemeClr>
                </a:solidFill>
                <a:cs typeface="+mn-cs"/>
                <a:hlinkClick r:id="rId7">
                  <a:extLst>
                    <a:ext uri="{A12FA001-AC4F-418D-AE19-62706E023703}">
                      <ahyp:hlinkClr xmlns:ahyp="http://schemas.microsoft.com/office/drawing/2018/hyperlinkcolor" val="tx"/>
                    </a:ext>
                  </a:extLst>
                </a:hlinkClick>
              </a:rPr>
              <a:t>24/1700</a:t>
            </a:r>
            <a:r>
              <a:rPr lang="en-US" sz="1100" dirty="0">
                <a:solidFill>
                  <a:schemeClr val="bg1">
                    <a:lumMod val="65000"/>
                  </a:schemeClr>
                </a:solidFill>
                <a:cs typeface="+mn-cs"/>
              </a:rPr>
              <a:t> Collision detection mark for enhanced channel access             		Daniel </a:t>
            </a:r>
            <a:r>
              <a:rPr lang="en-US" sz="1100" dirty="0" err="1">
                <a:solidFill>
                  <a:schemeClr val="bg1">
                    <a:lumMod val="65000"/>
                  </a:schemeClr>
                </a:solidFill>
                <a:cs typeface="+mn-cs"/>
              </a:rPr>
              <a:t>Verenzuela</a:t>
            </a:r>
            <a:endParaRPr lang="en-US" sz="1100" dirty="0">
              <a:solidFill>
                <a:schemeClr val="bg1">
                  <a:lumMod val="65000"/>
                </a:schemeClr>
              </a:solidFill>
              <a:cs typeface="+mn-cs"/>
            </a:endParaRPr>
          </a:p>
          <a:p>
            <a:pPr lvl="1">
              <a:buFont typeface="Arial" panose="020B0604020202020204" pitchFamily="34" charset="0"/>
              <a:buChar char="•"/>
            </a:pPr>
            <a:r>
              <a:rPr lang="en-US" sz="1100" dirty="0">
                <a:solidFill>
                  <a:schemeClr val="bg1">
                    <a:lumMod val="65000"/>
                  </a:schemeClr>
                </a:solidFill>
                <a:hlinkClick r:id="rId8">
                  <a:extLst>
                    <a:ext uri="{A12FA001-AC4F-418D-AE19-62706E023703}">
                      <ahyp:hlinkClr xmlns:ahyp="http://schemas.microsoft.com/office/drawing/2018/hyperlinkcolor" val="tx"/>
                    </a:ext>
                  </a:extLst>
                </a:hlinkClick>
              </a:rPr>
              <a:t>24/1644</a:t>
            </a:r>
            <a:r>
              <a:rPr lang="en-US" sz="1100" dirty="0">
                <a:solidFill>
                  <a:schemeClr val="bg1">
                    <a:lumMod val="65000"/>
                  </a:schemeClr>
                </a:solidFill>
              </a:rPr>
              <a:t> Compact User field encodings						Brian Hart</a:t>
            </a:r>
          </a:p>
          <a:p>
            <a:pPr lvl="1">
              <a:buFont typeface="Arial" panose="020B0604020202020204" pitchFamily="34" charset="0"/>
              <a:buChar char="•"/>
            </a:pPr>
            <a:r>
              <a:rPr lang="en-US" sz="1100" dirty="0">
                <a:solidFill>
                  <a:schemeClr val="bg1">
                    <a:lumMod val="65000"/>
                  </a:schemeClr>
                </a:solidFill>
                <a:hlinkClick r:id="rId9">
                  <a:extLst>
                    <a:ext uri="{A12FA001-AC4F-418D-AE19-62706E023703}">
                      <ahyp:hlinkClr xmlns:ahyp="http://schemas.microsoft.com/office/drawing/2018/hyperlinkcolor" val="tx"/>
                    </a:ext>
                  </a:extLst>
                </a:hlinkClick>
              </a:rPr>
              <a:t>24/1645</a:t>
            </a:r>
            <a:r>
              <a:rPr lang="en-US" sz="1100" dirty="0">
                <a:solidFill>
                  <a:schemeClr val="bg1">
                    <a:lumMod val="65000"/>
                  </a:schemeClr>
                </a:solidFill>
              </a:rPr>
              <a:t> Compact User field encodings - detailed examples				Brian Hart</a:t>
            </a:r>
            <a:endParaRPr lang="en-US" sz="1100" b="1" dirty="0">
              <a:solidFill>
                <a:schemeClr val="bg1">
                  <a:lumMod val="65000"/>
                </a:schemeClr>
              </a:solidFill>
            </a:endParaRPr>
          </a:p>
          <a:p>
            <a:pPr lvl="1">
              <a:buFont typeface="Arial" panose="020B0604020202020204" pitchFamily="34" charset="0"/>
              <a:buChar char="•"/>
            </a:pP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hlinkClick r:id="rId10">
                  <a:extLst>
                    <a:ext uri="{A12FA001-AC4F-418D-AE19-62706E023703}">
                      <ahyp:hlinkClr xmlns:ahyp="http://schemas.microsoft.com/office/drawing/2018/hyperlinkcolor" val="tx"/>
                    </a:ext>
                  </a:extLst>
                </a:hlinkClick>
              </a:rPr>
              <a:t>24/1695</a:t>
            </a: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rPr>
              <a:t> 11bn </a:t>
            </a:r>
            <a:r>
              <a:rPr kumimoji="0" lang="fr-FR" sz="1100" b="0" i="0" u="none" strike="noStrike" kern="1200" cap="none" spc="0" normalizeH="0" baseline="0" noProof="0" dirty="0" err="1">
                <a:ln>
                  <a:noFill/>
                </a:ln>
                <a:solidFill>
                  <a:schemeClr val="bg1">
                    <a:lumMod val="65000"/>
                  </a:schemeClr>
                </a:solidFill>
                <a:effectLst/>
                <a:uLnTx/>
                <a:uFillTx/>
                <a:ea typeface="MS Gothic" panose="020B0609070205080204" pitchFamily="49" charset="-128"/>
              </a:rPr>
              <a:t>signaling</a:t>
            </a:r>
            <a:r>
              <a:rPr kumimoji="0" lang="fr-FR" sz="1100" b="0" i="0" u="none" strike="noStrike" kern="1200" cap="none" spc="0" normalizeH="0" baseline="0" noProof="0" dirty="0">
                <a:ln>
                  <a:noFill/>
                </a:ln>
                <a:solidFill>
                  <a:schemeClr val="bg1">
                    <a:lumMod val="65000"/>
                  </a:schemeClr>
                </a:solidFill>
                <a:effectLst/>
                <a:uLnTx/>
                <a:uFillTx/>
                <a:ea typeface="MS Gothic" panose="020B0609070205080204" pitchFamily="49" charset="-128"/>
              </a:rPr>
              <a:t> design for extra MCS, UEQM, 2xLDPC			You-Wei Chen</a:t>
            </a:r>
          </a:p>
          <a:p>
            <a:pPr marL="800100" lvl="1" indent="-342900">
              <a:buFont typeface="Arial" panose="020B0604020202020204" pitchFamily="34" charset="0"/>
              <a:buChar char="•"/>
            </a:pPr>
            <a:r>
              <a:rPr lang="en-US" sz="1100" dirty="0">
                <a:solidFill>
                  <a:schemeClr val="bg1">
                    <a:lumMod val="65000"/>
                  </a:schemeClr>
                </a:solidFill>
                <a:hlinkClick r:id="rId11">
                  <a:extLst>
                    <a:ext uri="{A12FA001-AC4F-418D-AE19-62706E023703}">
                      <ahyp:hlinkClr xmlns:ahyp="http://schemas.microsoft.com/office/drawing/2018/hyperlinkcolor" val="tx"/>
                    </a:ext>
                  </a:extLst>
                </a:hlinkClick>
              </a:rPr>
              <a:t>24/1830</a:t>
            </a:r>
            <a:r>
              <a:rPr lang="en-US" sz="1100" dirty="0">
                <a:solidFill>
                  <a:schemeClr val="bg1">
                    <a:lumMod val="65000"/>
                  </a:schemeClr>
                </a:solidFill>
              </a:rPr>
              <a:t> Efficient UHR-SIG encoding						Sigurd Schelstraete</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SP1 –You-Wei Chen – COBF: 24/1582r2 - Results : No Objection.</a:t>
            </a:r>
          </a:p>
          <a:p>
            <a:pPr marL="0" indent="0"/>
            <a:r>
              <a:rPr lang="en-US" sz="1200" b="0" dirty="0"/>
              <a:t>Do you support to include the following text into the 11bn SFD?</a:t>
            </a:r>
          </a:p>
          <a:p>
            <a:pPr>
              <a:buFont typeface="Arial" panose="020B0604020202020204" pitchFamily="34" charset="0"/>
              <a:buChar char="•"/>
            </a:pPr>
            <a:r>
              <a:rPr lang="en-US" sz="1100" b="0" dirty="0"/>
              <a:t>The maximum number of spatial streams supported for reception of sounding NDP in UHR and the maximum total number of streams (across all users) supported for reception in UHR DL MU-MIMO and COBF PPDUs.</a:t>
            </a:r>
          </a:p>
          <a:p>
            <a:pPr lvl="1">
              <a:buFont typeface="Arial" panose="020B0604020202020204" pitchFamily="34" charset="0"/>
              <a:buChar char="•"/>
            </a:pPr>
            <a:r>
              <a:rPr lang="en-US" sz="1050" dirty="0"/>
              <a:t>4 is mandatory except for Non-AP STA with 20 MHz-Only Limited Capabilities Support subfield equal to 1.</a:t>
            </a:r>
          </a:p>
          <a:p>
            <a:pPr lvl="1">
              <a:buFont typeface="Arial" panose="020B0604020202020204" pitchFamily="34" charset="0"/>
              <a:buChar char="•"/>
            </a:pPr>
            <a:r>
              <a:rPr lang="en-US" sz="1050" dirty="0"/>
              <a:t>8 is optional for DL MU-MIMO and sounding NDP (Note: More than 4 is not allowed for COBF PPDUs)</a:t>
            </a:r>
            <a:endParaRPr lang="en-US" sz="900" dirty="0"/>
          </a:p>
          <a:p>
            <a:pPr>
              <a:buFont typeface="Arial" panose="020B0604020202020204" pitchFamily="34" charset="0"/>
              <a:buChar char="•"/>
            </a:pPr>
            <a:r>
              <a:rPr lang="en-US" sz="1400" dirty="0">
                <a:solidFill>
                  <a:srgbClr val="00B050"/>
                </a:solidFill>
              </a:rPr>
              <a:t>SP2 –You-Wei Chen – COBF: 24/1582r2 - Results : No Objection.</a:t>
            </a:r>
          </a:p>
          <a:p>
            <a:pPr marL="0" indent="0"/>
            <a:r>
              <a:rPr lang="en-US" sz="1200" b="0" i="0" u="none" strike="noStrike" dirty="0">
                <a:solidFill>
                  <a:srgbClr val="000000"/>
                </a:solidFill>
                <a:effectLst/>
              </a:rPr>
              <a:t>Do you support to include the following text into the 11bn SFD?</a:t>
            </a:r>
          </a:p>
          <a:p>
            <a:pPr marL="285750" indent="-285750">
              <a:buFont typeface="Arial" panose="020B0604020202020204" pitchFamily="34" charset="0"/>
              <a:buChar char="•"/>
            </a:pPr>
            <a:r>
              <a:rPr lang="en-US" sz="1200" b="0" i="0" u="none" strike="noStrike" dirty="0">
                <a:solidFill>
                  <a:srgbClr val="000000"/>
                </a:solidFill>
                <a:effectLst/>
              </a:rPr>
              <a:t>The COBF sequential sounding support to be conditional mandatory if the device supports COBF?</a:t>
            </a:r>
            <a:endParaRPr lang="en-GB" sz="1200" b="0" i="0" u="none" strike="noStrike" dirty="0">
              <a:solidFill>
                <a:srgbClr val="000000"/>
              </a:solidFill>
              <a:effectLst/>
            </a:endParaRPr>
          </a:p>
          <a:p>
            <a:pPr>
              <a:buFont typeface="Arial" panose="020B0604020202020204" pitchFamily="34" charset="0"/>
              <a:buChar char="•"/>
            </a:pPr>
            <a:r>
              <a:rPr lang="en-US" sz="1400" dirty="0">
                <a:solidFill>
                  <a:srgbClr val="00B050"/>
                </a:solidFill>
              </a:rPr>
              <a:t>SP3 –Shengquan Hu – ELR: 24/1488r1 -  Results : No Objection.</a:t>
            </a:r>
          </a:p>
          <a:p>
            <a:pPr marL="0" indent="0"/>
            <a:r>
              <a:rPr lang="en-US" sz="1200" b="0" i="0" u="none" strike="noStrike" dirty="0">
                <a:solidFill>
                  <a:srgbClr val="000000"/>
                </a:solidFill>
                <a:effectLst/>
              </a:rPr>
              <a:t>Do you agree to include the following text to the 11bn SFD?</a:t>
            </a:r>
          </a:p>
          <a:p>
            <a:pPr>
              <a:buFont typeface="Arial" panose="020B0604020202020204" pitchFamily="34" charset="0"/>
              <a:buChar char="•"/>
            </a:pPr>
            <a:r>
              <a:rPr lang="en-US" sz="1200" b="0" i="0" u="none" strike="noStrike" dirty="0">
                <a:solidFill>
                  <a:srgbClr val="000000"/>
                </a:solidFill>
                <a:effectLst/>
              </a:rPr>
              <a:t>Pilot values and mapping rules of ELR-SIG and Data symbols in ELR PPDU are the same as that of four RRU52 in DL OFDMA</a:t>
            </a:r>
            <a:endParaRPr lang="en-GB" sz="1200" b="0" i="0" u="none" strike="noStrike" dirty="0">
              <a:solidFill>
                <a:srgbClr val="000000"/>
              </a:solidFill>
              <a:effectLst/>
            </a:endParaRPr>
          </a:p>
          <a:p>
            <a:pPr>
              <a:buFont typeface="Arial" panose="020B0604020202020204" pitchFamily="34" charset="0"/>
              <a:buChar char="•"/>
            </a:pPr>
            <a:r>
              <a:rPr lang="en-US" sz="1400" dirty="0">
                <a:solidFill>
                  <a:srgbClr val="00B050"/>
                </a:solidFill>
              </a:rPr>
              <a:t>SP4 – Sameer – COBF: 24/1822r3 - Results : No Objection.</a:t>
            </a:r>
          </a:p>
          <a:p>
            <a:pPr marL="0" indent="0"/>
            <a:r>
              <a:rPr lang="en-US" sz="1200" b="0" dirty="0"/>
              <a:t>Do you support to add the following to the SFD:</a:t>
            </a:r>
          </a:p>
          <a:p>
            <a:pPr>
              <a:buFont typeface="Arial" panose="020B0604020202020204" pitchFamily="34" charset="0"/>
              <a:buChar char="•"/>
            </a:pPr>
            <a:r>
              <a:rPr lang="en-US" sz="1200" b="0" dirty="0"/>
              <a:t>The pre-UHR portion (the portion up-to UHR-SIG) of the COBF PPDU shall be transmitted in a non-beamformed (omni) manner?</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SP5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The pre-UHR portion of a COBF PPDU shall have identical content across two APs.</a:t>
            </a:r>
          </a:p>
          <a:p>
            <a:pPr>
              <a:buFont typeface="Arial" panose="020B0604020202020204" pitchFamily="34" charset="0"/>
              <a:buChar char="•"/>
            </a:pPr>
            <a:r>
              <a:rPr lang="en-US" sz="1600" dirty="0">
                <a:solidFill>
                  <a:srgbClr val="00B050"/>
                </a:solidFill>
              </a:rPr>
              <a:t>SP6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COBF data transmission shall be indicated in the U-SIG for 802.11bn</a:t>
            </a:r>
          </a:p>
          <a:p>
            <a:pPr>
              <a:buFont typeface="Arial" panose="020B0604020202020204" pitchFamily="34" charset="0"/>
              <a:buChar char="•"/>
            </a:pPr>
            <a:r>
              <a:rPr lang="en-US" sz="1600" dirty="0">
                <a:solidFill>
                  <a:srgbClr val="00B050"/>
                </a:solidFill>
              </a:rPr>
              <a:t>SP7 – Sameer – COBF: 24/1822r3 - Results : No Objection.</a:t>
            </a:r>
          </a:p>
          <a:p>
            <a:pPr marL="0" indent="0"/>
            <a:r>
              <a:rPr lang="en-US" sz="1400" b="0" dirty="0"/>
              <a:t>Do you support to add the following to the SFD:</a:t>
            </a:r>
          </a:p>
          <a:p>
            <a:pPr>
              <a:buFont typeface="Arial" panose="020B0604020202020204" pitchFamily="34" charset="0"/>
              <a:buChar char="•"/>
            </a:pPr>
            <a:r>
              <a:rPr lang="en-US" sz="1400" b="0" dirty="0"/>
              <a:t>In a COBF transmission, the maximum spatial streams given to one user will be 2</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83077062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NPCA + C-TDMA + Roaming Part 1</a:t>
            </a:r>
            <a:endParaRPr lang="en-US" sz="1400" dirty="0"/>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24/1093</a:t>
            </a:r>
            <a:r>
              <a:rPr lang="en-US" sz="1200" dirty="0">
                <a:solidFill>
                  <a:srgbClr val="00B050"/>
                </a:solidFill>
              </a:rPr>
              <a:t> Special scenarios in Non-Primary Channel Access				Sindhu Verma</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24/1523</a:t>
            </a:r>
            <a:r>
              <a:rPr lang="en-US" sz="1200" dirty="0">
                <a:solidFill>
                  <a:srgbClr val="00B050"/>
                </a:solidFill>
              </a:rPr>
              <a:t> NPCA During Intra-BSS Traffic On Primary Channel			Charlie </a:t>
            </a:r>
            <a:r>
              <a:rPr lang="en-US" sz="1200" dirty="0" err="1">
                <a:solidFill>
                  <a:srgbClr val="00B050"/>
                </a:solidFill>
              </a:rPr>
              <a:t>Pettersson</a:t>
            </a:r>
            <a:endParaRPr lang="en-US" sz="1400" dirty="0">
              <a:solidFill>
                <a:srgbClr val="00B050"/>
              </a:solidFill>
            </a:endParaRPr>
          </a:p>
          <a:p>
            <a:pPr lvl="1">
              <a:buFont typeface="Arial" panose="020B0604020202020204" pitchFamily="34" charset="0"/>
              <a:buChar char="•"/>
            </a:pPr>
            <a:r>
              <a:rPr lang="en-GB" sz="1200" strike="sngStrike" dirty="0">
                <a:solidFill>
                  <a:srgbClr val="FF0000"/>
                </a:solidFill>
                <a:hlinkClick r:id="rId4">
                  <a:extLst>
                    <a:ext uri="{A12FA001-AC4F-418D-AE19-62706E023703}">
                      <ahyp:hlinkClr xmlns:ahyp="http://schemas.microsoft.com/office/drawing/2018/hyperlinkcolor" val="tx"/>
                    </a:ext>
                  </a:extLst>
                </a:hlinkClick>
              </a:rPr>
              <a:t>24/1157</a:t>
            </a:r>
            <a:r>
              <a:rPr lang="en-US" sz="1200" strike="sngStrike" dirty="0">
                <a:solidFill>
                  <a:srgbClr val="FF0000"/>
                </a:solidFill>
              </a:rPr>
              <a:t> </a:t>
            </a:r>
            <a:r>
              <a:rPr lang="en-GB" sz="1200" strike="sngStrike" dirty="0">
                <a:solidFill>
                  <a:srgbClr val="FF0000"/>
                </a:solidFill>
              </a:rPr>
              <a:t>Discussions on Dynamic Subchannel Operation</a:t>
            </a:r>
            <a:r>
              <a:rPr lang="en-US" sz="1200" strike="sngStrike" dirty="0">
                <a:solidFill>
                  <a:srgbClr val="FF0000"/>
                </a:solidFill>
              </a:rPr>
              <a:t> 				</a:t>
            </a:r>
            <a:r>
              <a:rPr lang="en-GB" sz="1200" strike="sngStrike" dirty="0" err="1">
                <a:solidFill>
                  <a:srgbClr val="FF0000"/>
                </a:solidFill>
              </a:rPr>
              <a:t>Hyeonjun</a:t>
            </a:r>
            <a:r>
              <a:rPr lang="en-GB" sz="1200" strike="sngStrike" dirty="0">
                <a:solidFill>
                  <a:srgbClr val="FF0000"/>
                </a:solidFill>
              </a:rPr>
              <a:t> Sung</a:t>
            </a:r>
            <a:r>
              <a:rPr lang="en-US" sz="1200" strike="sngStrike" dirty="0">
                <a:solidFill>
                  <a:srgbClr val="FF0000"/>
                </a:solidFill>
              </a:rPr>
              <a:t> </a:t>
            </a:r>
            <a:endParaRPr lang="en-US" sz="1400" strike="sngStrike" dirty="0">
              <a:solidFill>
                <a:srgbClr val="FF0000"/>
              </a:solidFill>
            </a:endParaRP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24/1375</a:t>
            </a:r>
            <a:r>
              <a:rPr lang="en-US" sz="1200" dirty="0">
                <a:solidFill>
                  <a:srgbClr val="00B050"/>
                </a:solidFill>
              </a:rPr>
              <a:t> </a:t>
            </a:r>
            <a:r>
              <a:rPr lang="en-GB" sz="1200" dirty="0">
                <a:solidFill>
                  <a:srgbClr val="00B050"/>
                </a:solidFill>
              </a:rPr>
              <a:t>C-TDMA analysis for time-sensitive traffic under congested scenarios</a:t>
            </a:r>
            <a:r>
              <a:rPr lang="en-US" sz="1200" dirty="0">
                <a:solidFill>
                  <a:srgbClr val="00B050"/>
                </a:solidFill>
              </a:rPr>
              <a:t> 	</a:t>
            </a:r>
            <a:r>
              <a:rPr lang="en-GB" sz="1200" dirty="0">
                <a:solidFill>
                  <a:srgbClr val="00B050"/>
                </a:solidFill>
              </a:rPr>
              <a:t>Inaki Val</a:t>
            </a:r>
            <a:r>
              <a:rPr lang="en-US" sz="1200" dirty="0">
                <a:solidFill>
                  <a:srgbClr val="00B050"/>
                </a:solidFill>
              </a:rPr>
              <a:t> </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24/1388</a:t>
            </a:r>
            <a:r>
              <a:rPr lang="en-GB" sz="1200" dirty="0">
                <a:solidFill>
                  <a:srgbClr val="00B050"/>
                </a:solidFill>
              </a:rPr>
              <a:t> Thoughts on interface between AP MLDs for seamless roaming		</a:t>
            </a:r>
            <a:r>
              <a:rPr lang="en-GB" sz="1200" dirty="0" err="1">
                <a:solidFill>
                  <a:srgbClr val="00B050"/>
                </a:solidFill>
              </a:rPr>
              <a:t>Haorui</a:t>
            </a:r>
            <a:r>
              <a:rPr lang="en-GB" sz="1200" dirty="0">
                <a:solidFill>
                  <a:srgbClr val="00B050"/>
                </a:solidFill>
              </a:rPr>
              <a:t>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solidFill>
                  <a:srgbClr val="00B050"/>
                </a:solidFill>
              </a:rPr>
              <a:t>SP1 –Dibakar Das – QoS – Result: 94Y, 59N, 36A (recorded)</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a:p>
            <a:pPr>
              <a:buFont typeface="Arial" panose="020B0604020202020204" pitchFamily="34" charset="0"/>
              <a:buChar char="•"/>
            </a:pPr>
            <a:r>
              <a:rPr lang="en-US" sz="1200" dirty="0">
                <a:solidFill>
                  <a:srgbClr val="00B050"/>
                </a:solidFill>
              </a:rPr>
              <a:t>SP2 – Laurent – Coex – Result: 101Y, 20N, 35A (recorded)</a:t>
            </a:r>
          </a:p>
          <a:p>
            <a:pPr marL="0" indent="0"/>
            <a:r>
              <a:rPr lang="en-US" sz="12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200" b="0" dirty="0"/>
              <a:t>Supporting documents: [23-2002]</a:t>
            </a:r>
          </a:p>
          <a:p>
            <a:pPr>
              <a:buFont typeface="Arial" panose="020B0604020202020204" pitchFamily="34" charset="0"/>
              <a:buChar char="•"/>
            </a:pPr>
            <a:r>
              <a:rPr lang="en-US" sz="1200" dirty="0">
                <a:solidFill>
                  <a:srgbClr val="00B050"/>
                </a:solidFill>
              </a:rPr>
              <a:t>SP3 – Laurent – Coex – Result: No objection</a:t>
            </a:r>
          </a:p>
          <a:p>
            <a:pPr marL="0" indent="0"/>
            <a:r>
              <a:rPr lang="en-US" sz="12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200" b="0" dirty="0"/>
              <a:t>Mandatory/optional support for transmitting intermediate FCS is TBD</a:t>
            </a:r>
          </a:p>
          <a:p>
            <a:pPr>
              <a:buFont typeface="Arial" panose="020B0604020202020204" pitchFamily="34" charset="0"/>
              <a:buChar char="•"/>
            </a:pPr>
            <a:r>
              <a:rPr lang="en-US" sz="12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200" b="0" dirty="0"/>
              <a:t>Note: intermediate FCS may not be needed, for instance, if the STA requires no padding. It is TBD whether an intermediate FCS can be avoided if a MIC is present.</a:t>
            </a:r>
          </a:p>
          <a:p>
            <a:pPr marL="0" indent="0"/>
            <a:r>
              <a:rPr lang="en-US" sz="1200" b="0" dirty="0"/>
              <a:t>Supporting documents: [24-1227r1]</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4769126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SP4 – Abdel – Coex – Result: No objection</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solidFill>
                  <a:srgbClr val="00B050"/>
                </a:solidFill>
              </a:rPr>
              <a:t>SP5 – Sanket – C-TDMA – Result: 134Y, 29N, 49A (recorded)</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7213448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sz="1200" dirty="0">
                <a:solidFill>
                  <a:srgbClr val="00B050"/>
                </a:solidFill>
              </a:rPr>
              <a:t>SP6 – Sanket – C-TDMA – Result: No objection</a:t>
            </a:r>
          </a:p>
          <a:p>
            <a:pPr marL="0" indent="0"/>
            <a:r>
              <a:rPr lang="en-US" sz="1200" b="0" dirty="0"/>
              <a:t>Do you agree that, as part of the CTDMA procedure, a candidate AP that is polled by the sharing AP shall provide, via a response,</a:t>
            </a:r>
          </a:p>
          <a:p>
            <a:pPr>
              <a:buFont typeface="Arial" panose="020B0604020202020204" pitchFamily="34" charset="0"/>
              <a:buChar char="•"/>
            </a:pPr>
            <a:r>
              <a:rPr lang="en-US" sz="1200" b="0" dirty="0"/>
              <a:t>Its intention not to participate in TXOP sharing during the current TXOP.</a:t>
            </a:r>
          </a:p>
          <a:p>
            <a:pPr lvl="1">
              <a:buFont typeface="Arial" panose="020B0604020202020204" pitchFamily="34" charset="0"/>
              <a:buChar char="•"/>
            </a:pPr>
            <a:r>
              <a:rPr lang="en-US" sz="1000" b="0" dirty="0"/>
              <a:t>Note: If the sharing AP doesn’t receive a response from a polled AP, it assumes that the polled AP is not interested in TXOP sharing during the current TXOP.</a:t>
            </a:r>
          </a:p>
          <a:p>
            <a:pPr>
              <a:buFont typeface="Arial" panose="020B0604020202020204" pitchFamily="34" charset="0"/>
              <a:buChar char="•"/>
            </a:pPr>
            <a:r>
              <a:rPr lang="en-US" sz="1200" b="0" dirty="0"/>
              <a:t>Its intention to participate in TXOP sharing during the current TXOP.</a:t>
            </a:r>
          </a:p>
          <a:p>
            <a:pPr>
              <a:buFont typeface="Arial" panose="020B0604020202020204" pitchFamily="34" charset="0"/>
              <a:buChar char="•"/>
            </a:pPr>
            <a:r>
              <a:rPr lang="en-US" sz="1200" b="0" dirty="0"/>
              <a:t>Signaling details (including traffic indication) are TBD.</a:t>
            </a:r>
          </a:p>
          <a:p>
            <a:pPr marL="0" indent="0"/>
            <a:r>
              <a:rPr lang="en-US" sz="1200" b="0" i="1" dirty="0"/>
              <a:t>Supporting documents: [11-23/1895, 11-24/0423, 11-24/1016, 11-24/1017, 11-24/1225]</a:t>
            </a:r>
          </a:p>
          <a:p>
            <a:pPr marL="0">
              <a:lnSpc>
                <a:spcPct val="115000"/>
              </a:lnSpc>
              <a:spcBef>
                <a:spcPts val="0"/>
              </a:spcBef>
              <a:spcAft>
                <a:spcPts val="800"/>
              </a:spcAft>
              <a:buFont typeface="Arial" panose="020B0604020202020204" pitchFamily="34" charset="0"/>
              <a:buChar char="•"/>
            </a:pPr>
            <a:r>
              <a:rPr lang="en-US" sz="1200" dirty="0">
                <a:solidFill>
                  <a:srgbClr val="00B050"/>
                </a:solidFill>
              </a:rPr>
              <a:t>SP7 – Laurent – Coexistence –– Result: No objection</a:t>
            </a:r>
          </a:p>
          <a:p>
            <a:pPr marL="0" marR="0">
              <a:lnSpc>
                <a:spcPct val="115000"/>
              </a:lnSpc>
              <a:spcBef>
                <a:spcPts val="0"/>
              </a:spcBef>
              <a:spcAft>
                <a:spcPts val="800"/>
              </a:spcAf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Do you agree to add to the 11bn SFD:</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1200" b="0" kern="100" dirty="0">
                <a:effectLst/>
                <a:latin typeface="Times New Roman" panose="02020603050405020304" pitchFamily="18" charset="0"/>
                <a:ea typeface="Aptos" panose="020B0004020202020204" pitchFamily="34" charset="0"/>
                <a:cs typeface="Times New Roman" panose="02020603050405020304" pitchFamily="18" charset="0"/>
              </a:rPr>
              <a:t>Periodic unavailability announcements from a non-AP STA are performed in UHR with enhancing the P2P TWT mechanism.</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100" dirty="0">
                <a:effectLst/>
                <a:latin typeface="Times New Roman" panose="02020603050405020304" pitchFamily="18" charset="0"/>
                <a:ea typeface="Aptos" panose="020B0004020202020204" pitchFamily="34" charset="0"/>
                <a:cs typeface="Times New Roman" panose="02020603050405020304" pitchFamily="18" charset="0"/>
              </a:rPr>
              <a:t>Supporting list: [23-2002]</a:t>
            </a:r>
            <a:endParaRPr lang="en-US" sz="1400" b="0" i="1" dirty="0"/>
          </a:p>
          <a:p>
            <a:pPr marL="0">
              <a:lnSpc>
                <a:spcPct val="115000"/>
              </a:lnSpc>
              <a:spcBef>
                <a:spcPts val="0"/>
              </a:spcBef>
              <a:spcAft>
                <a:spcPts val="0"/>
              </a:spcAft>
            </a:pPr>
            <a:r>
              <a:rPr lang="en-US" sz="1200" dirty="0">
                <a:solidFill>
                  <a:srgbClr val="00B050"/>
                </a:solidFill>
              </a:rPr>
              <a:t>SP8 – Binita – Roaming – Result: 137Y, 65N, 38A (recorded)</a:t>
            </a:r>
          </a:p>
          <a:p>
            <a:pPr marL="0" marR="0">
              <a:lnSpc>
                <a:spcPct val="115000"/>
              </a:lnSpc>
              <a:spcBef>
                <a:spcPts val="0"/>
              </a:spcBef>
              <a:spcAft>
                <a:spcPts val="0"/>
              </a:spcAft>
            </a:pPr>
            <a:r>
              <a:rPr lang="en-US" sz="1200" b="0"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Do you agree to define in 11bn a Seamless Mobility Domain (SMD, exact name TBD), covering multiple AP MLDs, where a non-AP MLD can use the UHR seamless roaming procedure to roam between the AP MLDs of the SMD?</a:t>
            </a:r>
          </a:p>
          <a:p>
            <a:pPr marL="0" marR="0">
              <a:lnSpc>
                <a:spcPct val="115000"/>
              </a:lnSpc>
              <a:spcBef>
                <a:spcPts val="0"/>
              </a:spcBef>
              <a:spcAft>
                <a:spcPts val="0"/>
              </a:spcAft>
            </a:pPr>
            <a:r>
              <a:rPr lang="en-US" sz="1200" b="0" i="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Supporting list: 24/0052, 23/1884, 23/1937, 23/1996, 24/830, 24/0083, 24/0101, 24/0396, 24/0412, 24/0655, 23/2157, 24/679, 24/1425, 24/881, 24/1883</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0169179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solidFill>
                  <a:srgbClr val="00B050"/>
                </a:solidFill>
              </a:rPr>
              <a:t>SP9 – Binita Gupta – Roaming – Result: 187Y, 12N, 28A (recorded)</a:t>
            </a:r>
          </a:p>
          <a:p>
            <a:r>
              <a:rPr lang="en-US" sz="1400" b="0" dirty="0"/>
              <a:t>Do you agree to define in 11bn that as part of seamless roaming procedure, before the request/response exchange requesting the roaming transition from a current AP MLD to a target AP MLD, a roaming preparation procedure can be performed that includes:</a:t>
            </a:r>
          </a:p>
          <a:p>
            <a:r>
              <a:rPr lang="en-US" sz="1400" b="0" dirty="0"/>
              <a:t>•      Transfer or renegotiation of the context to a target AP MLD, and</a:t>
            </a:r>
          </a:p>
          <a:p>
            <a:r>
              <a:rPr lang="en-US" sz="1400" b="0" dirty="0"/>
              <a:t>•      Setting up the link(s) with a target AP MLD. </a:t>
            </a:r>
          </a:p>
          <a:p>
            <a:r>
              <a:rPr lang="en-US" sz="1400" b="0" dirty="0"/>
              <a:t>•      Details on what context can be transferred is TBD</a:t>
            </a:r>
          </a:p>
          <a:p>
            <a:r>
              <a:rPr lang="en-US" sz="1400" b="0" i="1" dirty="0"/>
              <a:t>Supporting list: 24/0052, 23/1884, 23/1937, 23/1996, 24/830, 24/0083, 24/0101, 24/0396, 24/0412, 24/0655, 23/2157, 24/679, 24/1425, 24/881, 24/1882,  24/1883, 24/1897, 24/0349, 24/0480</a:t>
            </a:r>
          </a:p>
          <a:p>
            <a:r>
              <a:rPr lang="en-US" sz="1400" dirty="0"/>
              <a:t>SP10 – Guogang Huang – Roaming –</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agree to define in 11bn a mechanism by which a non-AP MLD can initiate link setup and part or all of the context with the target AP MLD through the current AP MLD or directly over-the air?</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i="1" dirty="0"/>
              <a:t>Supporting list: </a:t>
            </a:r>
            <a:r>
              <a:rPr lang="en-US" sz="1400" b="0" i="1" kern="0" dirty="0">
                <a:solidFill>
                  <a:srgbClr val="222222"/>
                </a:solidFill>
                <a:effectLst/>
                <a:ea typeface="DengXian" panose="02010600030101010101" pitchFamily="2" charset="-122"/>
                <a:cs typeface="Times New Roman" panose="02020603050405020304" pitchFamily="18" charset="0"/>
              </a:rPr>
              <a:t>[24/0349r3, 24/0679r3, 24/934r0, 24/1414r1]. </a:t>
            </a:r>
            <a:endParaRPr lang="en-US" sz="1100" b="0" i="1" dirty="0"/>
          </a:p>
          <a:p>
            <a:pPr marL="0" marR="0">
              <a:lnSpc>
                <a:spcPct val="115000"/>
              </a:lnSpc>
              <a:spcBef>
                <a:spcPts val="0"/>
              </a:spcBef>
              <a:spcAft>
                <a:spcPts val="0"/>
              </a:spcAft>
            </a:pPr>
            <a:endParaRPr lang="en-US" sz="16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600" b="1" kern="100" dirty="0">
                <a:solidFill>
                  <a:srgbClr val="000000"/>
                </a:solidFill>
                <a:effectLst/>
                <a:latin typeface="Times New Roman" panose="02020603050405020304" pitchFamily="18" charset="0"/>
                <a:ea typeface="Aptos" panose="020B0004020202020204" pitchFamily="34" charset="0"/>
                <a:cs typeface="Times New Roman" panose="02020603050405020304" pitchFamily="18" charset="0"/>
              </a:rPr>
              <a:t>  </a:t>
            </a:r>
            <a:endParaRPr lang="en-US" sz="1200" b="0" i="1" dirty="0"/>
          </a:p>
          <a:p>
            <a:pPr marL="0" indent="0"/>
            <a:endParaRPr lang="en-US" sz="1200" b="0" i="1" dirty="0"/>
          </a:p>
          <a:p>
            <a:pPr marL="0" indent="0"/>
            <a:endParaRPr lang="en-US" sz="1200" b="0" i="1"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8450893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UEQM (30’)</a:t>
            </a:r>
          </a:p>
          <a:p>
            <a:pPr>
              <a:buFont typeface="Arial" panose="020B0604020202020204" pitchFamily="34" charset="0"/>
              <a:buChar char="•"/>
            </a:pPr>
            <a:r>
              <a:rPr lang="en-GB" sz="1200" dirty="0"/>
              <a:t>Submissions –CBF-Sounding + Preamble</a:t>
            </a:r>
          </a:p>
          <a:p>
            <a:pPr lvl="1">
              <a:buFont typeface="Arial" panose="020B0604020202020204" pitchFamily="34" charset="0"/>
              <a:buChar char="•"/>
            </a:pPr>
            <a:r>
              <a:rPr lang="en-GB" sz="1050" b="0" i="0" u="none"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24/1826</a:t>
            </a:r>
            <a:r>
              <a:rPr lang="en-GB" sz="1050" b="0" i="0" u="none" strike="noStrike" kern="1200" dirty="0">
                <a:solidFill>
                  <a:srgbClr val="00B050"/>
                </a:solidFill>
                <a:effectLst/>
                <a:ea typeface="MS Gothic" panose="020B0609070205080204" pitchFamily="49" charset="-128"/>
              </a:rPr>
              <a:t> 5 bit MCS Table 								Ron Porat</a:t>
            </a:r>
          </a:p>
          <a:p>
            <a:pPr lvl="1">
              <a:buFont typeface="Arial" panose="020B0604020202020204" pitchFamily="34" charset="0"/>
              <a:buChar char="•"/>
            </a:pPr>
            <a:r>
              <a:rPr lang="en-US" sz="1050" dirty="0">
                <a:solidFill>
                  <a:srgbClr val="00B050"/>
                </a:solidFill>
                <a:cs typeface="+mn-cs"/>
                <a:hlinkClick r:id="rId3">
                  <a:extLst>
                    <a:ext uri="{A12FA001-AC4F-418D-AE19-62706E023703}">
                      <ahyp:hlinkClr xmlns:ahyp="http://schemas.microsoft.com/office/drawing/2018/hyperlinkcolor" val="tx"/>
                    </a:ext>
                  </a:extLst>
                </a:hlinkClick>
              </a:rPr>
              <a:t>24/1700</a:t>
            </a:r>
            <a:r>
              <a:rPr lang="en-US" sz="1050" dirty="0">
                <a:solidFill>
                  <a:srgbClr val="00B050"/>
                </a:solidFill>
                <a:cs typeface="+mn-cs"/>
              </a:rPr>
              <a:t> Collision detection mark for enhanced channel access             		Daniel </a:t>
            </a:r>
            <a:r>
              <a:rPr lang="en-US" sz="1050" dirty="0" err="1">
                <a:solidFill>
                  <a:srgbClr val="00B050"/>
                </a:solidFill>
                <a:cs typeface="+mn-cs"/>
              </a:rPr>
              <a:t>Verenzuela</a:t>
            </a:r>
            <a:endParaRPr lang="en-US" sz="1050" dirty="0">
              <a:solidFill>
                <a:srgbClr val="00B050"/>
              </a:solidFill>
              <a:cs typeface="+mn-cs"/>
            </a:endParaRPr>
          </a:p>
          <a:p>
            <a:pPr lvl="1">
              <a:buFont typeface="Arial" panose="020B0604020202020204" pitchFamily="34" charset="0"/>
              <a:buChar char="•"/>
            </a:pPr>
            <a:r>
              <a:rPr lang="en-US" sz="1050" dirty="0">
                <a:solidFill>
                  <a:srgbClr val="00B050"/>
                </a:solidFill>
                <a:hlinkClick r:id="rId4">
                  <a:extLst>
                    <a:ext uri="{A12FA001-AC4F-418D-AE19-62706E023703}">
                      <ahyp:hlinkClr xmlns:ahyp="http://schemas.microsoft.com/office/drawing/2018/hyperlinkcolor" val="tx"/>
                    </a:ext>
                  </a:extLst>
                </a:hlinkClick>
              </a:rPr>
              <a:t>24/1644</a:t>
            </a:r>
            <a:r>
              <a:rPr lang="en-US" sz="1050" dirty="0">
                <a:solidFill>
                  <a:srgbClr val="00B050"/>
                </a:solidFill>
              </a:rPr>
              <a:t> Compact User field encodings						Brian Hart</a:t>
            </a:r>
          </a:p>
          <a:p>
            <a:pPr lvl="1">
              <a:buFont typeface="Arial" panose="020B0604020202020204" pitchFamily="34" charset="0"/>
              <a:buChar char="•"/>
            </a:pPr>
            <a:r>
              <a:rPr lang="en-US" sz="1050" dirty="0">
                <a:solidFill>
                  <a:srgbClr val="00B050"/>
                </a:solidFill>
                <a:hlinkClick r:id="rId5">
                  <a:extLst>
                    <a:ext uri="{A12FA001-AC4F-418D-AE19-62706E023703}">
                      <ahyp:hlinkClr xmlns:ahyp="http://schemas.microsoft.com/office/drawing/2018/hyperlinkcolor" val="tx"/>
                    </a:ext>
                  </a:extLst>
                </a:hlinkClick>
              </a:rPr>
              <a:t>24/1645</a:t>
            </a:r>
            <a:r>
              <a:rPr lang="en-US" sz="1050" dirty="0">
                <a:solidFill>
                  <a:srgbClr val="00B050"/>
                </a:solidFill>
              </a:rPr>
              <a:t> Compact User field encodings - detailed examples				Brian Hart</a:t>
            </a:r>
            <a:endParaRPr lang="en-US" sz="1050" b="1" dirty="0">
              <a:solidFill>
                <a:srgbClr val="00B050"/>
              </a:solidFill>
            </a:endParaRPr>
          </a:p>
          <a:p>
            <a:pPr lvl="1">
              <a:buFont typeface="Arial" panose="020B0604020202020204" pitchFamily="34" charset="0"/>
              <a:buChar char="•"/>
            </a:pP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hlinkClick r:id="rId6">
                  <a:extLst>
                    <a:ext uri="{A12FA001-AC4F-418D-AE19-62706E023703}">
                      <ahyp:hlinkClr xmlns:ahyp="http://schemas.microsoft.com/office/drawing/2018/hyperlinkcolor" val="tx"/>
                    </a:ext>
                  </a:extLst>
                </a:hlinkClick>
              </a:rPr>
              <a:t>24/1695</a:t>
            </a: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rPr>
              <a:t> 11bn </a:t>
            </a:r>
            <a:r>
              <a:rPr kumimoji="0" lang="fr-FR" sz="1050" b="0" i="0" u="none" strike="noStrike" kern="1200" cap="none" spc="0" normalizeH="0" baseline="0" noProof="0" dirty="0" err="1">
                <a:ln>
                  <a:noFill/>
                </a:ln>
                <a:solidFill>
                  <a:srgbClr val="00B050"/>
                </a:solidFill>
                <a:effectLst/>
                <a:uLnTx/>
                <a:uFillTx/>
                <a:ea typeface="MS Gothic" panose="020B0609070205080204" pitchFamily="49" charset="-128"/>
              </a:rPr>
              <a:t>signaling</a:t>
            </a:r>
            <a:r>
              <a:rPr kumimoji="0" lang="fr-FR" sz="1050" b="0" i="0" u="none" strike="noStrike" kern="1200" cap="none" spc="0" normalizeH="0" baseline="0" noProof="0" dirty="0">
                <a:ln>
                  <a:noFill/>
                </a:ln>
                <a:solidFill>
                  <a:srgbClr val="00B050"/>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kumimoji="0" lang="en-US" sz="1050" b="0" i="0" u="none" strike="noStrike" kern="1200" cap="none" spc="0" normalizeH="0" baseline="0" noProof="0" dirty="0">
                <a:ln>
                  <a:noFill/>
                </a:ln>
                <a:solidFill>
                  <a:srgbClr val="00B050"/>
                </a:solidFill>
                <a:effectLst/>
                <a:uLnTx/>
                <a:uFillTx/>
                <a:ea typeface="MS Gothic" panose="020B0609070205080204" pitchFamily="49" charset="-128"/>
              </a:rPr>
              <a:t> 24/1772 Signaling for UHR PPDU follow up                                              		Ross J. Yu</a:t>
            </a:r>
            <a:endParaRPr kumimoji="0" lang="fr-FR" sz="1050" b="0" i="0" u="none" strike="noStrike" kern="1200" cap="none" spc="0" normalizeH="0" baseline="0" noProof="0" dirty="0">
              <a:ln>
                <a:noFill/>
              </a:ln>
              <a:solidFill>
                <a:srgbClr val="00B050"/>
              </a:solidFill>
              <a:effectLst/>
              <a:uLnTx/>
              <a:uFillTx/>
              <a:ea typeface="MS Gothic" panose="020B0609070205080204" pitchFamily="49" charset="-128"/>
            </a:endParaRPr>
          </a:p>
          <a:p>
            <a:pPr marL="800100" lvl="1" indent="-342900">
              <a:buFont typeface="Arial" panose="020B0604020202020204" pitchFamily="34" charset="0"/>
              <a:buChar char="•"/>
            </a:pPr>
            <a:r>
              <a:rPr lang="en-US" sz="1050" dirty="0">
                <a:solidFill>
                  <a:srgbClr val="00B050"/>
                </a:solidFill>
                <a:hlinkClick r:id="rId7">
                  <a:extLst>
                    <a:ext uri="{A12FA001-AC4F-418D-AE19-62706E023703}">
                      <ahyp:hlinkClr xmlns:ahyp="http://schemas.microsoft.com/office/drawing/2018/hyperlinkcolor" val="tx"/>
                    </a:ext>
                  </a:extLst>
                </a:hlinkClick>
              </a:rPr>
              <a:t>24/1830</a:t>
            </a:r>
            <a:r>
              <a:rPr lang="en-US" sz="1050" dirty="0">
                <a:solidFill>
                  <a:srgbClr val="00B050"/>
                </a:solidFill>
              </a:rPr>
              <a:t> Efficient UHR-SIG encoding						Sigurd Schelstraete</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SP1 – Alice – UEQM: </a:t>
            </a:r>
            <a:r>
              <a:rPr lang="en-GB" sz="1600" b="0" i="0" u="none" strike="noStrike" dirty="0">
                <a:solidFill>
                  <a:srgbClr val="00B050"/>
                </a:solidFill>
                <a:effectLst/>
              </a:rPr>
              <a:t>24/474, 24/498, 24/507 - Results : No Objection.</a:t>
            </a:r>
          </a:p>
          <a:p>
            <a:pPr marL="0" indent="0"/>
            <a:r>
              <a:rPr lang="en-US" sz="1600" b="0" dirty="0"/>
              <a:t>Do you agree to add the following text to 11bn SFD?</a:t>
            </a:r>
          </a:p>
          <a:p>
            <a:pPr>
              <a:buFont typeface="Arial" panose="020B0604020202020204" pitchFamily="34" charset="0"/>
              <a:buChar char="•"/>
            </a:pPr>
            <a:r>
              <a:rPr lang="en-US" sz="1400" b="0" dirty="0"/>
              <a:t>TGbn specifies unequal modulation with a fixed code rate and joint encoding across multiple spatial streams, applicable only to non-MU-MIMO beamformed transmissions with 2 to 4 spatial streams.</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B0CAE-E86D-35D9-D5C6-0CE2CA168E44}"/>
              </a:ext>
            </a:extLst>
          </p:cNvPr>
          <p:cNvSpPr>
            <a:spLocks noGrp="1"/>
          </p:cNvSpPr>
          <p:nvPr>
            <p:ph type="title"/>
          </p:nvPr>
        </p:nvSpPr>
        <p:spPr/>
        <p:txBody>
          <a:bodyPr/>
          <a:lstStyle/>
          <a:p>
            <a:r>
              <a:rPr lang="en-US" dirty="0"/>
              <a:t>Part of Remaining PHY Queue</a:t>
            </a:r>
          </a:p>
        </p:txBody>
      </p:sp>
      <p:sp>
        <p:nvSpPr>
          <p:cNvPr id="3" name="Content Placeholder 2">
            <a:extLst>
              <a:ext uri="{FF2B5EF4-FFF2-40B4-BE49-F238E27FC236}">
                <a16:creationId xmlns:a16="http://schemas.microsoft.com/office/drawing/2014/main" id="{22EDE8F3-A7C5-5361-B225-EE64580E9302}"/>
              </a:ext>
            </a:extLst>
          </p:cNvPr>
          <p:cNvSpPr>
            <a:spLocks noGrp="1"/>
          </p:cNvSpPr>
          <p:nvPr>
            <p:ph idx="1"/>
          </p:nvPr>
        </p:nvSpPr>
        <p:spPr/>
        <p:txBody>
          <a:bodyPr/>
          <a:lstStyle/>
          <a:p>
            <a:pPr>
              <a:buFont typeface="Arial" panose="020B0604020202020204" pitchFamily="34" charset="0"/>
              <a:buChar char="•"/>
            </a:pPr>
            <a:r>
              <a:rPr lang="en-US" sz="1200" b="0" dirty="0">
                <a:hlinkClick r:id="rId2"/>
              </a:rPr>
              <a:t>24/1831</a:t>
            </a:r>
            <a:r>
              <a:rPr lang="en-US" sz="1200" b="0" dirty="0"/>
              <a:t> UHR U-SIG and UHR-SIG common field general design			Juan Fang</a:t>
            </a:r>
          </a:p>
          <a:p>
            <a:pPr>
              <a:buFont typeface="Arial" panose="020B0604020202020204" pitchFamily="34" charset="0"/>
              <a:buChar char="•"/>
            </a:pPr>
            <a:r>
              <a:rPr lang="en-US" sz="1200" b="0" dirty="0">
                <a:cs typeface="+mn-cs"/>
                <a:hlinkClick r:id="rId3"/>
              </a:rPr>
              <a:t>24/1834</a:t>
            </a:r>
            <a:r>
              <a:rPr lang="en-US" sz="1200" b="0" dirty="0">
                <a:cs typeface="+mn-cs"/>
              </a:rPr>
              <a:t> 11bn Non-ELR Signaling Design for New Features				Alice Chen</a:t>
            </a:r>
          </a:p>
          <a:p>
            <a:pPr>
              <a:buFont typeface="Arial" panose="020B0604020202020204" pitchFamily="34" charset="0"/>
              <a:buChar char="•"/>
            </a:pPr>
            <a:r>
              <a:rPr lang="en-US" sz="1200" b="0" dirty="0">
                <a:hlinkClick r:id="rId4"/>
              </a:rPr>
              <a:t>24/1840</a:t>
            </a:r>
            <a:r>
              <a:rPr lang="en-US" sz="1200" b="0" dirty="0"/>
              <a:t> UHR MU PPDU user info field signaling					Rui Cao</a:t>
            </a:r>
            <a:endParaRPr lang="en-GB" sz="1200" b="0" dirty="0"/>
          </a:p>
          <a:p>
            <a:pPr>
              <a:buFont typeface="Arial" panose="020B0604020202020204" pitchFamily="34" charset="0"/>
              <a:buChar char="•"/>
            </a:pPr>
            <a:r>
              <a:rPr lang="en-GB" sz="1200" b="0" dirty="0">
                <a:hlinkClick r:id="rId5"/>
              </a:rPr>
              <a:t>24/1864</a:t>
            </a:r>
            <a:r>
              <a:rPr lang="en-GB" sz="1200" b="0" dirty="0"/>
              <a:t> MAP PPDU Consideration and Harmonized U-SIG </a:t>
            </a:r>
            <a:r>
              <a:rPr lang="en-GB" sz="1200" b="0" dirty="0" err="1"/>
              <a:t>Signaling</a:t>
            </a:r>
            <a:r>
              <a:rPr lang="en-GB" sz="1200" b="0" dirty="0"/>
              <a:t>		You-Wei Chen</a:t>
            </a:r>
            <a:endParaRPr lang="en-GB" sz="1400" b="0" dirty="0"/>
          </a:p>
          <a:p>
            <a:pPr>
              <a:buFont typeface="Arial" panose="020B0604020202020204" pitchFamily="34" charset="0"/>
              <a:buChar char="•"/>
            </a:pPr>
            <a:r>
              <a:rPr lang="en-GB" sz="1200" b="0" dirty="0">
                <a:hlinkClick r:id="rId6"/>
              </a:rPr>
              <a:t>24/1744</a:t>
            </a:r>
            <a:r>
              <a:rPr lang="en-GB" sz="1200" b="0" dirty="0"/>
              <a:t> Discussion on DRU Indication Follow-up					Mengshi Hu</a:t>
            </a:r>
          </a:p>
          <a:p>
            <a:pPr>
              <a:buFont typeface="Arial" panose="020B0604020202020204" pitchFamily="34" charset="0"/>
              <a:buChar char="•"/>
            </a:pPr>
            <a:r>
              <a:rPr lang="en-GB" sz="1200" b="0" dirty="0">
                <a:hlinkClick r:id="rId7"/>
              </a:rPr>
              <a:t>24/1753</a:t>
            </a:r>
            <a:r>
              <a:rPr lang="en-GB" sz="1200" b="0" dirty="0"/>
              <a:t> </a:t>
            </a:r>
            <a:r>
              <a:rPr lang="en-GB" sz="1200" b="0" dirty="0" err="1"/>
              <a:t>Signaling</a:t>
            </a:r>
            <a:r>
              <a:rPr lang="en-GB" sz="1200" b="0" dirty="0"/>
              <a:t>-for-</a:t>
            </a:r>
            <a:r>
              <a:rPr lang="en-GB" sz="1200" b="0" dirty="0" err="1"/>
              <a:t>dru</a:t>
            </a:r>
            <a:r>
              <a:rPr lang="en-GB" sz="1200" b="0" dirty="0"/>
              <a:t>-in-trigger-frame-follow-up				Eunsung Park</a:t>
            </a:r>
          </a:p>
          <a:p>
            <a:pPr>
              <a:buFont typeface="Arial" panose="020B0604020202020204" pitchFamily="34" charset="0"/>
              <a:buChar char="•"/>
            </a:pPr>
            <a:r>
              <a:rPr lang="en-GB" sz="1200" b="0" dirty="0">
                <a:hlinkClick r:id="rId8"/>
              </a:rPr>
              <a:t>24/1778</a:t>
            </a:r>
            <a:r>
              <a:rPr lang="en-GB" sz="1200" b="0" dirty="0"/>
              <a:t> Distributed RU Distortion, Beamforming, Power Control			Rainer Strobel</a:t>
            </a:r>
          </a:p>
          <a:p>
            <a:endParaRPr lang="en-US" sz="1000" dirty="0"/>
          </a:p>
        </p:txBody>
      </p:sp>
      <p:sp>
        <p:nvSpPr>
          <p:cNvPr id="4" name="Slide Number Placeholder 3">
            <a:extLst>
              <a:ext uri="{FF2B5EF4-FFF2-40B4-BE49-F238E27FC236}">
                <a16:creationId xmlns:a16="http://schemas.microsoft.com/office/drawing/2014/main" id="{AF8199E0-CBC2-1253-719C-4B32C6E763D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4564F861-DAD8-885F-0678-823F949BAE2B}"/>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A86966D9-793D-FCF6-102A-4CCE948E281A}"/>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8543364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Part of Remaining PHY Queue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dirty="0">
                <a:solidFill>
                  <a:schemeClr val="tx1"/>
                </a:solidFill>
                <a:hlinkClick r:id="rId2"/>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3"/>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hlinkClick r:id="rId4"/>
              </a:rPr>
              <a:t>24/1832</a:t>
            </a:r>
            <a:r>
              <a:rPr lang="en-GB" sz="1400" dirty="0">
                <a:solidFill>
                  <a:srgbClr val="FF0000"/>
                </a:solidFill>
              </a:rPr>
              <a:t> </a:t>
            </a:r>
            <a:r>
              <a:rPr lang="en-GB" sz="1400" dirty="0">
                <a:solidFill>
                  <a:schemeClr val="tx1"/>
                </a:solidFill>
              </a:rPr>
              <a:t>Stream Parser for Unequal Modulation					Qinghua Li </a:t>
            </a:r>
            <a:r>
              <a:rPr lang="en-US" sz="1400" dirty="0">
                <a:solidFill>
                  <a:srgbClr val="FF0000"/>
                </a:solidFill>
                <a:hlinkClick r:id="rId5"/>
              </a:rPr>
              <a:t>24/1747</a:t>
            </a:r>
            <a:r>
              <a:rPr lang="en-US" sz="1400" dirty="0">
                <a:solidFill>
                  <a:srgbClr val="FF0000"/>
                </a:solidFill>
              </a:rPr>
              <a:t>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hlinkClick r:id="rId6"/>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hlinkClick r:id="rId5"/>
              </a:rPr>
              <a:t>24/1747</a:t>
            </a:r>
            <a:r>
              <a:rPr lang="en-US" sz="1400" dirty="0"/>
              <a:t>	Discussion on Transmission of ELR-SIG					Ke Zhong</a:t>
            </a:r>
          </a:p>
          <a:p>
            <a:pPr lvl="1">
              <a:buFont typeface="Arial" panose="020B0604020202020204" pitchFamily="34" charset="0"/>
              <a:buChar char="•"/>
            </a:pPr>
            <a:r>
              <a:rPr lang="en-US" sz="1400" dirty="0">
                <a:hlinkClick r:id="rId7"/>
              </a:rPr>
              <a:t>24/1764</a:t>
            </a:r>
            <a:r>
              <a:rPr lang="en-US" sz="1400" dirty="0"/>
              <a:t>	ELR PPDU follow up								Dongguk Lim</a:t>
            </a:r>
          </a:p>
          <a:p>
            <a:pPr lvl="1">
              <a:buFont typeface="Arial" panose="020B0604020202020204" pitchFamily="34" charset="0"/>
              <a:buChar char="•"/>
            </a:pPr>
            <a:r>
              <a:rPr lang="en-US" sz="1400" dirty="0"/>
              <a:t>24/1766	Pilot Value Design for ELR PPDU						Bo Gong</a:t>
            </a:r>
          </a:p>
          <a:p>
            <a:pPr lvl="1">
              <a:buFont typeface="Arial" panose="020B0604020202020204" pitchFamily="34" charset="0"/>
              <a:buChar char="•"/>
            </a:pPr>
            <a:r>
              <a:rPr lang="en-US" sz="1400" dirty="0"/>
              <a:t>24/1768	UL/DL Indication for ELR PPDU						Bo Gong</a:t>
            </a:r>
          </a:p>
          <a:p>
            <a:pPr lvl="1">
              <a:buFont typeface="Arial" panose="020B0604020202020204" pitchFamily="34" charset="0"/>
              <a:buChar char="•"/>
            </a:pPr>
            <a:r>
              <a:rPr lang="en-US" sz="1400" dirty="0"/>
              <a:t>24/1841	UHR ELR design open topics							Rui Cao</a:t>
            </a:r>
          </a:p>
          <a:p>
            <a:pPr lvl="1">
              <a:buFont typeface="Arial" panose="020B0604020202020204" pitchFamily="34" charset="0"/>
              <a:buChar char="•"/>
            </a:pPr>
            <a:r>
              <a:rPr lang="en-US" sz="1400" dirty="0"/>
              <a:t>24/1850	Mid-Range Support for ELR PPDU						Junghoon Suh</a:t>
            </a:r>
          </a:p>
          <a:p>
            <a:pPr lvl="1">
              <a:buFont typeface="Arial" panose="020B0604020202020204" pitchFamily="34" charset="0"/>
              <a:buChar char="•"/>
            </a:pPr>
            <a:r>
              <a:rPr lang="en-US" sz="1400" dirty="0"/>
              <a:t>24/1860	Discussion on Aspects of ELR Transmission			Leonardo </a:t>
            </a:r>
            <a:r>
              <a:rPr lang="en-US" sz="1400" dirty="0" err="1"/>
              <a:t>Lanante</a:t>
            </a:r>
            <a:endParaRPr lang="en-US" sz="1400" dirty="0"/>
          </a:p>
          <a:p>
            <a:pPr lvl="1">
              <a:buFont typeface="Arial" panose="020B0604020202020204" pitchFamily="34" charset="0"/>
              <a:buChar char="•"/>
            </a:pPr>
            <a:r>
              <a:rPr lang="en-US" sz="1400" dirty="0"/>
              <a:t>24/1861	Discussion on Spatial Reuse and ELR Transmission		Leonardo </a:t>
            </a:r>
            <a:r>
              <a:rPr lang="en-US" sz="1400" dirty="0" err="1"/>
              <a:t>Lanante</a:t>
            </a:r>
            <a:endParaRPr lang="en-US" sz="14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54255016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 (1 hr)</a:t>
            </a:r>
          </a:p>
          <a:p>
            <a:pPr lvl="0">
              <a:buFont typeface="Arial" panose="020B0604020202020204" pitchFamily="34" charset="0"/>
              <a:buChar char="•"/>
            </a:pPr>
            <a:r>
              <a:rPr lang="en-GB" sz="1600" dirty="0"/>
              <a:t>Submissions – Roaming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24/1388</a:t>
            </a:r>
            <a:r>
              <a:rPr lang="en-GB" sz="1400" dirty="0">
                <a:solidFill>
                  <a:srgbClr val="00B050"/>
                </a:solidFill>
              </a:rPr>
              <a:t> Thoughts on interface between AP MLDs for seamless roaming		</a:t>
            </a:r>
            <a:r>
              <a:rPr lang="en-GB" sz="1400" dirty="0" err="1">
                <a:solidFill>
                  <a:srgbClr val="00B050"/>
                </a:solidFill>
              </a:rPr>
              <a:t>Haorui</a:t>
            </a:r>
            <a:r>
              <a:rPr lang="en-GB" sz="1400" dirty="0">
                <a:solidFill>
                  <a:srgbClr val="00B050"/>
                </a:solidFill>
              </a:rPr>
              <a:t> Yang</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24/1425</a:t>
            </a:r>
            <a:r>
              <a:rPr lang="en-GB" sz="1400" dirty="0">
                <a:solidFill>
                  <a:srgbClr val="00B050"/>
                </a:solidFill>
              </a:rPr>
              <a:t> Considerations for Context Transfer in 11bn				Peshal Nayak</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24/1444</a:t>
            </a:r>
            <a:r>
              <a:rPr lang="en-GB" sz="1400" dirty="0">
                <a:solidFill>
                  <a:srgbClr val="00B050"/>
                </a:solidFill>
              </a:rPr>
              <a:t> Roaming-with-context-transfer							Xiangxin Gu</a:t>
            </a:r>
          </a:p>
          <a:p>
            <a:pPr lvl="1">
              <a:buFont typeface="Arial" panose="020B0604020202020204" pitchFamily="34" charset="0"/>
              <a:buChar char="•"/>
            </a:pPr>
            <a:r>
              <a:rPr lang="en-GB" sz="1400" dirty="0">
                <a:solidFill>
                  <a:srgbClr val="00B050"/>
                </a:solidFill>
                <a:hlinkClick r:id="rId5">
                  <a:extLst>
                    <a:ext uri="{A12FA001-AC4F-418D-AE19-62706E023703}">
                      <ahyp:hlinkClr xmlns:ahyp="http://schemas.microsoft.com/office/drawing/2018/hyperlinkcolor" val="tx"/>
                    </a:ext>
                  </a:extLst>
                </a:hlinkClick>
              </a:rPr>
              <a:t>24/1476</a:t>
            </a:r>
            <a:r>
              <a:rPr lang="en-GB" sz="1400" dirty="0">
                <a:solidFill>
                  <a:srgbClr val="00B050"/>
                </a:solidFill>
              </a:rPr>
              <a:t> Seamless roaming follow up 							Jay Yang</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1"/>
            <a:ext cx="7770813" cy="4267200"/>
          </a:xfrm>
        </p:spPr>
        <p:txBody>
          <a:bodyPr/>
          <a:lstStyle/>
          <a:p>
            <a:pPr marL="0">
              <a:lnSpc>
                <a:spcPct val="115000"/>
              </a:lnSpc>
              <a:spcBef>
                <a:spcPts val="0"/>
              </a:spcBef>
              <a:spcAft>
                <a:spcPts val="0"/>
              </a:spcAft>
            </a:pPr>
            <a:r>
              <a:rPr lang="en-US" sz="1600" dirty="0">
                <a:solidFill>
                  <a:srgbClr val="00B050"/>
                </a:solidFill>
              </a:rPr>
              <a:t>SP1 – Guogang Huang – Roaming - Result(recorded): 75Y, 66N, 55A</a:t>
            </a: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Do you support in 11bn to improve the existing FT protocol?</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b="0" kern="0" dirty="0">
                <a:solidFill>
                  <a:srgbClr val="222222"/>
                </a:solidFill>
                <a:effectLst/>
                <a:ea typeface="Times New Roman" panose="02020603050405020304" pitchFamily="18" charset="0"/>
                <a:cs typeface="Times New Roman" panose="02020603050405020304" pitchFamily="18" charset="0"/>
              </a:rPr>
              <a:t>Note. According to the existing FT protocol, the FTO remains in state 4 during and after roaming to the other AP MLD.</a:t>
            </a:r>
            <a:endParaRPr lang="en-US" sz="1400" b="0" kern="100" dirty="0">
              <a:effectLst/>
              <a:ea typeface="Aptos" panose="020B0004020202020204" pitchFamily="34" charset="0"/>
              <a:cs typeface="Times New Roman" panose="02020603050405020304" pitchFamily="18" charset="0"/>
            </a:endParaRPr>
          </a:p>
          <a:p>
            <a:pPr marL="0" marR="0">
              <a:lnSpc>
                <a:spcPct val="115000"/>
              </a:lnSpc>
              <a:spcBef>
                <a:spcPts val="0"/>
              </a:spcBef>
              <a:spcAft>
                <a:spcPts val="0"/>
              </a:spcAft>
            </a:pPr>
            <a:r>
              <a:rPr lang="en-US" sz="1400" kern="0" dirty="0">
                <a:solidFill>
                  <a:srgbClr val="222222"/>
                </a:solidFill>
                <a:effectLst/>
                <a:ea typeface="Times New Roman" panose="02020603050405020304" pitchFamily="18" charset="0"/>
                <a:cs typeface="Times New Roman" panose="02020603050405020304" pitchFamily="18" charset="0"/>
              </a:rPr>
              <a:t> </a:t>
            </a:r>
            <a:r>
              <a:rPr lang="en-US" sz="1400" b="0" i="1" kern="0" dirty="0">
                <a:solidFill>
                  <a:srgbClr val="222222"/>
                </a:solidFill>
                <a:effectLst/>
                <a:ea typeface="DengXian" panose="02010600030101010101" pitchFamily="2" charset="-122"/>
                <a:cs typeface="Times New Roman" panose="02020603050405020304" pitchFamily="18" charset="0"/>
              </a:rPr>
              <a:t>Reference documents: [24/0349r3, 24/0679r3, 24/934r0, 24/1414r1]. </a:t>
            </a:r>
            <a:endParaRPr lang="en-US" sz="1400" b="0" i="1"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800"/>
              </a:spcAft>
            </a:pPr>
            <a:r>
              <a:rPr lang="en-US" sz="1600" kern="100" dirty="0">
                <a:solidFill>
                  <a:srgbClr val="00B050"/>
                </a:solidFill>
                <a:effectLst/>
                <a:latin typeface="Times New Roman" panose="02020603050405020304" pitchFamily="18" charset="0"/>
                <a:ea typeface="Aptos" panose="020B0004020202020204" pitchFamily="34" charset="0"/>
                <a:cs typeface="Times New Roman" panose="02020603050405020304" pitchFamily="18" charset="0"/>
              </a:rPr>
              <a:t> </a:t>
            </a:r>
            <a:r>
              <a:rPr lang="en-US" sz="1600" dirty="0">
                <a:solidFill>
                  <a:srgbClr val="00B050"/>
                </a:solidFill>
              </a:rPr>
              <a:t>SP2 – Guogang Huang– AP power save - </a:t>
            </a:r>
            <a:r>
              <a:rPr lang="en-US" sz="1600" i="1" dirty="0">
                <a:solidFill>
                  <a:srgbClr val="00B050"/>
                </a:solidFill>
                <a:effectLst/>
              </a:rPr>
              <a:t>Result: 86Y, 76N, 38A</a:t>
            </a:r>
            <a:endParaRPr lang="en-US" sz="1600" dirty="0">
              <a:solidFill>
                <a:srgbClr val="00B050"/>
              </a:solidFill>
            </a:endParaRPr>
          </a:p>
          <a:p>
            <a:pPr marL="0" marR="0">
              <a:lnSpc>
                <a:spcPct val="115000"/>
              </a:lnSpc>
              <a:spcBef>
                <a:spcPts val="0"/>
              </a:spcBef>
              <a:spcAft>
                <a:spcPts val="0"/>
              </a:spcAft>
            </a:pPr>
            <a:r>
              <a:rPr lang="en-US" sz="1400" b="0" kern="0" dirty="0">
                <a:solidFill>
                  <a:srgbClr val="222222"/>
                </a:solidFill>
                <a:effectLst/>
                <a:ea typeface="DengXian" panose="02010600030101010101" pitchFamily="2" charset="-122"/>
                <a:cs typeface="Times New Roman" panose="02020603050405020304" pitchFamily="18" charset="0"/>
              </a:rPr>
              <a:t>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endParaRPr lang="en-US" sz="1400" b="0" kern="100" dirty="0">
              <a:effectLst/>
              <a:ea typeface="Aptos" panose="020B0004020202020204" pitchFamily="34" charset="0"/>
              <a:cs typeface="Times New Roman" panose="02020603050405020304" pitchFamily="18" charset="0"/>
            </a:endParaRP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[24/0352r1, 23/0225r0].</a:t>
            </a:r>
          </a:p>
          <a:p>
            <a:pPr marL="0">
              <a:lnSpc>
                <a:spcPct val="115000"/>
              </a:lnSpc>
              <a:spcBef>
                <a:spcPts val="0"/>
              </a:spcBef>
              <a:spcAft>
                <a:spcPts val="800"/>
              </a:spcAft>
            </a:pPr>
            <a:r>
              <a:rPr lang="en-US" sz="1600" kern="100" dirty="0">
                <a:solidFill>
                  <a:srgbClr val="FFC000"/>
                </a:solidFill>
                <a:effectLst/>
                <a:ea typeface="Aptos" panose="020B0004020202020204" pitchFamily="34" charset="0"/>
                <a:cs typeface="Times New Roman" panose="02020603050405020304" pitchFamily="18" charset="0"/>
              </a:rPr>
              <a:t> </a:t>
            </a:r>
            <a:r>
              <a:rPr lang="en-US" sz="1600" dirty="0">
                <a:solidFill>
                  <a:srgbClr val="FFC000"/>
                </a:solidFill>
              </a:rPr>
              <a:t>SP3 – Po-Kai Huang– Roaming - </a:t>
            </a:r>
            <a:r>
              <a:rPr lang="en-US" sz="1600" i="1" dirty="0">
                <a:solidFill>
                  <a:srgbClr val="FFC000"/>
                </a:solidFill>
                <a:effectLst/>
              </a:rPr>
              <a:t>Result: Deferred</a:t>
            </a:r>
            <a:endParaRPr lang="en-US" sz="1600" dirty="0">
              <a:solidFill>
                <a:srgbClr val="FFC000"/>
              </a:solidFill>
            </a:endParaRPr>
          </a:p>
          <a:p>
            <a:pPr marL="0" marR="0">
              <a:lnSpc>
                <a:spcPct val="115000"/>
              </a:lnSpc>
              <a:spcBef>
                <a:spcPts val="0"/>
              </a:spcBef>
              <a:spcAft>
                <a:spcPts val="800"/>
              </a:spcAft>
            </a:pPr>
            <a:r>
              <a:rPr lang="en-US" sz="1400" b="0" kern="100" dirty="0">
                <a:effectLst/>
                <a:latin typeface="+mj-lt"/>
                <a:ea typeface="Aptos" panose="020B0004020202020204" pitchFamily="34" charset="0"/>
                <a:cs typeface="Times New Roman" panose="02020603050405020304" pitchFamily="18" charset="0"/>
              </a:rPr>
              <a:t>Do you support the following for security in seamless roaming?</a:t>
            </a:r>
          </a:p>
          <a:p>
            <a:pPr indent="-285750">
              <a:lnSpc>
                <a:spcPct val="115000"/>
              </a:lnSpc>
              <a:spcBef>
                <a:spcPts val="0"/>
              </a:spcBef>
              <a:spcAft>
                <a:spcPts val="800"/>
              </a:spcAft>
              <a:buSzPts val="1000"/>
              <a:buFont typeface="Symbol" panose="05050102010706020507" pitchFamily="18" charset="2"/>
              <a:buChar char=""/>
              <a:tabLst>
                <a:tab pos="914400" algn="l"/>
              </a:tabLst>
            </a:pPr>
            <a:r>
              <a:rPr lang="en-US" sz="1200" b="0" kern="100" dirty="0">
                <a:effectLst/>
                <a:latin typeface="+mj-lt"/>
                <a:ea typeface="Aptos" panose="020B0004020202020204" pitchFamily="34" charset="0"/>
                <a:cs typeface="Times New Roman" panose="02020603050405020304" pitchFamily="18" charset="0"/>
              </a:rPr>
              <a:t>When a non-AP MLD is in the process of roaming from the current AP MLD to a target AP MLD, the same PMKSA is used to communicate with the current AP MLD and the target AP MLD</a:t>
            </a:r>
          </a:p>
          <a:p>
            <a:pPr marL="0">
              <a:lnSpc>
                <a:spcPct val="115000"/>
              </a:lnSpc>
              <a:spcBef>
                <a:spcPts val="0"/>
              </a:spcBef>
              <a:spcAft>
                <a:spcPts val="0"/>
              </a:spcAft>
            </a:pPr>
            <a:r>
              <a:rPr lang="en-US" sz="1400" b="0" i="1" dirty="0">
                <a:solidFill>
                  <a:srgbClr val="222222"/>
                </a:solidFill>
                <a:cs typeface="Times New Roman" panose="02020603050405020304" pitchFamily="18" charset="0"/>
              </a:rPr>
              <a:t>Supporting list: 24/0052, 23/1884, 23/1996, 24/830, 24/0083, 24/0101, 24/0396, 24/0655, 23/2157,</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239199</TotalTime>
  <Words>18527</Words>
  <Application>Microsoft Office PowerPoint</Application>
  <PresentationFormat>On-screen Show (4:3)</PresentationFormat>
  <Paragraphs>3168</Paragraphs>
  <Slides>116</Slides>
  <Notes>4</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116</vt:i4>
      </vt:variant>
    </vt:vector>
  </HeadingPairs>
  <TitlesOfParts>
    <vt:vector size="131" baseType="lpstr">
      <vt:lpstr>DengXian</vt:lpstr>
      <vt:lpstr>Malgun Gothic</vt:lpstr>
      <vt:lpstr>MS Gothic</vt:lpstr>
      <vt:lpstr>Aptos</vt:lpstr>
      <vt:lpstr>Arial</vt:lpstr>
      <vt:lpstr>Arial Black</vt:lpstr>
      <vt:lpstr>Arial Unicode MS</vt:lpstr>
      <vt:lpstr>Calibri</vt:lpstr>
      <vt:lpstr>Monotype Sorts</vt:lpstr>
      <vt:lpstr>Segoe UI</vt:lpstr>
      <vt:lpstr>Symbol</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3</vt:lpstr>
      <vt:lpstr>Straw Polls – Part 4</vt:lpstr>
      <vt:lpstr>Thursday PHY Agenda–AM1 </vt:lpstr>
      <vt:lpstr>Straw Polls – Part 1</vt:lpstr>
      <vt:lpstr>Straw Polls – Part 2</vt:lpstr>
      <vt:lpstr>Thursday MAC Agenda–AM1</vt:lpstr>
      <vt:lpstr>Straw Polls – Part 1</vt:lpstr>
      <vt:lpstr>Straw Polls – Part 2</vt:lpstr>
      <vt:lpstr>Straw Polls – Part 3</vt:lpstr>
      <vt:lpstr>Straw Polls – Part 4</vt:lpstr>
      <vt:lpstr>Thursday PHY Agenda–AM2</vt:lpstr>
      <vt:lpstr>Straw Polls – Part 1</vt:lpstr>
      <vt:lpstr>Part of Remaining PHY Queue</vt:lpstr>
      <vt:lpstr>Part of Remaining PHY Queue 2</vt:lpstr>
      <vt:lpstr>Thursday MAC Agenda–AM2</vt:lpstr>
      <vt:lpstr>Straw Polls – Part 1</vt:lpstr>
      <vt:lpstr>Straw Polls – Part 2</vt:lpstr>
      <vt:lpstr>Straw Polls – Part 3</vt:lpstr>
      <vt:lpstr>Straw Polls – Part 4</vt:lpstr>
      <vt:lpstr>Straw Polls – Part 5</vt:lpstr>
      <vt:lpstr>Straw Polls – Part 5</vt:lpstr>
      <vt:lpstr>Thursday Joint Agenda–PM1</vt:lpstr>
      <vt:lpstr>Motions</vt:lpstr>
      <vt:lpstr>Straw Polls</vt:lpstr>
      <vt:lpstr>Submissions</vt:lpstr>
      <vt:lpstr>Thursday Joint Agenda–PM2</vt:lpstr>
      <vt:lpstr>Motions</vt:lpstr>
      <vt:lpstr>Submissions</vt:lpstr>
      <vt:lpstr>Straw Polls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2024-11-15T02:23:25Z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