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2"/>
  </p:notesMasterIdLst>
  <p:handoutMasterIdLst>
    <p:handoutMasterId r:id="rId113"/>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1167" r:id="rId21"/>
    <p:sldId id="1272" r:id="rId22"/>
    <p:sldId id="1273" r:id="rId23"/>
    <p:sldId id="1278" r:id="rId24"/>
    <p:sldId id="1277" r:id="rId25"/>
    <p:sldId id="1276" r:id="rId26"/>
    <p:sldId id="1275" r:id="rId27"/>
    <p:sldId id="1274" r:id="rId28"/>
    <p:sldId id="1279" r:id="rId29"/>
    <p:sldId id="1280" r:id="rId30"/>
    <p:sldId id="1346" r:id="rId31"/>
    <p:sldId id="1137" r:id="rId32"/>
    <p:sldId id="1349" r:id="rId33"/>
    <p:sldId id="1350" r:id="rId34"/>
    <p:sldId id="1348" r:id="rId35"/>
    <p:sldId id="1351" r:id="rId36"/>
    <p:sldId id="1347" r:id="rId37"/>
    <p:sldId id="1353" r:id="rId38"/>
    <p:sldId id="1352" r:id="rId39"/>
    <p:sldId id="1281" r:id="rId40"/>
    <p:sldId id="1307" r:id="rId41"/>
    <p:sldId id="1309" r:id="rId42"/>
    <p:sldId id="1282" r:id="rId43"/>
    <p:sldId id="1327" r:id="rId44"/>
    <p:sldId id="1328" r:id="rId45"/>
    <p:sldId id="1006" r:id="rId46"/>
    <p:sldId id="1178" r:id="rId47"/>
    <p:sldId id="1360" r:id="rId48"/>
    <p:sldId id="1023" r:id="rId49"/>
    <p:sldId id="1024" r:id="rId50"/>
    <p:sldId id="1028" r:id="rId51"/>
    <p:sldId id="1283" r:id="rId52"/>
    <p:sldId id="1312" r:id="rId53"/>
    <p:sldId id="1284" r:id="rId54"/>
    <p:sldId id="1310" r:id="rId55"/>
    <p:sldId id="1311" r:id="rId56"/>
    <p:sldId id="1361" r:id="rId57"/>
    <p:sldId id="1362" r:id="rId58"/>
    <p:sldId id="1285" r:id="rId59"/>
    <p:sldId id="1314" r:id="rId60"/>
    <p:sldId id="1286" r:id="rId61"/>
    <p:sldId id="1366" r:id="rId62"/>
    <p:sldId id="1368" r:id="rId63"/>
    <p:sldId id="1331" r:id="rId64"/>
    <p:sldId id="1332" r:id="rId65"/>
    <p:sldId id="1287" r:id="rId66"/>
    <p:sldId id="1315" r:id="rId67"/>
    <p:sldId id="1288" r:id="rId68"/>
    <p:sldId id="1333" r:id="rId69"/>
    <p:sldId id="1334" r:id="rId70"/>
    <p:sldId id="1369" r:id="rId71"/>
    <p:sldId id="1380" r:id="rId72"/>
    <p:sldId id="1289" r:id="rId73"/>
    <p:sldId id="1316" r:id="rId74"/>
    <p:sldId id="1290" r:id="rId75"/>
    <p:sldId id="1336" r:id="rId76"/>
    <p:sldId id="1371" r:id="rId77"/>
    <p:sldId id="1372" r:id="rId78"/>
    <p:sldId id="1373" r:id="rId79"/>
    <p:sldId id="1291" r:id="rId80"/>
    <p:sldId id="1318" r:id="rId81"/>
    <p:sldId id="1292" r:id="rId82"/>
    <p:sldId id="1374" r:id="rId83"/>
    <p:sldId id="1342" r:id="rId84"/>
    <p:sldId id="1375" r:id="rId85"/>
    <p:sldId id="1293" r:id="rId86"/>
    <p:sldId id="1323" r:id="rId87"/>
    <p:sldId id="1294" r:id="rId88"/>
    <p:sldId id="1295" r:id="rId89"/>
    <p:sldId id="1341" r:id="rId90"/>
    <p:sldId id="1296" r:id="rId91"/>
    <p:sldId id="1343" r:id="rId92"/>
    <p:sldId id="1376" r:id="rId93"/>
    <p:sldId id="1377" r:id="rId94"/>
    <p:sldId id="1354" r:id="rId95"/>
    <p:sldId id="1355" r:id="rId96"/>
    <p:sldId id="1357" r:id="rId97"/>
    <p:sldId id="1358" r:id="rId98"/>
    <p:sldId id="1359" r:id="rId99"/>
    <p:sldId id="1365" r:id="rId100"/>
    <p:sldId id="1325" r:id="rId101"/>
    <p:sldId id="1326" r:id="rId102"/>
    <p:sldId id="1344" r:id="rId103"/>
    <p:sldId id="356" r:id="rId104"/>
    <p:sldId id="1256" r:id="rId105"/>
    <p:sldId id="1345" r:id="rId106"/>
    <p:sldId id="1069" r:id="rId107"/>
    <p:sldId id="997" r:id="rId108"/>
    <p:sldId id="362" r:id="rId109"/>
    <p:sldId id="1034" r:id="rId110"/>
    <p:sldId id="323" r:id="rId1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AF8E451-6A10-4DC6-8F4C-767DBD326839}" v="206" dt="2024-11-13T01:05:46.58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487" autoAdjust="0"/>
    <p:restoredTop sz="94660"/>
  </p:normalViewPr>
  <p:slideViewPr>
    <p:cSldViewPr>
      <p:cViewPr varScale="1">
        <p:scale>
          <a:sx n="127" d="100"/>
          <a:sy n="127" d="100"/>
        </p:scale>
        <p:origin x="1344" y="11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tableStyles" Target="tableStyles.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notesMaster" Target="notesMasters/notesMaster1.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handoutMaster" Target="handoutMasters/handoutMaster1.xml"/><Relationship Id="rId118" Type="http://schemas.microsoft.com/office/2016/11/relationships/changesInfo" Target="changesInfos/changesInfo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presProps" Target="presProps.xml"/><Relationship Id="rId119" Type="http://schemas.microsoft.com/office/2015/10/relationships/revisionInfo" Target="revisionInfo.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viewProps" Target="view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docChgLst>
    <pc:chgData name="Alfred Asterjadhi" userId="39de57b9-85c0-4fd1-aaac-8ca2b6560ad0" providerId="ADAL" clId="{AF35694F-9D83-49E1-B24D-CC9A039AB265}"/>
    <pc:docChg chg="undo custSel addSld delSld modSld sldOrd modMainMaster">
      <pc:chgData name="Alfred Asterjadhi" userId="39de57b9-85c0-4fd1-aaac-8ca2b6560ad0" providerId="ADAL" clId="{AF35694F-9D83-49E1-B24D-CC9A039AB265}" dt="2024-06-11T18:24:48.912" v="780"/>
      <pc:docMkLst>
        <pc:docMk/>
      </pc:docMkLst>
      <pc:sldChg chg="modSp mod">
        <pc:chgData name="Alfred Asterjadhi" userId="39de57b9-85c0-4fd1-aaac-8ca2b6560ad0" providerId="ADAL" clId="{AF35694F-9D83-49E1-B24D-CC9A039AB265}" dt="2024-06-07T16:51:14.694" v="157" actId="20577"/>
        <pc:sldMkLst>
          <pc:docMk/>
          <pc:sldMk cId="0" sldId="256"/>
        </pc:sldMkLst>
        <pc:spChg chg="mod">
          <ac:chgData name="Alfred Asterjadhi" userId="39de57b9-85c0-4fd1-aaac-8ca2b6560ad0" providerId="ADAL" clId="{AF35694F-9D83-49E1-B24D-CC9A039AB265}" dt="2024-06-07T16:48:57.886" v="11" actId="20577"/>
          <ac:spMkLst>
            <pc:docMk/>
            <pc:sldMk cId="0" sldId="256"/>
            <ac:spMk id="6" creationId="{00000000-0000-0000-0000-000000000000}"/>
          </ac:spMkLst>
        </pc:spChg>
        <pc:spChg chg="mod">
          <ac:chgData name="Alfred Asterjadhi" userId="39de57b9-85c0-4fd1-aaac-8ca2b6560ad0" providerId="ADAL" clId="{AF35694F-9D83-49E1-B24D-CC9A039AB265}" dt="2024-06-07T16:50:24.730" v="87" actId="313"/>
          <ac:spMkLst>
            <pc:docMk/>
            <pc:sldMk cId="0" sldId="256"/>
            <ac:spMk id="7" creationId="{00000000-0000-0000-0000-000000000000}"/>
          </ac:spMkLst>
        </pc:spChg>
        <pc:spChg chg="mod">
          <ac:chgData name="Alfred Asterjadhi" userId="39de57b9-85c0-4fd1-aaac-8ca2b6560ad0" providerId="ADAL" clId="{AF35694F-9D83-49E1-B24D-CC9A039AB265}" dt="2024-06-07T16:49:18.875" v="12" actId="313"/>
          <ac:spMkLst>
            <pc:docMk/>
            <pc:sldMk cId="0" sldId="256"/>
            <ac:spMk id="3073" creationId="{00000000-0000-0000-0000-000000000000}"/>
          </ac:spMkLst>
        </pc:spChg>
        <pc:spChg chg="mod">
          <ac:chgData name="Alfred Asterjadhi" userId="39de57b9-85c0-4fd1-aaac-8ca2b6560ad0" providerId="ADAL" clId="{AF35694F-9D83-49E1-B24D-CC9A039AB265}" dt="2024-06-07T16:51:14.694" v="157" actId="20577"/>
          <ac:spMkLst>
            <pc:docMk/>
            <pc:sldMk cId="0" sldId="256"/>
            <ac:spMk id="3074" creationId="{00000000-0000-0000-0000-000000000000}"/>
          </ac:spMkLst>
        </pc:spChg>
      </pc:sldChg>
      <pc:sldChg chg="modSp mod">
        <pc:chgData name="Alfred Asterjadhi" userId="39de57b9-85c0-4fd1-aaac-8ca2b6560ad0" providerId="ADAL" clId="{AF35694F-9D83-49E1-B24D-CC9A039AB265}" dt="2024-06-07T16:51:48.487" v="186" actId="20577"/>
        <pc:sldMkLst>
          <pc:docMk/>
          <pc:sldMk cId="0" sldId="257"/>
        </pc:sldMkLst>
        <pc:spChg chg="mod">
          <ac:chgData name="Alfred Asterjadhi" userId="39de57b9-85c0-4fd1-aaac-8ca2b6560ad0" providerId="ADAL" clId="{AF35694F-9D83-49E1-B24D-CC9A039AB265}" dt="2024-06-07T16:50:28.084" v="89" actId="313"/>
          <ac:spMkLst>
            <pc:docMk/>
            <pc:sldMk cId="0" sldId="257"/>
            <ac:spMk id="5" creationId="{00000000-0000-0000-0000-000000000000}"/>
          </ac:spMkLst>
        </pc:spChg>
        <pc:spChg chg="mod">
          <ac:chgData name="Alfred Asterjadhi" userId="39de57b9-85c0-4fd1-aaac-8ca2b6560ad0" providerId="ADAL" clId="{AF35694F-9D83-49E1-B24D-CC9A039AB265}" dt="2024-06-07T16:49:20.466" v="13" actId="313"/>
          <ac:spMkLst>
            <pc:docMk/>
            <pc:sldMk cId="0" sldId="257"/>
            <ac:spMk id="7" creationId="{4565958B-DD30-4EE7-AF20-DC550898176B}"/>
          </ac:spMkLst>
        </pc:spChg>
        <pc:spChg chg="mod">
          <ac:chgData name="Alfred Asterjadhi" userId="39de57b9-85c0-4fd1-aaac-8ca2b6560ad0" providerId="ADAL" clId="{AF35694F-9D83-49E1-B24D-CC9A039AB265}" dt="2024-06-07T16:51:48.487" v="186" actId="20577"/>
          <ac:spMkLst>
            <pc:docMk/>
            <pc:sldMk cId="0" sldId="257"/>
            <ac:spMk id="4098" creationId="{00000000-0000-0000-0000-000000000000}"/>
          </ac:spMkLst>
        </pc:spChg>
      </pc:sldChg>
      <pc:sldChg chg="modSp mod">
        <pc:chgData name="Alfred Asterjadhi" userId="39de57b9-85c0-4fd1-aaac-8ca2b6560ad0" providerId="ADAL" clId="{AF35694F-9D83-49E1-B24D-CC9A039AB265}" dt="2024-06-07T16:50:29.725" v="91" actId="313"/>
        <pc:sldMkLst>
          <pc:docMk/>
          <pc:sldMk cId="3254182675" sldId="258"/>
        </pc:sldMkLst>
        <pc:spChg chg="mod">
          <ac:chgData name="Alfred Asterjadhi" userId="39de57b9-85c0-4fd1-aaac-8ca2b6560ad0" providerId="ADAL" clId="{AF35694F-9D83-49E1-B24D-CC9A039AB265}" dt="2024-06-07T16:50:29.725" v="91" actId="313"/>
          <ac:spMkLst>
            <pc:docMk/>
            <pc:sldMk cId="3254182675" sldId="258"/>
            <ac:spMk id="5" creationId="{00000000-0000-0000-0000-000000000000}"/>
          </ac:spMkLst>
        </pc:spChg>
        <pc:spChg chg="mod">
          <ac:chgData name="Alfred Asterjadhi" userId="39de57b9-85c0-4fd1-aaac-8ca2b6560ad0" providerId="ADAL" clId="{AF35694F-9D83-49E1-B24D-CC9A039AB265}" dt="2024-06-07T16:49:21.489" v="15" actId="313"/>
          <ac:spMkLst>
            <pc:docMk/>
            <pc:sldMk cId="3254182675" sldId="258"/>
            <ac:spMk id="7" creationId="{4F62ADF5-BC8B-4EF4-B4E8-C355611EECFF}"/>
          </ac:spMkLst>
        </pc:spChg>
      </pc:sldChg>
      <pc:sldChg chg="modSp mod">
        <pc:chgData name="Alfred Asterjadhi" userId="39de57b9-85c0-4fd1-aaac-8ca2b6560ad0" providerId="ADAL" clId="{AF35694F-9D83-49E1-B24D-CC9A039AB265}" dt="2024-06-07T16:50:30.709" v="93" actId="313"/>
        <pc:sldMkLst>
          <pc:docMk/>
          <pc:sldMk cId="3136880362" sldId="260"/>
        </pc:sldMkLst>
        <pc:spChg chg="mod">
          <ac:chgData name="Alfred Asterjadhi" userId="39de57b9-85c0-4fd1-aaac-8ca2b6560ad0" providerId="ADAL" clId="{AF35694F-9D83-49E1-B24D-CC9A039AB265}" dt="2024-06-07T16:50:30.709" v="93" actId="313"/>
          <ac:spMkLst>
            <pc:docMk/>
            <pc:sldMk cId="3136880362" sldId="260"/>
            <ac:spMk id="5" creationId="{00000000-0000-0000-0000-000000000000}"/>
          </ac:spMkLst>
        </pc:spChg>
        <pc:spChg chg="mod">
          <ac:chgData name="Alfred Asterjadhi" userId="39de57b9-85c0-4fd1-aaac-8ca2b6560ad0" providerId="ADAL" clId="{AF35694F-9D83-49E1-B24D-CC9A039AB265}" dt="2024-06-07T16:49:22.340" v="17" actId="313"/>
          <ac:spMkLst>
            <pc:docMk/>
            <pc:sldMk cId="3136880362" sldId="260"/>
            <ac:spMk id="7" creationId="{733EE7F5-4D25-4915-8021-FD9EE23E2C32}"/>
          </ac:spMkLst>
        </pc:spChg>
      </pc:sldChg>
      <pc:sldChg chg="modSp mod">
        <pc:chgData name="Alfred Asterjadhi" userId="39de57b9-85c0-4fd1-aaac-8ca2b6560ad0" providerId="ADAL" clId="{AF35694F-9D83-49E1-B24D-CC9A039AB265}" dt="2024-06-07T16:50:31.686" v="95" actId="313"/>
        <pc:sldMkLst>
          <pc:docMk/>
          <pc:sldMk cId="1676196551" sldId="261"/>
        </pc:sldMkLst>
        <pc:spChg chg="mod">
          <ac:chgData name="Alfred Asterjadhi" userId="39de57b9-85c0-4fd1-aaac-8ca2b6560ad0" providerId="ADAL" clId="{AF35694F-9D83-49E1-B24D-CC9A039AB265}" dt="2024-06-07T16:50:31.686" v="95" actId="313"/>
          <ac:spMkLst>
            <pc:docMk/>
            <pc:sldMk cId="1676196551" sldId="261"/>
            <ac:spMk id="5" creationId="{00000000-0000-0000-0000-000000000000}"/>
          </ac:spMkLst>
        </pc:spChg>
        <pc:spChg chg="mod">
          <ac:chgData name="Alfred Asterjadhi" userId="39de57b9-85c0-4fd1-aaac-8ca2b6560ad0" providerId="ADAL" clId="{AF35694F-9D83-49E1-B24D-CC9A039AB265}" dt="2024-06-07T16:49:23.182" v="19" actId="313"/>
          <ac:spMkLst>
            <pc:docMk/>
            <pc:sldMk cId="1676196551" sldId="261"/>
            <ac:spMk id="7" creationId="{0A0F1EBF-63A8-4C75-8DB7-0D8CD44D0896}"/>
          </ac:spMkLst>
        </pc:spChg>
      </pc:sldChg>
      <pc:sldChg chg="modSp mod">
        <pc:chgData name="Alfred Asterjadhi" userId="39de57b9-85c0-4fd1-aaac-8ca2b6560ad0" providerId="ADAL" clId="{AF35694F-9D83-49E1-B24D-CC9A039AB265}" dt="2024-06-07T16:50:32.348" v="96" actId="313"/>
        <pc:sldMkLst>
          <pc:docMk/>
          <pc:sldMk cId="2927177891" sldId="263"/>
        </pc:sldMkLst>
        <pc:spChg chg="mod">
          <ac:chgData name="Alfred Asterjadhi" userId="39de57b9-85c0-4fd1-aaac-8ca2b6560ad0" providerId="ADAL" clId="{AF35694F-9D83-49E1-B24D-CC9A039AB265}" dt="2024-06-07T16:50:32.348" v="96" actId="313"/>
          <ac:spMkLst>
            <pc:docMk/>
            <pc:sldMk cId="2927177891" sldId="263"/>
            <ac:spMk id="5" creationId="{00000000-0000-0000-0000-000000000000}"/>
          </ac:spMkLst>
        </pc:spChg>
        <pc:spChg chg="mod">
          <ac:chgData name="Alfred Asterjadhi" userId="39de57b9-85c0-4fd1-aaac-8ca2b6560ad0" providerId="ADAL" clId="{AF35694F-9D83-49E1-B24D-CC9A039AB265}" dt="2024-06-07T16:49:23.584" v="20" actId="313"/>
          <ac:spMkLst>
            <pc:docMk/>
            <pc:sldMk cId="2927177891" sldId="263"/>
            <ac:spMk id="9" creationId="{4BB4CFD1-21C6-467E-AB6E-3577A473F86D}"/>
          </ac:spMkLst>
        </pc:spChg>
      </pc:sldChg>
      <pc:sldChg chg="modSp mod">
        <pc:chgData name="Alfred Asterjadhi" userId="39de57b9-85c0-4fd1-aaac-8ca2b6560ad0" providerId="ADAL" clId="{AF35694F-9D83-49E1-B24D-CC9A039AB265}" dt="2024-06-07T16:50:32.827" v="97" actId="313"/>
        <pc:sldMkLst>
          <pc:docMk/>
          <pc:sldMk cId="4277600907" sldId="264"/>
        </pc:sldMkLst>
        <pc:spChg chg="mod">
          <ac:chgData name="Alfred Asterjadhi" userId="39de57b9-85c0-4fd1-aaac-8ca2b6560ad0" providerId="ADAL" clId="{AF35694F-9D83-49E1-B24D-CC9A039AB265}" dt="2024-06-07T16:50:32.827" v="97" actId="313"/>
          <ac:spMkLst>
            <pc:docMk/>
            <pc:sldMk cId="4277600907" sldId="264"/>
            <ac:spMk id="5" creationId="{00000000-0000-0000-0000-000000000000}"/>
          </ac:spMkLst>
        </pc:spChg>
        <pc:spChg chg="mod">
          <ac:chgData name="Alfred Asterjadhi" userId="39de57b9-85c0-4fd1-aaac-8ca2b6560ad0" providerId="ADAL" clId="{AF35694F-9D83-49E1-B24D-CC9A039AB265}" dt="2024-06-07T16:49:24.041" v="21" actId="313"/>
          <ac:spMkLst>
            <pc:docMk/>
            <pc:sldMk cId="4277600907" sldId="264"/>
            <ac:spMk id="8" creationId="{B2C4C695-AFB3-4956-B721-DB0805BA0685}"/>
          </ac:spMkLst>
        </pc:spChg>
      </pc:sldChg>
      <pc:sldChg chg="modSp mod">
        <pc:chgData name="Alfred Asterjadhi" userId="39de57b9-85c0-4fd1-aaac-8ca2b6560ad0" providerId="ADAL" clId="{AF35694F-9D83-49E1-B24D-CC9A039AB265}" dt="2024-06-07T16:50:33.277" v="98" actId="313"/>
        <pc:sldMkLst>
          <pc:docMk/>
          <pc:sldMk cId="2436815634" sldId="265"/>
        </pc:sldMkLst>
        <pc:spChg chg="mod">
          <ac:chgData name="Alfred Asterjadhi" userId="39de57b9-85c0-4fd1-aaac-8ca2b6560ad0" providerId="ADAL" clId="{AF35694F-9D83-49E1-B24D-CC9A039AB265}" dt="2024-06-07T16:50:33.277" v="98" actId="313"/>
          <ac:spMkLst>
            <pc:docMk/>
            <pc:sldMk cId="2436815634" sldId="265"/>
            <ac:spMk id="5" creationId="{00000000-0000-0000-0000-000000000000}"/>
          </ac:spMkLst>
        </pc:spChg>
        <pc:spChg chg="mod">
          <ac:chgData name="Alfred Asterjadhi" userId="39de57b9-85c0-4fd1-aaac-8ca2b6560ad0" providerId="ADAL" clId="{AF35694F-9D83-49E1-B24D-CC9A039AB265}" dt="2024-06-07T16:49:24.464" v="22" actId="313"/>
          <ac:spMkLst>
            <pc:docMk/>
            <pc:sldMk cId="2436815634" sldId="265"/>
            <ac:spMk id="9" creationId="{535943CE-0A57-43F4-9844-46B4091CBC16}"/>
          </ac:spMkLst>
        </pc:spChg>
      </pc:sldChg>
      <pc:sldChg chg="modSp mod">
        <pc:chgData name="Alfred Asterjadhi" userId="39de57b9-85c0-4fd1-aaac-8ca2b6560ad0" providerId="ADAL" clId="{AF35694F-9D83-49E1-B24D-CC9A039AB265}" dt="2024-06-07T16:50:33.691" v="99" actId="313"/>
        <pc:sldMkLst>
          <pc:docMk/>
          <pc:sldMk cId="2400177835" sldId="266"/>
        </pc:sldMkLst>
        <pc:spChg chg="mod">
          <ac:chgData name="Alfred Asterjadhi" userId="39de57b9-85c0-4fd1-aaac-8ca2b6560ad0" providerId="ADAL" clId="{AF35694F-9D83-49E1-B24D-CC9A039AB265}" dt="2024-06-07T16:50:33.691" v="99" actId="313"/>
          <ac:spMkLst>
            <pc:docMk/>
            <pc:sldMk cId="2400177835" sldId="266"/>
            <ac:spMk id="5" creationId="{00000000-0000-0000-0000-000000000000}"/>
          </ac:spMkLst>
        </pc:spChg>
        <pc:spChg chg="mod">
          <ac:chgData name="Alfred Asterjadhi" userId="39de57b9-85c0-4fd1-aaac-8ca2b6560ad0" providerId="ADAL" clId="{AF35694F-9D83-49E1-B24D-CC9A039AB265}" dt="2024-06-07T16:49:25.123" v="23" actId="313"/>
          <ac:spMkLst>
            <pc:docMk/>
            <pc:sldMk cId="2400177835" sldId="266"/>
            <ac:spMk id="8" creationId="{C5505616-1CE2-43B4-878B-31634EEB6CA7}"/>
          </ac:spMkLst>
        </pc:spChg>
      </pc:sldChg>
      <pc:sldChg chg="modSp mod">
        <pc:chgData name="Alfred Asterjadhi" userId="39de57b9-85c0-4fd1-aaac-8ca2b6560ad0" providerId="ADAL" clId="{AF35694F-9D83-49E1-B24D-CC9A039AB265}" dt="2024-06-07T16:54:38.170" v="247" actId="20577"/>
        <pc:sldMkLst>
          <pc:docMk/>
          <pc:sldMk cId="132832093" sldId="267"/>
        </pc:sldMkLst>
        <pc:spChg chg="mod">
          <ac:chgData name="Alfred Asterjadhi" userId="39de57b9-85c0-4fd1-aaac-8ca2b6560ad0" providerId="ADAL" clId="{AF35694F-9D83-49E1-B24D-CC9A039AB265}" dt="2024-06-07T16:54:38.170" v="247" actId="20577"/>
          <ac:spMkLst>
            <pc:docMk/>
            <pc:sldMk cId="132832093" sldId="267"/>
            <ac:spMk id="3" creationId="{00000000-0000-0000-0000-000000000000}"/>
          </ac:spMkLst>
        </pc:spChg>
        <pc:spChg chg="mod">
          <ac:chgData name="Alfred Asterjadhi" userId="39de57b9-85c0-4fd1-aaac-8ca2b6560ad0" providerId="ADAL" clId="{AF35694F-9D83-49E1-B24D-CC9A039AB265}" dt="2024-06-07T16:50:35.863" v="104" actId="313"/>
          <ac:spMkLst>
            <pc:docMk/>
            <pc:sldMk cId="132832093" sldId="267"/>
            <ac:spMk id="5" creationId="{00000000-0000-0000-0000-000000000000}"/>
          </ac:spMkLst>
        </pc:spChg>
        <pc:spChg chg="mod">
          <ac:chgData name="Alfred Asterjadhi" userId="39de57b9-85c0-4fd1-aaac-8ca2b6560ad0" providerId="ADAL" clId="{AF35694F-9D83-49E1-B24D-CC9A039AB265}" dt="2024-06-07T16:49:27.781" v="28" actId="313"/>
          <ac:spMkLst>
            <pc:docMk/>
            <pc:sldMk cId="132832093" sldId="267"/>
            <ac:spMk id="7" creationId="{C00CAC69-BF6D-4936-9CE0-D96F88ACD748}"/>
          </ac:spMkLst>
        </pc:spChg>
      </pc:sldChg>
      <pc:sldChg chg="modSp mod">
        <pc:chgData name="Alfred Asterjadhi" userId="39de57b9-85c0-4fd1-aaac-8ca2b6560ad0" providerId="ADAL" clId="{AF35694F-9D83-49E1-B24D-CC9A039AB265}" dt="2024-06-11T18:24:48.912" v="780"/>
        <pc:sldMkLst>
          <pc:docMk/>
          <pc:sldMk cId="3976818858" sldId="269"/>
        </pc:sldMkLst>
        <pc:spChg chg="mod">
          <ac:chgData name="Alfred Asterjadhi" userId="39de57b9-85c0-4fd1-aaac-8ca2b6560ad0" providerId="ADAL" clId="{AF35694F-9D83-49E1-B24D-CC9A039AB265}" dt="2024-06-07T16:50:36.777" v="106" actId="313"/>
          <ac:spMkLst>
            <pc:docMk/>
            <pc:sldMk cId="3976818858" sldId="269"/>
            <ac:spMk id="5" creationId="{00000000-0000-0000-0000-000000000000}"/>
          </ac:spMkLst>
        </pc:spChg>
        <pc:spChg chg="mod">
          <ac:chgData name="Alfred Asterjadhi" userId="39de57b9-85c0-4fd1-aaac-8ca2b6560ad0" providerId="ADAL" clId="{AF35694F-9D83-49E1-B24D-CC9A039AB265}" dt="2024-06-07T16:49:28.612" v="30" actId="313"/>
          <ac:spMkLst>
            <pc:docMk/>
            <pc:sldMk cId="3976818858" sldId="269"/>
            <ac:spMk id="6" creationId="{00000000-0000-0000-0000-000000000000}"/>
          </ac:spMkLst>
        </pc:spChg>
        <pc:graphicFrameChg chg="mod modGraphic">
          <ac:chgData name="Alfred Asterjadhi" userId="39de57b9-85c0-4fd1-aaac-8ca2b6560ad0" providerId="ADAL" clId="{AF35694F-9D83-49E1-B24D-CC9A039AB265}" dt="2024-06-11T18:24:48.912" v="780"/>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AF35694F-9D83-49E1-B24D-CC9A039AB265}" dt="2024-06-07T16:50:34.147" v="100" actId="313"/>
        <pc:sldMkLst>
          <pc:docMk/>
          <pc:sldMk cId="3387863760" sldId="270"/>
        </pc:sldMkLst>
        <pc:spChg chg="mod">
          <ac:chgData name="Alfred Asterjadhi" userId="39de57b9-85c0-4fd1-aaac-8ca2b6560ad0" providerId="ADAL" clId="{AF35694F-9D83-49E1-B24D-CC9A039AB265}" dt="2024-06-07T16:50:34.147" v="100" actId="313"/>
          <ac:spMkLst>
            <pc:docMk/>
            <pc:sldMk cId="3387863760" sldId="270"/>
            <ac:spMk id="5" creationId="{00000000-0000-0000-0000-000000000000}"/>
          </ac:spMkLst>
        </pc:spChg>
        <pc:spChg chg="mod">
          <ac:chgData name="Alfred Asterjadhi" userId="39de57b9-85c0-4fd1-aaac-8ca2b6560ad0" providerId="ADAL" clId="{AF35694F-9D83-49E1-B24D-CC9A039AB265}" dt="2024-06-07T16:49:26.018" v="24" actId="313"/>
          <ac:spMkLst>
            <pc:docMk/>
            <pc:sldMk cId="3387863760" sldId="270"/>
            <ac:spMk id="8" creationId="{B1C9D975-9B89-429E-A2AD-175C2CE0D83A}"/>
          </ac:spMkLst>
        </pc:spChg>
      </pc:sldChg>
      <pc:sldChg chg="modSp mod">
        <pc:chgData name="Alfred Asterjadhi" userId="39de57b9-85c0-4fd1-aaac-8ca2b6560ad0" providerId="ADAL" clId="{AF35694F-9D83-49E1-B24D-CC9A039AB265}" dt="2024-06-07T16:58:32.448" v="358" actId="14100"/>
        <pc:sldMkLst>
          <pc:docMk/>
          <pc:sldMk cId="2243228416" sldId="299"/>
        </pc:sldMkLst>
        <pc:spChg chg="mod">
          <ac:chgData name="Alfred Asterjadhi" userId="39de57b9-85c0-4fd1-aaac-8ca2b6560ad0" providerId="ADAL" clId="{AF35694F-9D83-49E1-B24D-CC9A039AB265}" dt="2024-06-07T16:58:26.274" v="357" actId="14100"/>
          <ac:spMkLst>
            <pc:docMk/>
            <pc:sldMk cId="2243228416" sldId="299"/>
            <ac:spMk id="3" creationId="{3857177C-4F12-41D1-AB93-6925069E5DB9}"/>
          </ac:spMkLst>
        </pc:spChg>
        <pc:spChg chg="mod">
          <ac:chgData name="Alfred Asterjadhi" userId="39de57b9-85c0-4fd1-aaac-8ca2b6560ad0" providerId="ADAL" clId="{AF35694F-9D83-49E1-B24D-CC9A039AB265}" dt="2024-06-07T16:50:36.333" v="105" actId="313"/>
          <ac:spMkLst>
            <pc:docMk/>
            <pc:sldMk cId="2243228416" sldId="299"/>
            <ac:spMk id="5" creationId="{8CF711A5-48A8-4157-9E93-9477756656BE}"/>
          </ac:spMkLst>
        </pc:spChg>
        <pc:spChg chg="mod">
          <ac:chgData name="Alfred Asterjadhi" userId="39de57b9-85c0-4fd1-aaac-8ca2b6560ad0" providerId="ADAL" clId="{AF35694F-9D83-49E1-B24D-CC9A039AB265}" dt="2024-06-07T16:49:28.169" v="29" actId="313"/>
          <ac:spMkLst>
            <pc:docMk/>
            <pc:sldMk cId="2243228416" sldId="299"/>
            <ac:spMk id="8" creationId="{ADA0A8BA-AA59-4AB6-9BD0-89E3B2E275F5}"/>
          </ac:spMkLst>
        </pc:spChg>
        <pc:spChg chg="mod">
          <ac:chgData name="Alfred Asterjadhi" userId="39de57b9-85c0-4fd1-aaac-8ca2b6560ad0" providerId="ADAL" clId="{AF35694F-9D83-49E1-B24D-CC9A039AB265}" dt="2024-06-07T16:58:32.448" v="358" actId="14100"/>
          <ac:spMkLst>
            <pc:docMk/>
            <pc:sldMk cId="2243228416" sldId="299"/>
            <ac:spMk id="17" creationId="{442A1050-6527-4B2E-A943-E125D6B48B52}"/>
          </ac:spMkLst>
        </pc:spChg>
      </pc:sldChg>
      <pc:sldChg chg="modSp mod">
        <pc:chgData name="Alfred Asterjadhi" userId="39de57b9-85c0-4fd1-aaac-8ca2b6560ad0" providerId="ADAL" clId="{AF35694F-9D83-49E1-B24D-CC9A039AB265}" dt="2024-06-07T16:50:58.431" v="154" actId="313"/>
        <pc:sldMkLst>
          <pc:docMk/>
          <pc:sldMk cId="1677969607" sldId="323"/>
        </pc:sldMkLst>
        <pc:spChg chg="mod">
          <ac:chgData name="Alfred Asterjadhi" userId="39de57b9-85c0-4fd1-aaac-8ca2b6560ad0" providerId="ADAL" clId="{AF35694F-9D83-49E1-B24D-CC9A039AB265}" dt="2024-06-07T16:50:58.431" v="154" actId="313"/>
          <ac:spMkLst>
            <pc:docMk/>
            <pc:sldMk cId="1677969607" sldId="323"/>
            <ac:spMk id="5" creationId="{7BB7400A-B03D-4052-B272-099D56461E76}"/>
          </ac:spMkLst>
        </pc:spChg>
        <pc:spChg chg="mod">
          <ac:chgData name="Alfred Asterjadhi" userId="39de57b9-85c0-4fd1-aaac-8ca2b6560ad0" providerId="ADAL" clId="{AF35694F-9D83-49E1-B24D-CC9A039AB265}" dt="2024-06-07T16:49:56.534" v="79" actId="313"/>
          <ac:spMkLst>
            <pc:docMk/>
            <pc:sldMk cId="1677969607" sldId="323"/>
            <ac:spMk id="7" creationId="{247ADCDE-7164-400D-8B27-4BAED4FE7810}"/>
          </ac:spMkLst>
        </pc:spChg>
      </pc:sldChg>
      <pc:sldChg chg="modSp mod">
        <pc:chgData name="Alfred Asterjadhi" userId="39de57b9-85c0-4fd1-aaac-8ca2b6560ad0" providerId="ADAL" clId="{AF35694F-9D83-49E1-B24D-CC9A039AB265}" dt="2024-06-07T16:53:41.388" v="203" actId="20577"/>
        <pc:sldMkLst>
          <pc:docMk/>
          <pc:sldMk cId="1908471061" sldId="328"/>
        </pc:sldMkLst>
        <pc:spChg chg="mod">
          <ac:chgData name="Alfred Asterjadhi" userId="39de57b9-85c0-4fd1-aaac-8ca2b6560ad0" providerId="ADAL" clId="{AF35694F-9D83-49E1-B24D-CC9A039AB265}" dt="2024-06-07T16:53:41.388" v="203" actId="20577"/>
          <ac:spMkLst>
            <pc:docMk/>
            <pc:sldMk cId="1908471061" sldId="328"/>
            <ac:spMk id="3" creationId="{3EF9BE80-D462-4B64-8448-3B553445EDCF}"/>
          </ac:spMkLst>
        </pc:spChg>
        <pc:spChg chg="mod">
          <ac:chgData name="Alfred Asterjadhi" userId="39de57b9-85c0-4fd1-aaac-8ca2b6560ad0" providerId="ADAL" clId="{AF35694F-9D83-49E1-B24D-CC9A039AB265}" dt="2024-06-07T16:50:31.235" v="94" actId="313"/>
          <ac:spMkLst>
            <pc:docMk/>
            <pc:sldMk cId="1908471061" sldId="328"/>
            <ac:spMk id="5" creationId="{129539AA-C575-4B64-A153-B33835CC5C64}"/>
          </ac:spMkLst>
        </pc:spChg>
        <pc:spChg chg="mod">
          <ac:chgData name="Alfred Asterjadhi" userId="39de57b9-85c0-4fd1-aaac-8ca2b6560ad0" providerId="ADAL" clId="{AF35694F-9D83-49E1-B24D-CC9A039AB265}" dt="2024-06-07T16:49:22.776" v="18" actId="313"/>
          <ac:spMkLst>
            <pc:docMk/>
            <pc:sldMk cId="1908471061" sldId="328"/>
            <ac:spMk id="6" creationId="{FCA6EDD1-4720-45B9-8B18-08C7AF47C492}"/>
          </ac:spMkLst>
        </pc:spChg>
      </pc:sldChg>
      <pc:sldChg chg="modSp mod">
        <pc:chgData name="Alfred Asterjadhi" userId="39de57b9-85c0-4fd1-aaac-8ca2b6560ad0" providerId="ADAL" clId="{AF35694F-9D83-49E1-B24D-CC9A039AB265}" dt="2024-06-07T16:50:34.575" v="101" actId="313"/>
        <pc:sldMkLst>
          <pc:docMk/>
          <pc:sldMk cId="15571502" sldId="330"/>
        </pc:sldMkLst>
        <pc:spChg chg="mod">
          <ac:chgData name="Alfred Asterjadhi" userId="39de57b9-85c0-4fd1-aaac-8ca2b6560ad0" providerId="ADAL" clId="{AF35694F-9D83-49E1-B24D-CC9A039AB265}" dt="2024-06-07T16:50:34.575" v="101" actId="313"/>
          <ac:spMkLst>
            <pc:docMk/>
            <pc:sldMk cId="15571502" sldId="330"/>
            <ac:spMk id="5" creationId="{4CEAF0B7-13F0-4870-98EA-D07843CBF773}"/>
          </ac:spMkLst>
        </pc:spChg>
        <pc:spChg chg="mod">
          <ac:chgData name="Alfred Asterjadhi" userId="39de57b9-85c0-4fd1-aaac-8ca2b6560ad0" providerId="ADAL" clId="{AF35694F-9D83-49E1-B24D-CC9A039AB265}" dt="2024-06-07T16:49:26.477" v="25" actId="313"/>
          <ac:spMkLst>
            <pc:docMk/>
            <pc:sldMk cId="15571502" sldId="330"/>
            <ac:spMk id="6" creationId="{5C48BDE3-7807-417F-A4F1-5356D38590CA}"/>
          </ac:spMkLst>
        </pc:spChg>
      </pc:sldChg>
      <pc:sldChg chg="modSp mod">
        <pc:chgData name="Alfred Asterjadhi" userId="39de57b9-85c0-4fd1-aaac-8ca2b6560ad0" providerId="ADAL" clId="{AF35694F-9D83-49E1-B24D-CC9A039AB265}" dt="2024-06-07T16:50:35.003" v="102" actId="313"/>
        <pc:sldMkLst>
          <pc:docMk/>
          <pc:sldMk cId="3200711991" sldId="331"/>
        </pc:sldMkLst>
        <pc:spChg chg="mod">
          <ac:chgData name="Alfred Asterjadhi" userId="39de57b9-85c0-4fd1-aaac-8ca2b6560ad0" providerId="ADAL" clId="{AF35694F-9D83-49E1-B24D-CC9A039AB265}" dt="2024-06-07T16:50:35.003" v="102" actId="313"/>
          <ac:spMkLst>
            <pc:docMk/>
            <pc:sldMk cId="3200711991" sldId="331"/>
            <ac:spMk id="5" creationId="{FBD3C684-FD25-431F-9B76-4EBFC4BFB389}"/>
          </ac:spMkLst>
        </pc:spChg>
        <pc:spChg chg="mod">
          <ac:chgData name="Alfred Asterjadhi" userId="39de57b9-85c0-4fd1-aaac-8ca2b6560ad0" providerId="ADAL" clId="{AF35694F-9D83-49E1-B24D-CC9A039AB265}" dt="2024-06-07T16:49:26.886" v="26" actId="313"/>
          <ac:spMkLst>
            <pc:docMk/>
            <pc:sldMk cId="3200711991" sldId="331"/>
            <ac:spMk id="6" creationId="{C3BF5992-FFFD-4B64-900D-0590BA3C03CE}"/>
          </ac:spMkLst>
        </pc:spChg>
      </pc:sldChg>
      <pc:sldChg chg="modSp mod">
        <pc:chgData name="Alfred Asterjadhi" userId="39de57b9-85c0-4fd1-aaac-8ca2b6560ad0" providerId="ADAL" clId="{AF35694F-9D83-49E1-B24D-CC9A039AB265}" dt="2024-06-07T16:50:35.442" v="103" actId="313"/>
        <pc:sldMkLst>
          <pc:docMk/>
          <pc:sldMk cId="2409609221" sldId="332"/>
        </pc:sldMkLst>
        <pc:spChg chg="mod">
          <ac:chgData name="Alfred Asterjadhi" userId="39de57b9-85c0-4fd1-aaac-8ca2b6560ad0" providerId="ADAL" clId="{AF35694F-9D83-49E1-B24D-CC9A039AB265}" dt="2024-06-07T16:50:35.442" v="103" actId="313"/>
          <ac:spMkLst>
            <pc:docMk/>
            <pc:sldMk cId="2409609221" sldId="332"/>
            <ac:spMk id="5" creationId="{14A4D191-9514-42B5-92E6-35B1FB060457}"/>
          </ac:spMkLst>
        </pc:spChg>
        <pc:spChg chg="mod">
          <ac:chgData name="Alfred Asterjadhi" userId="39de57b9-85c0-4fd1-aaac-8ca2b6560ad0" providerId="ADAL" clId="{AF35694F-9D83-49E1-B24D-CC9A039AB265}" dt="2024-06-07T16:49:27.345" v="27" actId="313"/>
          <ac:spMkLst>
            <pc:docMk/>
            <pc:sldMk cId="2409609221" sldId="332"/>
            <ac:spMk id="6" creationId="{2B4D6F20-084B-4EE9-AD6D-290838010348}"/>
          </ac:spMkLst>
        </pc:spChg>
      </pc:sldChg>
      <pc:sldChg chg="modSp mod">
        <pc:chgData name="Alfred Asterjadhi" userId="39de57b9-85c0-4fd1-aaac-8ca2b6560ad0" providerId="ADAL" clId="{AF35694F-9D83-49E1-B24D-CC9A039AB265}" dt="2024-06-11T18:24:31.749" v="777"/>
        <pc:sldMkLst>
          <pc:docMk/>
          <pc:sldMk cId="3843208451" sldId="333"/>
        </pc:sldMkLst>
        <pc:spChg chg="mod">
          <ac:chgData name="Alfred Asterjadhi" userId="39de57b9-85c0-4fd1-aaac-8ca2b6560ad0" providerId="ADAL" clId="{AF35694F-9D83-49E1-B24D-CC9A039AB265}" dt="2024-06-11T18:24:31.749" v="777"/>
          <ac:spMkLst>
            <pc:docMk/>
            <pc:sldMk cId="3843208451" sldId="333"/>
            <ac:spMk id="3" creationId="{918D7AE7-F661-4AD4-9210-88B6E5699ED9}"/>
          </ac:spMkLst>
        </pc:spChg>
        <pc:spChg chg="mod">
          <ac:chgData name="Alfred Asterjadhi" userId="39de57b9-85c0-4fd1-aaac-8ca2b6560ad0" providerId="ADAL" clId="{AF35694F-9D83-49E1-B24D-CC9A039AB265}" dt="2024-06-07T16:50:29.155" v="90" actId="313"/>
          <ac:spMkLst>
            <pc:docMk/>
            <pc:sldMk cId="3843208451" sldId="333"/>
            <ac:spMk id="5" creationId="{E787A685-947C-4807-9649-FFA5DB763112}"/>
          </ac:spMkLst>
        </pc:spChg>
        <pc:spChg chg="mod">
          <ac:chgData name="Alfred Asterjadhi" userId="39de57b9-85c0-4fd1-aaac-8ca2b6560ad0" providerId="ADAL" clId="{AF35694F-9D83-49E1-B24D-CC9A039AB265}" dt="2024-06-07T16:49:21.027" v="14" actId="313"/>
          <ac:spMkLst>
            <pc:docMk/>
            <pc:sldMk cId="3843208451" sldId="333"/>
            <ac:spMk id="6" creationId="{A8221584-6364-48AC-B1C3-833137C81726}"/>
          </ac:spMkLst>
        </pc:spChg>
      </pc:sldChg>
      <pc:sldChg chg="modSp mod">
        <pc:chgData name="Alfred Asterjadhi" userId="39de57b9-85c0-4fd1-aaac-8ca2b6560ad0" providerId="ADAL" clId="{AF35694F-9D83-49E1-B24D-CC9A039AB265}" dt="2024-06-07T16:50:30.233" v="92" actId="313"/>
        <pc:sldMkLst>
          <pc:docMk/>
          <pc:sldMk cId="3977221359" sldId="340"/>
        </pc:sldMkLst>
        <pc:spChg chg="mod">
          <ac:chgData name="Alfred Asterjadhi" userId="39de57b9-85c0-4fd1-aaac-8ca2b6560ad0" providerId="ADAL" clId="{AF35694F-9D83-49E1-B24D-CC9A039AB265}" dt="2024-06-07T16:50:30.233" v="92" actId="313"/>
          <ac:spMkLst>
            <pc:docMk/>
            <pc:sldMk cId="3977221359" sldId="340"/>
            <ac:spMk id="5" creationId="{8A364289-E041-4B41-9D21-CA52958B93A8}"/>
          </ac:spMkLst>
        </pc:spChg>
        <pc:spChg chg="mod">
          <ac:chgData name="Alfred Asterjadhi" userId="39de57b9-85c0-4fd1-aaac-8ca2b6560ad0" providerId="ADAL" clId="{AF35694F-9D83-49E1-B24D-CC9A039AB265}" dt="2024-06-07T16:49:21.940" v="16" actId="313"/>
          <ac:spMkLst>
            <pc:docMk/>
            <pc:sldMk cId="3977221359" sldId="340"/>
            <ac:spMk id="6" creationId="{BC264D22-EE96-4B0F-90AA-B4358FF19246}"/>
          </ac:spMkLst>
        </pc:spChg>
      </pc:sldChg>
      <pc:sldChg chg="modSp mod">
        <pc:chgData name="Alfred Asterjadhi" userId="39de57b9-85c0-4fd1-aaac-8ca2b6560ad0" providerId="ADAL" clId="{AF35694F-9D83-49E1-B24D-CC9A039AB265}" dt="2024-06-07T17:20:06.405" v="733" actId="20577"/>
        <pc:sldMkLst>
          <pc:docMk/>
          <pc:sldMk cId="3930036297" sldId="356"/>
        </pc:sldMkLst>
        <pc:spChg chg="mod">
          <ac:chgData name="Alfred Asterjadhi" userId="39de57b9-85c0-4fd1-aaac-8ca2b6560ad0" providerId="ADAL" clId="{AF35694F-9D83-49E1-B24D-CC9A039AB265}" dt="2024-06-07T17:19:58.199" v="724" actId="13926"/>
          <ac:spMkLst>
            <pc:docMk/>
            <pc:sldMk cId="3930036297" sldId="356"/>
            <ac:spMk id="2" creationId="{4B5F0D0E-8BB7-48AB-9160-728B8B3399A2}"/>
          </ac:spMkLst>
        </pc:spChg>
        <pc:spChg chg="mod">
          <ac:chgData name="Alfred Asterjadhi" userId="39de57b9-85c0-4fd1-aaac-8ca2b6560ad0" providerId="ADAL" clId="{AF35694F-9D83-49E1-B24D-CC9A039AB265}" dt="2024-06-07T17:20:06.405" v="733" actId="20577"/>
          <ac:spMkLst>
            <pc:docMk/>
            <pc:sldMk cId="3930036297" sldId="356"/>
            <ac:spMk id="3" creationId="{DFB0BA47-D7B6-4F95-932E-A7AA615BC440}"/>
          </ac:spMkLst>
        </pc:spChg>
        <pc:spChg chg="mod">
          <ac:chgData name="Alfred Asterjadhi" userId="39de57b9-85c0-4fd1-aaac-8ca2b6560ad0" providerId="ADAL" clId="{AF35694F-9D83-49E1-B24D-CC9A039AB265}" dt="2024-06-07T16:50:54.182" v="147" actId="313"/>
          <ac:spMkLst>
            <pc:docMk/>
            <pc:sldMk cId="3930036297" sldId="356"/>
            <ac:spMk id="5" creationId="{344A3812-25A7-493E-9C1F-5DE586377D4F}"/>
          </ac:spMkLst>
        </pc:spChg>
        <pc:spChg chg="mod">
          <ac:chgData name="Alfred Asterjadhi" userId="39de57b9-85c0-4fd1-aaac-8ca2b6560ad0" providerId="ADAL" clId="{AF35694F-9D83-49E1-B24D-CC9A039AB265}" dt="2024-06-07T16:49:52.269" v="72" actId="313"/>
          <ac:spMkLst>
            <pc:docMk/>
            <pc:sldMk cId="3930036297" sldId="356"/>
            <ac:spMk id="6" creationId="{974B2026-97FB-40D2-8F22-7E6D319B4EA2}"/>
          </ac:spMkLst>
        </pc:spChg>
      </pc:sldChg>
      <pc:sldChg chg="addSp delSp modSp mod chgLayout">
        <pc:chgData name="Alfred Asterjadhi" userId="39de57b9-85c0-4fd1-aaac-8ca2b6560ad0" providerId="ADAL" clId="{AF35694F-9D83-49E1-B24D-CC9A039AB265}" dt="2024-06-07T17:22:06.434" v="771" actId="6264"/>
        <pc:sldMkLst>
          <pc:docMk/>
          <pc:sldMk cId="3576977642" sldId="362"/>
        </pc:sldMkLst>
        <pc:spChg chg="mod ord">
          <ac:chgData name="Alfred Asterjadhi" userId="39de57b9-85c0-4fd1-aaac-8ca2b6560ad0" providerId="ADAL" clId="{AF35694F-9D83-49E1-B24D-CC9A039AB265}" dt="2024-06-07T17:22:06.434" v="771" actId="6264"/>
          <ac:spMkLst>
            <pc:docMk/>
            <pc:sldMk cId="3576977642" sldId="362"/>
            <ac:spMk id="2" creationId="{0EAF4D72-7EB5-22A3-403A-E095C87E6E26}"/>
          </ac:spMkLst>
        </pc:spChg>
        <pc:spChg chg="add del mod">
          <ac:chgData name="Alfred Asterjadhi" userId="39de57b9-85c0-4fd1-aaac-8ca2b6560ad0" providerId="ADAL" clId="{AF35694F-9D83-49E1-B24D-CC9A039AB265}" dt="2024-06-07T17:21:44.054" v="768" actId="6264"/>
          <ac:spMkLst>
            <pc:docMk/>
            <pc:sldMk cId="3576977642" sldId="362"/>
            <ac:spMk id="3" creationId="{BF17C865-51A1-9E06-8BC3-2FBE4C243771}"/>
          </ac:spMkLst>
        </pc:spChg>
        <pc:spChg chg="mod ord">
          <ac:chgData name="Alfred Asterjadhi" userId="39de57b9-85c0-4fd1-aaac-8ca2b6560ad0" providerId="ADAL" clId="{AF35694F-9D83-49E1-B24D-CC9A039AB265}" dt="2024-06-07T17:22:06.434" v="771" actId="6264"/>
          <ac:spMkLst>
            <pc:docMk/>
            <pc:sldMk cId="3576977642" sldId="362"/>
            <ac:spMk id="4" creationId="{42DA2380-6213-B25D-B7D7-77DB25F18500}"/>
          </ac:spMkLst>
        </pc:spChg>
        <pc:spChg chg="mod ord">
          <ac:chgData name="Alfred Asterjadhi" userId="39de57b9-85c0-4fd1-aaac-8ca2b6560ad0" providerId="ADAL" clId="{AF35694F-9D83-49E1-B24D-CC9A039AB265}" dt="2024-06-07T17:22:06.434" v="771" actId="6264"/>
          <ac:spMkLst>
            <pc:docMk/>
            <pc:sldMk cId="3576977642" sldId="362"/>
            <ac:spMk id="5" creationId="{842B70E7-0012-CD41-8829-02BD81D114F8}"/>
          </ac:spMkLst>
        </pc:spChg>
        <pc:spChg chg="mod ord">
          <ac:chgData name="Alfred Asterjadhi" userId="39de57b9-85c0-4fd1-aaac-8ca2b6560ad0" providerId="ADAL" clId="{AF35694F-9D83-49E1-B24D-CC9A039AB265}" dt="2024-06-07T17:22:06.434" v="771" actId="6264"/>
          <ac:spMkLst>
            <pc:docMk/>
            <pc:sldMk cId="3576977642" sldId="362"/>
            <ac:spMk id="6" creationId="{3DD21102-AAEB-13F6-15EC-3CBBC04B5637}"/>
          </ac:spMkLst>
        </pc:spChg>
        <pc:spChg chg="add del mod">
          <ac:chgData name="Alfred Asterjadhi" userId="39de57b9-85c0-4fd1-aaac-8ca2b6560ad0" providerId="ADAL" clId="{AF35694F-9D83-49E1-B24D-CC9A039AB265}" dt="2024-06-07T17:21:44.054" v="768" actId="6264"/>
          <ac:spMkLst>
            <pc:docMk/>
            <pc:sldMk cId="3576977642" sldId="362"/>
            <ac:spMk id="7" creationId="{92D471DF-CE6E-4F01-07C7-B0C1D988CA50}"/>
          </ac:spMkLst>
        </pc:spChg>
        <pc:spChg chg="add del mod">
          <ac:chgData name="Alfred Asterjadhi" userId="39de57b9-85c0-4fd1-aaac-8ca2b6560ad0" providerId="ADAL" clId="{AF35694F-9D83-49E1-B24D-CC9A039AB265}" dt="2024-06-07T17:21:44.054" v="768" actId="6264"/>
          <ac:spMkLst>
            <pc:docMk/>
            <pc:sldMk cId="3576977642" sldId="362"/>
            <ac:spMk id="8" creationId="{83A63045-B7F6-B468-6D23-80442CB6E43D}"/>
          </ac:spMkLst>
        </pc:spChg>
        <pc:spChg chg="add del mod">
          <ac:chgData name="Alfred Asterjadhi" userId="39de57b9-85c0-4fd1-aaac-8ca2b6560ad0" providerId="ADAL" clId="{AF35694F-9D83-49E1-B24D-CC9A039AB265}" dt="2024-06-07T17:21:44.054" v="768" actId="6264"/>
          <ac:spMkLst>
            <pc:docMk/>
            <pc:sldMk cId="3576977642" sldId="362"/>
            <ac:spMk id="9" creationId="{5298B8BF-6C98-C163-F145-84987A8F271A}"/>
          </ac:spMkLst>
        </pc:spChg>
        <pc:spChg chg="add del mod">
          <ac:chgData name="Alfred Asterjadhi" userId="39de57b9-85c0-4fd1-aaac-8ca2b6560ad0" providerId="ADAL" clId="{AF35694F-9D83-49E1-B24D-CC9A039AB265}" dt="2024-06-07T17:21:44.054" v="768" actId="6264"/>
          <ac:spMkLst>
            <pc:docMk/>
            <pc:sldMk cId="3576977642" sldId="362"/>
            <ac:spMk id="10" creationId="{56D304AF-5386-4AEE-88EA-BBCFE6CAC113}"/>
          </ac:spMkLst>
        </pc:spChg>
        <pc:spChg chg="add del mod">
          <ac:chgData name="Alfred Asterjadhi" userId="39de57b9-85c0-4fd1-aaac-8ca2b6560ad0" providerId="ADAL" clId="{AF35694F-9D83-49E1-B24D-CC9A039AB265}" dt="2024-06-07T17:22:06.434" v="771" actId="6264"/>
          <ac:spMkLst>
            <pc:docMk/>
            <pc:sldMk cId="3576977642" sldId="362"/>
            <ac:spMk id="11" creationId="{2055ABBD-629C-2EE0-AE79-845C7651A7B6}"/>
          </ac:spMkLst>
        </pc:spChg>
        <pc:spChg chg="add del mod">
          <ac:chgData name="Alfred Asterjadhi" userId="39de57b9-85c0-4fd1-aaac-8ca2b6560ad0" providerId="ADAL" clId="{AF35694F-9D83-49E1-B24D-CC9A039AB265}" dt="2024-06-07T17:22:06.434" v="771" actId="6264"/>
          <ac:spMkLst>
            <pc:docMk/>
            <pc:sldMk cId="3576977642" sldId="362"/>
            <ac:spMk id="12" creationId="{C8A9C997-0B6B-CACB-D3C8-B5CDC48CF662}"/>
          </ac:spMkLst>
        </pc:spChg>
        <pc:spChg chg="add del mod">
          <ac:chgData name="Alfred Asterjadhi" userId="39de57b9-85c0-4fd1-aaac-8ca2b6560ad0" providerId="ADAL" clId="{AF35694F-9D83-49E1-B24D-CC9A039AB265}" dt="2024-06-07T17:22:06.434" v="771" actId="6264"/>
          <ac:spMkLst>
            <pc:docMk/>
            <pc:sldMk cId="3576977642" sldId="362"/>
            <ac:spMk id="13" creationId="{237D94D7-D5BA-F496-B386-EF27D5C2453E}"/>
          </ac:spMkLst>
        </pc:spChg>
        <pc:spChg chg="add del mod">
          <ac:chgData name="Alfred Asterjadhi" userId="39de57b9-85c0-4fd1-aaac-8ca2b6560ad0" providerId="ADAL" clId="{AF35694F-9D83-49E1-B24D-CC9A039AB265}" dt="2024-06-07T17:22:06.434" v="771" actId="6264"/>
          <ac:spMkLst>
            <pc:docMk/>
            <pc:sldMk cId="3576977642" sldId="362"/>
            <ac:spMk id="14" creationId="{E3F12AD9-19D3-B1F5-C08B-0DB37E116AF1}"/>
          </ac:spMkLst>
        </pc:spChg>
        <pc:spChg chg="add mod ord">
          <ac:chgData name="Alfred Asterjadhi" userId="39de57b9-85c0-4fd1-aaac-8ca2b6560ad0" providerId="ADAL" clId="{AF35694F-9D83-49E1-B24D-CC9A039AB265}" dt="2024-06-07T17:22:06.434" v="771" actId="6264"/>
          <ac:spMkLst>
            <pc:docMk/>
            <pc:sldMk cId="3576977642" sldId="362"/>
            <ac:spMk id="15" creationId="{B18EE843-0CAA-1A10-75C4-BF9B3D91385D}"/>
          </ac:spMkLst>
        </pc:spChg>
        <pc:spChg chg="del mod ord">
          <ac:chgData name="Alfred Asterjadhi" userId="39de57b9-85c0-4fd1-aaac-8ca2b6560ad0" providerId="ADAL" clId="{AF35694F-9D83-49E1-B24D-CC9A039AB265}" dt="2024-06-07T17:22:06.434" v="771" actId="6264"/>
          <ac:spMkLst>
            <pc:docMk/>
            <pc:sldMk cId="3576977642" sldId="362"/>
            <ac:spMk id="16" creationId="{CA1A1623-65F8-E7F3-860B-98677C489FFA}"/>
          </ac:spMkLst>
        </pc:spChg>
      </pc:sldChg>
      <pc:sldChg chg="modSp del mod">
        <pc:chgData name="Alfred Asterjadhi" userId="39de57b9-85c0-4fd1-aaac-8ca2b6560ad0" providerId="ADAL" clId="{AF35694F-9D83-49E1-B24D-CC9A039AB265}" dt="2024-06-07T17:00:45.479" v="379" actId="47"/>
        <pc:sldMkLst>
          <pc:docMk/>
          <pc:sldMk cId="2696761607" sldId="393"/>
        </pc:sldMkLst>
        <pc:spChg chg="mod">
          <ac:chgData name="Alfred Asterjadhi" userId="39de57b9-85c0-4fd1-aaac-8ca2b6560ad0" providerId="ADAL" clId="{AF35694F-9D83-49E1-B24D-CC9A039AB265}" dt="2024-06-07T16:49:29.008" v="31" actId="313"/>
          <ac:spMkLst>
            <pc:docMk/>
            <pc:sldMk cId="2696761607" sldId="393"/>
            <ac:spMk id="3" creationId="{D20906E0-F900-4991-83B1-675F5B67FA2D}"/>
          </ac:spMkLst>
        </pc:spChg>
        <pc:spChg chg="mod">
          <ac:chgData name="Alfred Asterjadhi" userId="39de57b9-85c0-4fd1-aaac-8ca2b6560ad0" providerId="ADAL" clId="{AF35694F-9D83-49E1-B24D-CC9A039AB265}" dt="2024-06-07T16:50:37.213" v="107" actId="313"/>
          <ac:spMkLst>
            <pc:docMk/>
            <pc:sldMk cId="2696761607" sldId="393"/>
            <ac:spMk id="4" creationId="{CA1A5643-4D6B-47E2-9F58-7F7F34A069C9}"/>
          </ac:spMkLst>
        </pc:spChg>
      </pc:sldChg>
      <pc:sldChg chg="modSp mod">
        <pc:chgData name="Alfred Asterjadhi" userId="39de57b9-85c0-4fd1-aaac-8ca2b6560ad0" providerId="ADAL" clId="{AF35694F-9D83-49E1-B24D-CC9A039AB265}" dt="2024-06-07T17:21:24.132" v="753" actId="5793"/>
        <pc:sldMkLst>
          <pc:docMk/>
          <pc:sldMk cId="3140364693" sldId="997"/>
        </pc:sldMkLst>
        <pc:spChg chg="mod">
          <ac:chgData name="Alfred Asterjadhi" userId="39de57b9-85c0-4fd1-aaac-8ca2b6560ad0" providerId="ADAL" clId="{AF35694F-9D83-49E1-B24D-CC9A039AB265}" dt="2024-06-07T16:50:55.920" v="151" actId="313"/>
          <ac:spMkLst>
            <pc:docMk/>
            <pc:sldMk cId="3140364693" sldId="997"/>
            <ac:spMk id="5" creationId="{9875C167-778F-CFEE-1F8A-23FE481B42AE}"/>
          </ac:spMkLst>
        </pc:spChg>
        <pc:spChg chg="mod">
          <ac:chgData name="Alfred Asterjadhi" userId="39de57b9-85c0-4fd1-aaac-8ca2b6560ad0" providerId="ADAL" clId="{AF35694F-9D83-49E1-B24D-CC9A039AB265}" dt="2024-06-07T16:49:54.214" v="76" actId="313"/>
          <ac:spMkLst>
            <pc:docMk/>
            <pc:sldMk cId="3140364693" sldId="997"/>
            <ac:spMk id="6" creationId="{29CFE1A9-332B-2B06-C330-B9EB4742F3D1}"/>
          </ac:spMkLst>
        </pc:spChg>
        <pc:spChg chg="mod">
          <ac:chgData name="Alfred Asterjadhi" userId="39de57b9-85c0-4fd1-aaac-8ca2b6560ad0" providerId="ADAL" clId="{AF35694F-9D83-49E1-B24D-CC9A039AB265}" dt="2024-06-07T17:21:24.132" v="753" actId="5793"/>
          <ac:spMkLst>
            <pc:docMk/>
            <pc:sldMk cId="3140364693" sldId="997"/>
            <ac:spMk id="7" creationId="{0310814A-1E2F-57F2-C9EF-3805BE6E5DAB}"/>
          </ac:spMkLst>
        </pc:spChg>
      </pc:sldChg>
      <pc:sldChg chg="modSp mod">
        <pc:chgData name="Alfred Asterjadhi" userId="39de57b9-85c0-4fd1-aaac-8ca2b6560ad0" providerId="ADAL" clId="{AF35694F-9D83-49E1-B24D-CC9A039AB265}" dt="2024-06-07T17:04:25.694" v="505" actId="20577"/>
        <pc:sldMkLst>
          <pc:docMk/>
          <pc:sldMk cId="3233208257" sldId="1006"/>
        </pc:sldMkLst>
        <pc:spChg chg="mod">
          <ac:chgData name="Alfred Asterjadhi" userId="39de57b9-85c0-4fd1-aaac-8ca2b6560ad0" providerId="ADAL" clId="{AF35694F-9D83-49E1-B24D-CC9A039AB265}" dt="2024-06-07T17:04:05.941" v="460" actId="13926"/>
          <ac:spMkLst>
            <pc:docMk/>
            <pc:sldMk cId="3233208257" sldId="1006"/>
            <ac:spMk id="2" creationId="{4B5F0D0E-8BB7-48AB-9160-728B8B3399A2}"/>
          </ac:spMkLst>
        </pc:spChg>
        <pc:spChg chg="mod">
          <ac:chgData name="Alfred Asterjadhi" userId="39de57b9-85c0-4fd1-aaac-8ca2b6560ad0" providerId="ADAL" clId="{AF35694F-9D83-49E1-B24D-CC9A039AB265}" dt="2024-06-07T17:04:25.694" v="505" actId="20577"/>
          <ac:spMkLst>
            <pc:docMk/>
            <pc:sldMk cId="3233208257" sldId="1006"/>
            <ac:spMk id="3" creationId="{DFB0BA47-D7B6-4F95-932E-A7AA615BC440}"/>
          </ac:spMkLst>
        </pc:spChg>
        <pc:spChg chg="mod">
          <ac:chgData name="Alfred Asterjadhi" userId="39de57b9-85c0-4fd1-aaac-8ca2b6560ad0" providerId="ADAL" clId="{AF35694F-9D83-49E1-B24D-CC9A039AB265}" dt="2024-06-07T16:50:42.945" v="120" actId="313"/>
          <ac:spMkLst>
            <pc:docMk/>
            <pc:sldMk cId="3233208257" sldId="1006"/>
            <ac:spMk id="5" creationId="{344A3812-25A7-493E-9C1F-5DE586377D4F}"/>
          </ac:spMkLst>
        </pc:spChg>
        <pc:spChg chg="mod">
          <ac:chgData name="Alfred Asterjadhi" userId="39de57b9-85c0-4fd1-aaac-8ca2b6560ad0" providerId="ADAL" clId="{AF35694F-9D83-49E1-B24D-CC9A039AB265}" dt="2024-06-07T16:49:36.432" v="44" actId="313"/>
          <ac:spMkLst>
            <pc:docMk/>
            <pc:sldMk cId="3233208257" sldId="1006"/>
            <ac:spMk id="6" creationId="{974B2026-97FB-40D2-8F22-7E6D319B4EA2}"/>
          </ac:spMkLst>
        </pc:spChg>
      </pc:sldChg>
      <pc:sldChg chg="modSp mod">
        <pc:chgData name="Alfred Asterjadhi" userId="39de57b9-85c0-4fd1-aaac-8ca2b6560ad0" providerId="ADAL" clId="{AF35694F-9D83-49E1-B24D-CC9A039AB265}" dt="2024-06-07T17:04:53.993" v="538" actId="20577"/>
        <pc:sldMkLst>
          <pc:docMk/>
          <pc:sldMk cId="4200130042" sldId="1023"/>
        </pc:sldMkLst>
        <pc:spChg chg="mod">
          <ac:chgData name="Alfred Asterjadhi" userId="39de57b9-85c0-4fd1-aaac-8ca2b6560ad0" providerId="ADAL" clId="{AF35694F-9D83-49E1-B24D-CC9A039AB265}" dt="2024-06-07T17:04:53.993" v="538" actId="20577"/>
          <ac:spMkLst>
            <pc:docMk/>
            <pc:sldMk cId="4200130042" sldId="1023"/>
            <ac:spMk id="2" creationId="{E693238A-5516-3253-124C-DCED3A7D9AE2}"/>
          </ac:spMkLst>
        </pc:spChg>
        <pc:spChg chg="mod">
          <ac:chgData name="Alfred Asterjadhi" userId="39de57b9-85c0-4fd1-aaac-8ca2b6560ad0" providerId="ADAL" clId="{AF35694F-9D83-49E1-B24D-CC9A039AB265}" dt="2024-06-07T17:04:50.095" v="534" actId="20577"/>
          <ac:spMkLst>
            <pc:docMk/>
            <pc:sldMk cId="4200130042" sldId="1023"/>
            <ac:spMk id="3" creationId="{2682080F-BC47-47A6-E6F4-7C70F67F48F8}"/>
          </ac:spMkLst>
        </pc:spChg>
        <pc:spChg chg="mod">
          <ac:chgData name="Alfred Asterjadhi" userId="39de57b9-85c0-4fd1-aaac-8ca2b6560ad0" providerId="ADAL" clId="{AF35694F-9D83-49E1-B24D-CC9A039AB265}" dt="2024-06-07T16:50:43.341" v="121" actId="313"/>
          <ac:spMkLst>
            <pc:docMk/>
            <pc:sldMk cId="4200130042" sldId="1023"/>
            <ac:spMk id="5" creationId="{3FD9F19E-4FE3-B5E2-EBBD-C903BE8562A0}"/>
          </ac:spMkLst>
        </pc:spChg>
        <pc:spChg chg="mod">
          <ac:chgData name="Alfred Asterjadhi" userId="39de57b9-85c0-4fd1-aaac-8ca2b6560ad0" providerId="ADAL" clId="{AF35694F-9D83-49E1-B24D-CC9A039AB265}" dt="2024-06-07T16:49:39.780" v="46" actId="313"/>
          <ac:spMkLst>
            <pc:docMk/>
            <pc:sldMk cId="4200130042" sldId="1023"/>
            <ac:spMk id="6" creationId="{C0CB183D-A74D-271D-9F71-7510119753C6}"/>
          </ac:spMkLst>
        </pc:spChg>
      </pc:sldChg>
      <pc:sldChg chg="modSp mod">
        <pc:chgData name="Alfred Asterjadhi" userId="39de57b9-85c0-4fd1-aaac-8ca2b6560ad0" providerId="ADAL" clId="{AF35694F-9D83-49E1-B24D-CC9A039AB265}" dt="2024-06-07T17:05:33.553" v="568" actId="20577"/>
        <pc:sldMkLst>
          <pc:docMk/>
          <pc:sldMk cId="991138630" sldId="1024"/>
        </pc:sldMkLst>
        <pc:spChg chg="mod">
          <ac:chgData name="Alfred Asterjadhi" userId="39de57b9-85c0-4fd1-aaac-8ca2b6560ad0" providerId="ADAL" clId="{AF35694F-9D83-49E1-B24D-CC9A039AB265}" dt="2024-06-07T17:05:33.553" v="568" actId="20577"/>
          <ac:spMkLst>
            <pc:docMk/>
            <pc:sldMk cId="991138630" sldId="1024"/>
            <ac:spMk id="3" creationId="{E24D4002-4764-1FA7-1147-DE995417131A}"/>
          </ac:spMkLst>
        </pc:spChg>
        <pc:spChg chg="mod">
          <ac:chgData name="Alfred Asterjadhi" userId="39de57b9-85c0-4fd1-aaac-8ca2b6560ad0" providerId="ADAL" clId="{AF35694F-9D83-49E1-B24D-CC9A039AB265}" dt="2024-06-07T16:50:43.713" v="122" actId="313"/>
          <ac:spMkLst>
            <pc:docMk/>
            <pc:sldMk cId="991138630" sldId="1024"/>
            <ac:spMk id="5" creationId="{40D10B8C-AF06-3980-138D-C3767BF7621B}"/>
          </ac:spMkLst>
        </pc:spChg>
        <pc:spChg chg="mod">
          <ac:chgData name="Alfred Asterjadhi" userId="39de57b9-85c0-4fd1-aaac-8ca2b6560ad0" providerId="ADAL" clId="{AF35694F-9D83-49E1-B24D-CC9A039AB265}" dt="2024-06-07T16:49:40.550" v="47" actId="313"/>
          <ac:spMkLst>
            <pc:docMk/>
            <pc:sldMk cId="991138630" sldId="1024"/>
            <ac:spMk id="6" creationId="{5B92EE59-C061-D8AD-02BE-EB12A707ABF5}"/>
          </ac:spMkLst>
        </pc:spChg>
      </pc:sldChg>
      <pc:sldChg chg="modSp mod ord">
        <pc:chgData name="Alfred Asterjadhi" userId="39de57b9-85c0-4fd1-aaac-8ca2b6560ad0" providerId="ADAL" clId="{AF35694F-9D83-49E1-B24D-CC9A039AB265}" dt="2024-06-07T17:07:05.485" v="591"/>
        <pc:sldMkLst>
          <pc:docMk/>
          <pc:sldMk cId="3287547131" sldId="1028"/>
        </pc:sldMkLst>
        <pc:spChg chg="mod">
          <ac:chgData name="Alfred Asterjadhi" userId="39de57b9-85c0-4fd1-aaac-8ca2b6560ad0" providerId="ADAL" clId="{AF35694F-9D83-49E1-B24D-CC9A039AB265}" dt="2024-06-07T17:05:46.948" v="576" actId="20577"/>
          <ac:spMkLst>
            <pc:docMk/>
            <pc:sldMk cId="3287547131" sldId="1028"/>
            <ac:spMk id="2" creationId="{9EF97F5A-CE7F-7BBA-0DB4-CF87B031E7D4}"/>
          </ac:spMkLst>
        </pc:spChg>
        <pc:spChg chg="mod">
          <ac:chgData name="Alfred Asterjadhi" userId="39de57b9-85c0-4fd1-aaac-8ca2b6560ad0" providerId="ADAL" clId="{AF35694F-9D83-49E1-B24D-CC9A039AB265}" dt="2024-06-07T16:50:44.475" v="124" actId="313"/>
          <ac:spMkLst>
            <pc:docMk/>
            <pc:sldMk cId="3287547131" sldId="1028"/>
            <ac:spMk id="5" creationId="{D3F03832-0357-D3F4-5D78-9AEED64EAC6F}"/>
          </ac:spMkLst>
        </pc:spChg>
        <pc:spChg chg="mod">
          <ac:chgData name="Alfred Asterjadhi" userId="39de57b9-85c0-4fd1-aaac-8ca2b6560ad0" providerId="ADAL" clId="{AF35694F-9D83-49E1-B24D-CC9A039AB265}" dt="2024-06-07T16:49:41.505" v="49" actId="313"/>
          <ac:spMkLst>
            <pc:docMk/>
            <pc:sldMk cId="3287547131" sldId="1028"/>
            <ac:spMk id="6" creationId="{EC77C5EB-E20F-F01E-703C-08282E47E7DA}"/>
          </ac:spMkLst>
        </pc:spChg>
        <pc:spChg chg="mod">
          <ac:chgData name="Alfred Asterjadhi" userId="39de57b9-85c0-4fd1-aaac-8ca2b6560ad0" providerId="ADAL" clId="{AF35694F-9D83-49E1-B24D-CC9A039AB265}" dt="2024-06-07T17:05:56.312" v="582" actId="207"/>
          <ac:spMkLst>
            <pc:docMk/>
            <pc:sldMk cId="3287547131" sldId="1028"/>
            <ac:spMk id="11" creationId="{3F0830D3-DB20-4EBA-DF7C-EE156DB7215D}"/>
          </ac:spMkLst>
        </pc:spChg>
      </pc:sldChg>
      <pc:sldChg chg="addSp delSp modSp mod chgLayout">
        <pc:chgData name="Alfred Asterjadhi" userId="39de57b9-85c0-4fd1-aaac-8ca2b6560ad0" providerId="ADAL" clId="{AF35694F-9D83-49E1-B24D-CC9A039AB265}" dt="2024-06-07T17:22:08.381" v="772" actId="6264"/>
        <pc:sldMkLst>
          <pc:docMk/>
          <pc:sldMk cId="1865298196" sldId="1034"/>
        </pc:sldMkLst>
        <pc:spChg chg="mod ord">
          <ac:chgData name="Alfred Asterjadhi" userId="39de57b9-85c0-4fd1-aaac-8ca2b6560ad0" providerId="ADAL" clId="{AF35694F-9D83-49E1-B24D-CC9A039AB265}" dt="2024-06-07T17:22:08.381" v="772" actId="6264"/>
          <ac:spMkLst>
            <pc:docMk/>
            <pc:sldMk cId="1865298196" sldId="1034"/>
            <ac:spMk id="2" creationId="{0CD0357C-5349-AD40-1427-DDEE1C074C20}"/>
          </ac:spMkLst>
        </pc:spChg>
        <pc:spChg chg="del mod">
          <ac:chgData name="Alfred Asterjadhi" userId="39de57b9-85c0-4fd1-aaac-8ca2b6560ad0" providerId="ADAL" clId="{AF35694F-9D83-49E1-B24D-CC9A039AB265}" dt="2024-06-07T17:22:08.381" v="772" actId="6264"/>
          <ac:spMkLst>
            <pc:docMk/>
            <pc:sldMk cId="1865298196" sldId="1034"/>
            <ac:spMk id="3" creationId="{32A82C14-015D-8818-0A3B-A5128A880F97}"/>
          </ac:spMkLst>
        </pc:spChg>
        <pc:spChg chg="mod ord">
          <ac:chgData name="Alfred Asterjadhi" userId="39de57b9-85c0-4fd1-aaac-8ca2b6560ad0" providerId="ADAL" clId="{AF35694F-9D83-49E1-B24D-CC9A039AB265}" dt="2024-06-07T17:22:08.381" v="772" actId="6264"/>
          <ac:spMkLst>
            <pc:docMk/>
            <pc:sldMk cId="1865298196" sldId="1034"/>
            <ac:spMk id="4" creationId="{3FA17E26-6C11-8EAD-8EAF-FA5A666E611B}"/>
          </ac:spMkLst>
        </pc:spChg>
        <pc:spChg chg="mod ord">
          <ac:chgData name="Alfred Asterjadhi" userId="39de57b9-85c0-4fd1-aaac-8ca2b6560ad0" providerId="ADAL" clId="{AF35694F-9D83-49E1-B24D-CC9A039AB265}" dt="2024-06-07T17:22:08.381" v="772" actId="6264"/>
          <ac:spMkLst>
            <pc:docMk/>
            <pc:sldMk cId="1865298196" sldId="1034"/>
            <ac:spMk id="5" creationId="{32A9649E-F81F-2F68-4850-9943ADECDAA4}"/>
          </ac:spMkLst>
        </pc:spChg>
        <pc:spChg chg="mod ord">
          <ac:chgData name="Alfred Asterjadhi" userId="39de57b9-85c0-4fd1-aaac-8ca2b6560ad0" providerId="ADAL" clId="{AF35694F-9D83-49E1-B24D-CC9A039AB265}" dt="2024-06-07T17:22:08.381" v="772" actId="6264"/>
          <ac:spMkLst>
            <pc:docMk/>
            <pc:sldMk cId="1865298196" sldId="1034"/>
            <ac:spMk id="6" creationId="{BFAF1548-C7B4-5F83-BD76-F4E3BAAA36B8}"/>
          </ac:spMkLst>
        </pc:spChg>
        <pc:spChg chg="add del mod">
          <ac:chgData name="Alfred Asterjadhi" userId="39de57b9-85c0-4fd1-aaac-8ca2b6560ad0" providerId="ADAL" clId="{AF35694F-9D83-49E1-B24D-CC9A039AB265}" dt="2024-06-07T17:22:08.381" v="772" actId="6264"/>
          <ac:spMkLst>
            <pc:docMk/>
            <pc:sldMk cId="1865298196" sldId="1034"/>
            <ac:spMk id="7" creationId="{071AB4DC-5944-BA9C-EC96-E4B89A194E01}"/>
          </ac:spMkLst>
        </pc:spChg>
        <pc:spChg chg="add del mod">
          <ac:chgData name="Alfred Asterjadhi" userId="39de57b9-85c0-4fd1-aaac-8ca2b6560ad0" providerId="ADAL" clId="{AF35694F-9D83-49E1-B24D-CC9A039AB265}" dt="2024-06-07T17:22:08.381" v="772" actId="6264"/>
          <ac:spMkLst>
            <pc:docMk/>
            <pc:sldMk cId="1865298196" sldId="1034"/>
            <ac:spMk id="8" creationId="{589FD226-2780-FAA8-8E94-22058F0B184A}"/>
          </ac:spMkLst>
        </pc:spChg>
        <pc:spChg chg="add del mod">
          <ac:chgData name="Alfred Asterjadhi" userId="39de57b9-85c0-4fd1-aaac-8ca2b6560ad0" providerId="ADAL" clId="{AF35694F-9D83-49E1-B24D-CC9A039AB265}" dt="2024-06-07T17:22:08.381" v="772" actId="6264"/>
          <ac:spMkLst>
            <pc:docMk/>
            <pc:sldMk cId="1865298196" sldId="1034"/>
            <ac:spMk id="9" creationId="{1965F3AF-586D-A360-1D76-CE9AA00482D7}"/>
          </ac:spMkLst>
        </pc:spChg>
        <pc:spChg chg="add del mod">
          <ac:chgData name="Alfred Asterjadhi" userId="39de57b9-85c0-4fd1-aaac-8ca2b6560ad0" providerId="ADAL" clId="{AF35694F-9D83-49E1-B24D-CC9A039AB265}" dt="2024-06-07T17:22:08.381" v="772" actId="6264"/>
          <ac:spMkLst>
            <pc:docMk/>
            <pc:sldMk cId="1865298196" sldId="1034"/>
            <ac:spMk id="10" creationId="{0FD85EDE-F468-7188-0A90-50319E909099}"/>
          </ac:spMkLst>
        </pc:spChg>
        <pc:spChg chg="add mod ord">
          <ac:chgData name="Alfred Asterjadhi" userId="39de57b9-85c0-4fd1-aaac-8ca2b6560ad0" providerId="ADAL" clId="{AF35694F-9D83-49E1-B24D-CC9A039AB265}" dt="2024-06-07T17:22:08.381" v="772" actId="6264"/>
          <ac:spMkLst>
            <pc:docMk/>
            <pc:sldMk cId="1865298196" sldId="1034"/>
            <ac:spMk id="11" creationId="{768268AB-4E8E-8E1A-D3A5-EF8F844ECB78}"/>
          </ac:spMkLst>
        </pc:spChg>
      </pc:sldChg>
      <pc:sldChg chg="modSp mod">
        <pc:chgData name="Alfred Asterjadhi" userId="39de57b9-85c0-4fd1-aaac-8ca2b6560ad0" providerId="ADAL" clId="{AF35694F-9D83-49E1-B24D-CC9A039AB265}" dt="2024-06-07T17:20:19.142" v="739" actId="207"/>
        <pc:sldMkLst>
          <pc:docMk/>
          <pc:sldMk cId="3814028870" sldId="1039"/>
        </pc:sldMkLst>
        <pc:spChg chg="mod">
          <ac:chgData name="Alfred Asterjadhi" userId="39de57b9-85c0-4fd1-aaac-8ca2b6560ad0" providerId="ADAL" clId="{AF35694F-9D83-49E1-B24D-CC9A039AB265}" dt="2024-06-07T17:20:19.142" v="739" actId="207"/>
          <ac:spMkLst>
            <pc:docMk/>
            <pc:sldMk cId="3814028870" sldId="1039"/>
            <ac:spMk id="3" creationId="{2C08B101-42DC-1716-269A-5A07B06D62DE}"/>
          </ac:spMkLst>
        </pc:spChg>
        <pc:spChg chg="mod">
          <ac:chgData name="Alfred Asterjadhi" userId="39de57b9-85c0-4fd1-aaac-8ca2b6560ad0" providerId="ADAL" clId="{AF35694F-9D83-49E1-B24D-CC9A039AB265}" dt="2024-06-07T16:50:54.617" v="148" actId="313"/>
          <ac:spMkLst>
            <pc:docMk/>
            <pc:sldMk cId="3814028870" sldId="1039"/>
            <ac:spMk id="5" creationId="{D3F03832-0357-D3F4-5D78-9AEED64EAC6F}"/>
          </ac:spMkLst>
        </pc:spChg>
        <pc:spChg chg="mod">
          <ac:chgData name="Alfred Asterjadhi" userId="39de57b9-85c0-4fd1-aaac-8ca2b6560ad0" providerId="ADAL" clId="{AF35694F-9D83-49E1-B24D-CC9A039AB265}" dt="2024-06-07T16:49:52.699" v="73" actId="313"/>
          <ac:spMkLst>
            <pc:docMk/>
            <pc:sldMk cId="3814028870" sldId="1039"/>
            <ac:spMk id="6" creationId="{EC77C5EB-E20F-F01E-703C-08282E47E7DA}"/>
          </ac:spMkLst>
        </pc:spChg>
      </pc:sldChg>
      <pc:sldChg chg="modSp mod">
        <pc:chgData name="Alfred Asterjadhi" userId="39de57b9-85c0-4fd1-aaac-8ca2b6560ad0" providerId="ADAL" clId="{AF35694F-9D83-49E1-B24D-CC9A039AB265}" dt="2024-06-07T17:21:16.766" v="749" actId="404"/>
        <pc:sldMkLst>
          <pc:docMk/>
          <pc:sldMk cId="1268796722" sldId="1069"/>
        </pc:sldMkLst>
        <pc:spChg chg="mod">
          <ac:chgData name="Alfred Asterjadhi" userId="39de57b9-85c0-4fd1-aaac-8ca2b6560ad0" providerId="ADAL" clId="{AF35694F-9D83-49E1-B24D-CC9A039AB265}" dt="2024-06-07T17:21:16.766" v="749" actId="404"/>
          <ac:spMkLst>
            <pc:docMk/>
            <pc:sldMk cId="1268796722" sldId="1069"/>
            <ac:spMk id="3" creationId="{D1358E1A-E185-4489-03F1-1A1A550D7AE4}"/>
          </ac:spMkLst>
        </pc:spChg>
        <pc:spChg chg="mod">
          <ac:chgData name="Alfred Asterjadhi" userId="39de57b9-85c0-4fd1-aaac-8ca2b6560ad0" providerId="ADAL" clId="{AF35694F-9D83-49E1-B24D-CC9A039AB265}" dt="2024-06-07T16:50:55.481" v="150" actId="313"/>
          <ac:spMkLst>
            <pc:docMk/>
            <pc:sldMk cId="1268796722" sldId="1069"/>
            <ac:spMk id="5" creationId="{63AE84AE-D2E6-0A98-7574-B4E54BCA4CC6}"/>
          </ac:spMkLst>
        </pc:spChg>
        <pc:spChg chg="mod">
          <ac:chgData name="Alfred Asterjadhi" userId="39de57b9-85c0-4fd1-aaac-8ca2b6560ad0" providerId="ADAL" clId="{AF35694F-9D83-49E1-B24D-CC9A039AB265}" dt="2024-06-07T16:49:53.580" v="75" actId="313"/>
          <ac:spMkLst>
            <pc:docMk/>
            <pc:sldMk cId="1268796722" sldId="1069"/>
            <ac:spMk id="6" creationId="{A843F1B1-22CD-3B09-326F-EF9071A68CDB}"/>
          </ac:spMkLst>
        </pc:spChg>
      </pc:sldChg>
      <pc:sldChg chg="modSp mod">
        <pc:chgData name="Alfred Asterjadhi" userId="39de57b9-85c0-4fd1-aaac-8ca2b6560ad0" providerId="ADAL" clId="{AF35694F-9D83-49E1-B24D-CC9A039AB265}" dt="2024-06-07T17:15:18.014" v="620" actId="5793"/>
        <pc:sldMkLst>
          <pc:docMk/>
          <pc:sldMk cId="86469410" sldId="1081"/>
        </pc:sldMkLst>
        <pc:spChg chg="mod">
          <ac:chgData name="Alfred Asterjadhi" userId="39de57b9-85c0-4fd1-aaac-8ca2b6560ad0" providerId="ADAL" clId="{AF35694F-9D83-49E1-B24D-CC9A039AB265}" dt="2024-06-07T17:07:35.074" v="603" actId="6549"/>
          <ac:spMkLst>
            <pc:docMk/>
            <pc:sldMk cId="86469410" sldId="1081"/>
            <ac:spMk id="2" creationId="{4B5F0D0E-8BB7-48AB-9160-728B8B3399A2}"/>
          </ac:spMkLst>
        </pc:spChg>
        <pc:spChg chg="mod">
          <ac:chgData name="Alfred Asterjadhi" userId="39de57b9-85c0-4fd1-aaac-8ca2b6560ad0" providerId="ADAL" clId="{AF35694F-9D83-49E1-B24D-CC9A039AB265}" dt="2024-06-07T17:15:18.014" v="620" actId="5793"/>
          <ac:spMkLst>
            <pc:docMk/>
            <pc:sldMk cId="86469410" sldId="1081"/>
            <ac:spMk id="3" creationId="{DFB0BA47-D7B6-4F95-932E-A7AA615BC440}"/>
          </ac:spMkLst>
        </pc:spChg>
        <pc:spChg chg="mod">
          <ac:chgData name="Alfred Asterjadhi" userId="39de57b9-85c0-4fd1-aaac-8ca2b6560ad0" providerId="ADAL" clId="{AF35694F-9D83-49E1-B24D-CC9A039AB265}" dt="2024-06-07T16:50:46.521" v="129" actId="313"/>
          <ac:spMkLst>
            <pc:docMk/>
            <pc:sldMk cId="86469410" sldId="1081"/>
            <ac:spMk id="5" creationId="{344A3812-25A7-493E-9C1F-5DE586377D4F}"/>
          </ac:spMkLst>
        </pc:spChg>
        <pc:spChg chg="mod">
          <ac:chgData name="Alfred Asterjadhi" userId="39de57b9-85c0-4fd1-aaac-8ca2b6560ad0" providerId="ADAL" clId="{AF35694F-9D83-49E1-B24D-CC9A039AB265}" dt="2024-06-07T16:49:44.096" v="54" actId="313"/>
          <ac:spMkLst>
            <pc:docMk/>
            <pc:sldMk cId="86469410" sldId="1081"/>
            <ac:spMk id="6" creationId="{974B2026-97FB-40D2-8F22-7E6D319B4EA2}"/>
          </ac:spMkLst>
        </pc:spChg>
      </pc:sldChg>
      <pc:sldChg chg="modSp mod">
        <pc:chgData name="Alfred Asterjadhi" userId="39de57b9-85c0-4fd1-aaac-8ca2b6560ad0" providerId="ADAL" clId="{AF35694F-9D83-49E1-B24D-CC9A039AB265}" dt="2024-06-07T17:15:40.847" v="621"/>
        <pc:sldMkLst>
          <pc:docMk/>
          <pc:sldMk cId="241393342" sldId="1082"/>
        </pc:sldMkLst>
        <pc:spChg chg="mod">
          <ac:chgData name="Alfred Asterjadhi" userId="39de57b9-85c0-4fd1-aaac-8ca2b6560ad0" providerId="ADAL" clId="{AF35694F-9D83-49E1-B24D-CC9A039AB265}" dt="2024-06-07T17:07:42.884" v="607" actId="20577"/>
          <ac:spMkLst>
            <pc:docMk/>
            <pc:sldMk cId="241393342" sldId="1082"/>
            <ac:spMk id="2" creationId="{4B5F0D0E-8BB7-48AB-9160-728B8B3399A2}"/>
          </ac:spMkLst>
        </pc:spChg>
        <pc:spChg chg="mod">
          <ac:chgData name="Alfred Asterjadhi" userId="39de57b9-85c0-4fd1-aaac-8ca2b6560ad0" providerId="ADAL" clId="{AF35694F-9D83-49E1-B24D-CC9A039AB265}" dt="2024-06-07T17:15:40.847" v="621"/>
          <ac:spMkLst>
            <pc:docMk/>
            <pc:sldMk cId="241393342" sldId="1082"/>
            <ac:spMk id="3" creationId="{DFB0BA47-D7B6-4F95-932E-A7AA615BC440}"/>
          </ac:spMkLst>
        </pc:spChg>
        <pc:spChg chg="mod">
          <ac:chgData name="Alfred Asterjadhi" userId="39de57b9-85c0-4fd1-aaac-8ca2b6560ad0" providerId="ADAL" clId="{AF35694F-9D83-49E1-B24D-CC9A039AB265}" dt="2024-06-07T16:50:46.951" v="130" actId="313"/>
          <ac:spMkLst>
            <pc:docMk/>
            <pc:sldMk cId="241393342" sldId="1082"/>
            <ac:spMk id="5" creationId="{344A3812-25A7-493E-9C1F-5DE586377D4F}"/>
          </ac:spMkLst>
        </pc:spChg>
        <pc:spChg chg="mod">
          <ac:chgData name="Alfred Asterjadhi" userId="39de57b9-85c0-4fd1-aaac-8ca2b6560ad0" providerId="ADAL" clId="{AF35694F-9D83-49E1-B24D-CC9A039AB265}" dt="2024-06-07T16:49:44.619" v="55" actId="313"/>
          <ac:spMkLst>
            <pc:docMk/>
            <pc:sldMk cId="241393342" sldId="1082"/>
            <ac:spMk id="6" creationId="{974B2026-97FB-40D2-8F22-7E6D319B4EA2}"/>
          </ac:spMkLst>
        </pc:spChg>
      </pc:sldChg>
      <pc:sldChg chg="modSp del mod">
        <pc:chgData name="Alfred Asterjadhi" userId="39de57b9-85c0-4fd1-aaac-8ca2b6560ad0" providerId="ADAL" clId="{AF35694F-9D83-49E1-B24D-CC9A039AB265}" dt="2024-06-07T17:16:25.046" v="623" actId="47"/>
        <pc:sldMkLst>
          <pc:docMk/>
          <pc:sldMk cId="1719092640" sldId="1119"/>
        </pc:sldMkLst>
        <pc:spChg chg="mod">
          <ac:chgData name="Alfred Asterjadhi" userId="39de57b9-85c0-4fd1-aaac-8ca2b6560ad0" providerId="ADAL" clId="{AF35694F-9D83-49E1-B24D-CC9A039AB265}" dt="2024-06-07T16:50:47.835" v="132" actId="313"/>
          <ac:spMkLst>
            <pc:docMk/>
            <pc:sldMk cId="1719092640" sldId="1119"/>
            <ac:spMk id="5" creationId="{DD4A2320-C2AB-2C2A-6191-53F2CFA46306}"/>
          </ac:spMkLst>
        </pc:spChg>
        <pc:spChg chg="mod">
          <ac:chgData name="Alfred Asterjadhi" userId="39de57b9-85c0-4fd1-aaac-8ca2b6560ad0" providerId="ADAL" clId="{AF35694F-9D83-49E1-B24D-CC9A039AB265}" dt="2024-06-07T16:49:45.551" v="57" actId="313"/>
          <ac:spMkLst>
            <pc:docMk/>
            <pc:sldMk cId="1719092640" sldId="1119"/>
            <ac:spMk id="6" creationId="{B523492A-75D9-6FF6-3E1F-78DB522859A1}"/>
          </ac:spMkLst>
        </pc:spChg>
      </pc:sldChg>
      <pc:sldChg chg="modSp del mod">
        <pc:chgData name="Alfred Asterjadhi" userId="39de57b9-85c0-4fd1-aaac-8ca2b6560ad0" providerId="ADAL" clId="{AF35694F-9D83-49E1-B24D-CC9A039AB265}" dt="2024-06-07T17:16:26.254" v="624" actId="47"/>
        <pc:sldMkLst>
          <pc:docMk/>
          <pc:sldMk cId="1759085455" sldId="1120"/>
        </pc:sldMkLst>
        <pc:spChg chg="mod">
          <ac:chgData name="Alfred Asterjadhi" userId="39de57b9-85c0-4fd1-aaac-8ca2b6560ad0" providerId="ADAL" clId="{AF35694F-9D83-49E1-B24D-CC9A039AB265}" dt="2024-06-07T16:50:48.258" v="133" actId="313"/>
          <ac:spMkLst>
            <pc:docMk/>
            <pc:sldMk cId="1759085455" sldId="1120"/>
            <ac:spMk id="5" creationId="{88FCBE30-F907-2B20-0795-8ED9040674F5}"/>
          </ac:spMkLst>
        </pc:spChg>
        <pc:spChg chg="mod">
          <ac:chgData name="Alfred Asterjadhi" userId="39de57b9-85c0-4fd1-aaac-8ca2b6560ad0" providerId="ADAL" clId="{AF35694F-9D83-49E1-B24D-CC9A039AB265}" dt="2024-06-07T16:49:46.062" v="58" actId="313"/>
          <ac:spMkLst>
            <pc:docMk/>
            <pc:sldMk cId="1759085455" sldId="1120"/>
            <ac:spMk id="6" creationId="{40A5D489-D875-6666-6412-B3CC781AC01C}"/>
          </ac:spMkLst>
        </pc:spChg>
      </pc:sldChg>
      <pc:sldChg chg="modSp del mod">
        <pc:chgData name="Alfred Asterjadhi" userId="39de57b9-85c0-4fd1-aaac-8ca2b6560ad0" providerId="ADAL" clId="{AF35694F-9D83-49E1-B24D-CC9A039AB265}" dt="2024-06-07T17:16:32.076" v="626" actId="47"/>
        <pc:sldMkLst>
          <pc:docMk/>
          <pc:sldMk cId="4049871576" sldId="1121"/>
        </pc:sldMkLst>
        <pc:spChg chg="mod">
          <ac:chgData name="Alfred Asterjadhi" userId="39de57b9-85c0-4fd1-aaac-8ca2b6560ad0" providerId="ADAL" clId="{AF35694F-9D83-49E1-B24D-CC9A039AB265}" dt="2024-06-07T16:50:49.083" v="135" actId="313"/>
          <ac:spMkLst>
            <pc:docMk/>
            <pc:sldMk cId="4049871576" sldId="1121"/>
            <ac:spMk id="5" creationId="{5E858752-CE01-B4A9-3811-EA1514909739}"/>
          </ac:spMkLst>
        </pc:spChg>
        <pc:spChg chg="mod">
          <ac:chgData name="Alfred Asterjadhi" userId="39de57b9-85c0-4fd1-aaac-8ca2b6560ad0" providerId="ADAL" clId="{AF35694F-9D83-49E1-B24D-CC9A039AB265}" dt="2024-06-07T16:49:47.024" v="60" actId="313"/>
          <ac:spMkLst>
            <pc:docMk/>
            <pc:sldMk cId="4049871576" sldId="1121"/>
            <ac:spMk id="6" creationId="{038A347E-AE6A-F6AC-63D5-49E1DC5FB5CA}"/>
          </ac:spMkLst>
        </pc:spChg>
      </pc:sldChg>
      <pc:sldChg chg="modSp del mod">
        <pc:chgData name="Alfred Asterjadhi" userId="39de57b9-85c0-4fd1-aaac-8ca2b6560ad0" providerId="ADAL" clId="{AF35694F-9D83-49E1-B24D-CC9A039AB265}" dt="2024-06-07T17:16:32.906" v="627" actId="47"/>
        <pc:sldMkLst>
          <pc:docMk/>
          <pc:sldMk cId="1948925109" sldId="1122"/>
        </pc:sldMkLst>
        <pc:spChg chg="mod">
          <ac:chgData name="Alfred Asterjadhi" userId="39de57b9-85c0-4fd1-aaac-8ca2b6560ad0" providerId="ADAL" clId="{AF35694F-9D83-49E1-B24D-CC9A039AB265}" dt="2024-06-07T16:50:49.578" v="136" actId="313"/>
          <ac:spMkLst>
            <pc:docMk/>
            <pc:sldMk cId="1948925109" sldId="1122"/>
            <ac:spMk id="5" creationId="{787ADC05-6ACE-8F2B-8420-DC6FAA90B7C1}"/>
          </ac:spMkLst>
        </pc:spChg>
        <pc:spChg chg="mod">
          <ac:chgData name="Alfred Asterjadhi" userId="39de57b9-85c0-4fd1-aaac-8ca2b6560ad0" providerId="ADAL" clId="{AF35694F-9D83-49E1-B24D-CC9A039AB265}" dt="2024-06-07T16:49:47.445" v="61" actId="313"/>
          <ac:spMkLst>
            <pc:docMk/>
            <pc:sldMk cId="1948925109" sldId="1122"/>
            <ac:spMk id="6" creationId="{E070C154-A206-229C-5DA6-0367362B5F7C}"/>
          </ac:spMkLst>
        </pc:spChg>
      </pc:sldChg>
      <pc:sldChg chg="modSp del mod">
        <pc:chgData name="Alfred Asterjadhi" userId="39de57b9-85c0-4fd1-aaac-8ca2b6560ad0" providerId="ADAL" clId="{AF35694F-9D83-49E1-B24D-CC9A039AB265}" dt="2024-06-07T17:16:34.292" v="629" actId="47"/>
        <pc:sldMkLst>
          <pc:docMk/>
          <pc:sldMk cId="3999548584" sldId="1123"/>
        </pc:sldMkLst>
        <pc:spChg chg="mod">
          <ac:chgData name="Alfred Asterjadhi" userId="39de57b9-85c0-4fd1-aaac-8ca2b6560ad0" providerId="ADAL" clId="{AF35694F-9D83-49E1-B24D-CC9A039AB265}" dt="2024-06-07T16:50:50.434" v="138" actId="313"/>
          <ac:spMkLst>
            <pc:docMk/>
            <pc:sldMk cId="3999548584" sldId="1123"/>
            <ac:spMk id="5" creationId="{931DC674-F25A-E0D9-8863-0260D2006390}"/>
          </ac:spMkLst>
        </pc:spChg>
        <pc:spChg chg="mod">
          <ac:chgData name="Alfred Asterjadhi" userId="39de57b9-85c0-4fd1-aaac-8ca2b6560ad0" providerId="ADAL" clId="{AF35694F-9D83-49E1-B24D-CC9A039AB265}" dt="2024-06-07T16:49:48.358" v="63" actId="313"/>
          <ac:spMkLst>
            <pc:docMk/>
            <pc:sldMk cId="3999548584" sldId="1123"/>
            <ac:spMk id="6" creationId="{AEF123B4-EFFA-B4D7-11D1-6F1D9AF265FF}"/>
          </ac:spMkLst>
        </pc:spChg>
      </pc:sldChg>
      <pc:sldChg chg="modSp del mod">
        <pc:chgData name="Alfred Asterjadhi" userId="39de57b9-85c0-4fd1-aaac-8ca2b6560ad0" providerId="ADAL" clId="{AF35694F-9D83-49E1-B24D-CC9A039AB265}" dt="2024-06-07T17:16:35.060" v="630" actId="47"/>
        <pc:sldMkLst>
          <pc:docMk/>
          <pc:sldMk cId="3263485424" sldId="1124"/>
        </pc:sldMkLst>
        <pc:spChg chg="mod">
          <ac:chgData name="Alfred Asterjadhi" userId="39de57b9-85c0-4fd1-aaac-8ca2b6560ad0" providerId="ADAL" clId="{AF35694F-9D83-49E1-B24D-CC9A039AB265}" dt="2024-06-07T16:50:50.871" v="139" actId="313"/>
          <ac:spMkLst>
            <pc:docMk/>
            <pc:sldMk cId="3263485424" sldId="1124"/>
            <ac:spMk id="5" creationId="{25A7D3CD-18CA-117D-5E09-D728031699E7}"/>
          </ac:spMkLst>
        </pc:spChg>
        <pc:spChg chg="mod">
          <ac:chgData name="Alfred Asterjadhi" userId="39de57b9-85c0-4fd1-aaac-8ca2b6560ad0" providerId="ADAL" clId="{AF35694F-9D83-49E1-B24D-CC9A039AB265}" dt="2024-06-07T16:49:48.804" v="64" actId="313"/>
          <ac:spMkLst>
            <pc:docMk/>
            <pc:sldMk cId="3263485424" sldId="1124"/>
            <ac:spMk id="6" creationId="{11B75DF1-B961-FE14-4457-184A21903428}"/>
          </ac:spMkLst>
        </pc:spChg>
      </pc:sldChg>
      <pc:sldChg chg="modSp del mod">
        <pc:chgData name="Alfred Asterjadhi" userId="39de57b9-85c0-4fd1-aaac-8ca2b6560ad0" providerId="ADAL" clId="{AF35694F-9D83-49E1-B24D-CC9A039AB265}" dt="2024-06-07T17:16:38.568" v="632" actId="47"/>
        <pc:sldMkLst>
          <pc:docMk/>
          <pc:sldMk cId="1467436368" sldId="1125"/>
        </pc:sldMkLst>
        <pc:spChg chg="mod">
          <ac:chgData name="Alfred Asterjadhi" userId="39de57b9-85c0-4fd1-aaac-8ca2b6560ad0" providerId="ADAL" clId="{AF35694F-9D83-49E1-B24D-CC9A039AB265}" dt="2024-06-07T16:50:51.708" v="141" actId="313"/>
          <ac:spMkLst>
            <pc:docMk/>
            <pc:sldMk cId="1467436368" sldId="1125"/>
            <ac:spMk id="5" creationId="{0C0DD4AB-2930-5AB8-1EF5-59CAC84CBF12}"/>
          </ac:spMkLst>
        </pc:spChg>
        <pc:spChg chg="mod">
          <ac:chgData name="Alfred Asterjadhi" userId="39de57b9-85c0-4fd1-aaac-8ca2b6560ad0" providerId="ADAL" clId="{AF35694F-9D83-49E1-B24D-CC9A039AB265}" dt="2024-06-07T16:49:49.637" v="66" actId="313"/>
          <ac:spMkLst>
            <pc:docMk/>
            <pc:sldMk cId="1467436368" sldId="1125"/>
            <ac:spMk id="6" creationId="{10F272CC-68C9-AA60-ACC5-9ADAA10EE143}"/>
          </ac:spMkLst>
        </pc:spChg>
      </pc:sldChg>
      <pc:sldChg chg="modSp del mod">
        <pc:chgData name="Alfred Asterjadhi" userId="39de57b9-85c0-4fd1-aaac-8ca2b6560ad0" providerId="ADAL" clId="{AF35694F-9D83-49E1-B24D-CC9A039AB265}" dt="2024-06-07T17:16:45.271" v="636" actId="47"/>
        <pc:sldMkLst>
          <pc:docMk/>
          <pc:sldMk cId="3629084029" sldId="1126"/>
        </pc:sldMkLst>
        <pc:spChg chg="mod">
          <ac:chgData name="Alfred Asterjadhi" userId="39de57b9-85c0-4fd1-aaac-8ca2b6560ad0" providerId="ADAL" clId="{AF35694F-9D83-49E1-B24D-CC9A039AB265}" dt="2024-06-07T16:50:53.352" v="145" actId="313"/>
          <ac:spMkLst>
            <pc:docMk/>
            <pc:sldMk cId="3629084029" sldId="1126"/>
            <ac:spMk id="5" creationId="{0519A838-5D11-206A-5F9C-C4879D54E3DF}"/>
          </ac:spMkLst>
        </pc:spChg>
        <pc:spChg chg="mod">
          <ac:chgData name="Alfred Asterjadhi" userId="39de57b9-85c0-4fd1-aaac-8ca2b6560ad0" providerId="ADAL" clId="{AF35694F-9D83-49E1-B24D-CC9A039AB265}" dt="2024-06-07T16:49:51.415" v="70" actId="313"/>
          <ac:spMkLst>
            <pc:docMk/>
            <pc:sldMk cId="3629084029" sldId="1126"/>
            <ac:spMk id="6" creationId="{44B88CA0-D0A5-F386-550C-CFE9DB37F45F}"/>
          </ac:spMkLst>
        </pc:spChg>
      </pc:sldChg>
      <pc:sldChg chg="modSp del mod">
        <pc:chgData name="Alfred Asterjadhi" userId="39de57b9-85c0-4fd1-aaac-8ca2b6560ad0" providerId="ADAL" clId="{AF35694F-9D83-49E1-B24D-CC9A039AB265}" dt="2024-06-07T17:06:26.793" v="587" actId="47"/>
        <pc:sldMkLst>
          <pc:docMk/>
          <pc:sldMk cId="1816478880" sldId="1127"/>
        </pc:sldMkLst>
        <pc:spChg chg="mod">
          <ac:chgData name="Alfred Asterjadhi" userId="39de57b9-85c0-4fd1-aaac-8ca2b6560ad0" providerId="ADAL" clId="{AF35694F-9D83-49E1-B24D-CC9A039AB265}" dt="2024-06-07T16:50:45.298" v="126" actId="313"/>
          <ac:spMkLst>
            <pc:docMk/>
            <pc:sldMk cId="1816478880" sldId="1127"/>
            <ac:spMk id="5" creationId="{CE4407E8-7357-2C29-3F52-0E1D2A5E0728}"/>
          </ac:spMkLst>
        </pc:spChg>
        <pc:spChg chg="mod">
          <ac:chgData name="Alfred Asterjadhi" userId="39de57b9-85c0-4fd1-aaac-8ca2b6560ad0" providerId="ADAL" clId="{AF35694F-9D83-49E1-B24D-CC9A039AB265}" dt="2024-06-07T16:49:42.464" v="51" actId="313"/>
          <ac:spMkLst>
            <pc:docMk/>
            <pc:sldMk cId="1816478880" sldId="1127"/>
            <ac:spMk id="6" creationId="{107DAD3C-818D-BADA-1D7A-461FF2B0372B}"/>
          </ac:spMkLst>
        </pc:spChg>
      </pc:sldChg>
      <pc:sldChg chg="modSp del mod">
        <pc:chgData name="Alfred Asterjadhi" userId="39de57b9-85c0-4fd1-aaac-8ca2b6560ad0" providerId="ADAL" clId="{AF35694F-9D83-49E1-B24D-CC9A039AB265}" dt="2024-06-07T17:07:13.791" v="592" actId="47"/>
        <pc:sldMkLst>
          <pc:docMk/>
          <pc:sldMk cId="365622457" sldId="1128"/>
        </pc:sldMkLst>
        <pc:spChg chg="mod">
          <ac:chgData name="Alfred Asterjadhi" userId="39de57b9-85c0-4fd1-aaac-8ca2b6560ad0" providerId="ADAL" clId="{AF35694F-9D83-49E1-B24D-CC9A039AB265}" dt="2024-06-07T16:50:45.687" v="127" actId="313"/>
          <ac:spMkLst>
            <pc:docMk/>
            <pc:sldMk cId="365622457" sldId="1128"/>
            <ac:spMk id="5" creationId="{D183679C-FCF8-81F5-B1E7-DDF252E4D5CA}"/>
          </ac:spMkLst>
        </pc:spChg>
        <pc:spChg chg="mod">
          <ac:chgData name="Alfred Asterjadhi" userId="39de57b9-85c0-4fd1-aaac-8ca2b6560ad0" providerId="ADAL" clId="{AF35694F-9D83-49E1-B24D-CC9A039AB265}" dt="2024-06-07T16:49:42.915" v="52" actId="313"/>
          <ac:spMkLst>
            <pc:docMk/>
            <pc:sldMk cId="365622457" sldId="1128"/>
            <ac:spMk id="6" creationId="{1E22B6C7-7B48-51C4-1C01-4B9BF66697EC}"/>
          </ac:spMkLst>
        </pc:spChg>
      </pc:sldChg>
      <pc:sldChg chg="modSp mod">
        <pc:chgData name="Alfred Asterjadhi" userId="39de57b9-85c0-4fd1-aaac-8ca2b6560ad0" providerId="ADAL" clId="{AF35694F-9D83-49E1-B24D-CC9A039AB265}" dt="2024-06-07T17:01:42.600" v="400" actId="313"/>
        <pc:sldMkLst>
          <pc:docMk/>
          <pc:sldMk cId="2944575670" sldId="1129"/>
        </pc:sldMkLst>
        <pc:spChg chg="mod">
          <ac:chgData name="Alfred Asterjadhi" userId="39de57b9-85c0-4fd1-aaac-8ca2b6560ad0" providerId="ADAL" clId="{AF35694F-9D83-49E1-B24D-CC9A039AB265}" dt="2024-06-07T17:01:42.600" v="400" actId="313"/>
          <ac:spMkLst>
            <pc:docMk/>
            <pc:sldMk cId="2944575670" sldId="1129"/>
            <ac:spMk id="2" creationId="{F2762690-C15C-4839-B40F-0AF3A4D89457}"/>
          </ac:spMkLst>
        </pc:spChg>
        <pc:spChg chg="mod">
          <ac:chgData name="Alfred Asterjadhi" userId="39de57b9-85c0-4fd1-aaac-8ca2b6560ad0" providerId="ADAL" clId="{AF35694F-9D83-49E1-B24D-CC9A039AB265}" dt="2024-06-07T16:49:29.515" v="32" actId="313"/>
          <ac:spMkLst>
            <pc:docMk/>
            <pc:sldMk cId="2944575670" sldId="1129"/>
            <ac:spMk id="3" creationId="{D20906E0-F900-4991-83B1-675F5B67FA2D}"/>
          </ac:spMkLst>
        </pc:spChg>
        <pc:spChg chg="mod">
          <ac:chgData name="Alfred Asterjadhi" userId="39de57b9-85c0-4fd1-aaac-8ca2b6560ad0" providerId="ADAL" clId="{AF35694F-9D83-49E1-B24D-CC9A039AB265}" dt="2024-06-07T16:50:37.699" v="108" actId="313"/>
          <ac:spMkLst>
            <pc:docMk/>
            <pc:sldMk cId="2944575670" sldId="1129"/>
            <ac:spMk id="4" creationId="{CA1A5643-4D6B-47E2-9F58-7F7F34A069C9}"/>
          </ac:spMkLst>
        </pc:spChg>
        <pc:graphicFrameChg chg="modGraphic">
          <ac:chgData name="Alfred Asterjadhi" userId="39de57b9-85c0-4fd1-aaac-8ca2b6560ad0" providerId="ADAL" clId="{AF35694F-9D83-49E1-B24D-CC9A039AB265}" dt="2024-06-07T17:01:17.667" v="396" actId="255"/>
          <ac:graphicFrameMkLst>
            <pc:docMk/>
            <pc:sldMk cId="2944575670" sldId="1129"/>
            <ac:graphicFrameMk id="6" creationId="{5094FBC8-BB74-47F3-965D-16BC678F4D1D}"/>
          </ac:graphicFrameMkLst>
        </pc:graphicFrameChg>
      </pc:sldChg>
      <pc:sldChg chg="modSp del mod">
        <pc:chgData name="Alfred Asterjadhi" userId="39de57b9-85c0-4fd1-aaac-8ca2b6560ad0" providerId="ADAL" clId="{AF35694F-9D83-49E1-B24D-CC9A039AB265}" dt="2024-06-07T17:00:48.945" v="380" actId="47"/>
        <pc:sldMkLst>
          <pc:docMk/>
          <pc:sldMk cId="1578072368" sldId="1130"/>
        </pc:sldMkLst>
        <pc:spChg chg="mod">
          <ac:chgData name="Alfred Asterjadhi" userId="39de57b9-85c0-4fd1-aaac-8ca2b6560ad0" providerId="ADAL" clId="{AF35694F-9D83-49E1-B24D-CC9A039AB265}" dt="2024-06-07T16:49:29.953" v="33" actId="313"/>
          <ac:spMkLst>
            <pc:docMk/>
            <pc:sldMk cId="1578072368" sldId="1130"/>
            <ac:spMk id="3" creationId="{D20906E0-F900-4991-83B1-675F5B67FA2D}"/>
          </ac:spMkLst>
        </pc:spChg>
        <pc:spChg chg="mod">
          <ac:chgData name="Alfred Asterjadhi" userId="39de57b9-85c0-4fd1-aaac-8ca2b6560ad0" providerId="ADAL" clId="{AF35694F-9D83-49E1-B24D-CC9A039AB265}" dt="2024-06-07T16:50:38.168" v="109" actId="313"/>
          <ac:spMkLst>
            <pc:docMk/>
            <pc:sldMk cId="1578072368" sldId="1130"/>
            <ac:spMk id="4" creationId="{CA1A5643-4D6B-47E2-9F58-7F7F34A069C9}"/>
          </ac:spMkLst>
        </pc:spChg>
      </pc:sldChg>
      <pc:sldChg chg="modSp del mod">
        <pc:chgData name="Alfred Asterjadhi" userId="39de57b9-85c0-4fd1-aaac-8ca2b6560ad0" providerId="ADAL" clId="{AF35694F-9D83-49E1-B24D-CC9A039AB265}" dt="2024-06-07T17:00:50.484" v="381" actId="47"/>
        <pc:sldMkLst>
          <pc:docMk/>
          <pc:sldMk cId="960668234" sldId="1131"/>
        </pc:sldMkLst>
        <pc:spChg chg="mod">
          <ac:chgData name="Alfred Asterjadhi" userId="39de57b9-85c0-4fd1-aaac-8ca2b6560ad0" providerId="ADAL" clId="{AF35694F-9D83-49E1-B24D-CC9A039AB265}" dt="2024-06-07T16:49:30.367" v="34" actId="313"/>
          <ac:spMkLst>
            <pc:docMk/>
            <pc:sldMk cId="960668234" sldId="1131"/>
            <ac:spMk id="3" creationId="{D20906E0-F900-4991-83B1-675F5B67FA2D}"/>
          </ac:spMkLst>
        </pc:spChg>
        <pc:spChg chg="mod">
          <ac:chgData name="Alfred Asterjadhi" userId="39de57b9-85c0-4fd1-aaac-8ca2b6560ad0" providerId="ADAL" clId="{AF35694F-9D83-49E1-B24D-CC9A039AB265}" dt="2024-06-07T16:50:38.627" v="110" actId="313"/>
          <ac:spMkLst>
            <pc:docMk/>
            <pc:sldMk cId="960668234" sldId="1131"/>
            <ac:spMk id="4" creationId="{CA1A5643-4D6B-47E2-9F58-7F7F34A069C9}"/>
          </ac:spMkLst>
        </pc:spChg>
      </pc:sldChg>
      <pc:sldChg chg="modSp del mod">
        <pc:chgData name="Alfred Asterjadhi" userId="39de57b9-85c0-4fd1-aaac-8ca2b6560ad0" providerId="ADAL" clId="{AF35694F-9D83-49E1-B24D-CC9A039AB265}" dt="2024-06-07T17:00:51.359" v="382" actId="47"/>
        <pc:sldMkLst>
          <pc:docMk/>
          <pc:sldMk cId="4075124134" sldId="1132"/>
        </pc:sldMkLst>
        <pc:spChg chg="mod">
          <ac:chgData name="Alfred Asterjadhi" userId="39de57b9-85c0-4fd1-aaac-8ca2b6560ad0" providerId="ADAL" clId="{AF35694F-9D83-49E1-B24D-CC9A039AB265}" dt="2024-06-07T16:49:30.813" v="35" actId="313"/>
          <ac:spMkLst>
            <pc:docMk/>
            <pc:sldMk cId="4075124134" sldId="1132"/>
            <ac:spMk id="3" creationId="{D20906E0-F900-4991-83B1-675F5B67FA2D}"/>
          </ac:spMkLst>
        </pc:spChg>
        <pc:spChg chg="mod">
          <ac:chgData name="Alfred Asterjadhi" userId="39de57b9-85c0-4fd1-aaac-8ca2b6560ad0" providerId="ADAL" clId="{AF35694F-9D83-49E1-B24D-CC9A039AB265}" dt="2024-06-07T16:50:39.065" v="111" actId="313"/>
          <ac:spMkLst>
            <pc:docMk/>
            <pc:sldMk cId="4075124134" sldId="1132"/>
            <ac:spMk id="4" creationId="{CA1A5643-4D6B-47E2-9F58-7F7F34A069C9}"/>
          </ac:spMkLst>
        </pc:spChg>
      </pc:sldChg>
      <pc:sldChg chg="modSp del mod">
        <pc:chgData name="Alfred Asterjadhi" userId="39de57b9-85c0-4fd1-aaac-8ca2b6560ad0" providerId="ADAL" clId="{AF35694F-9D83-49E1-B24D-CC9A039AB265}" dt="2024-06-07T17:00:52.261" v="383" actId="47"/>
        <pc:sldMkLst>
          <pc:docMk/>
          <pc:sldMk cId="2353038827" sldId="1133"/>
        </pc:sldMkLst>
        <pc:spChg chg="mod">
          <ac:chgData name="Alfred Asterjadhi" userId="39de57b9-85c0-4fd1-aaac-8ca2b6560ad0" providerId="ADAL" clId="{AF35694F-9D83-49E1-B24D-CC9A039AB265}" dt="2024-06-07T16:49:31.217" v="36" actId="313"/>
          <ac:spMkLst>
            <pc:docMk/>
            <pc:sldMk cId="2353038827" sldId="1133"/>
            <ac:spMk id="3" creationId="{D20906E0-F900-4991-83B1-675F5B67FA2D}"/>
          </ac:spMkLst>
        </pc:spChg>
        <pc:spChg chg="mod">
          <ac:chgData name="Alfred Asterjadhi" userId="39de57b9-85c0-4fd1-aaac-8ca2b6560ad0" providerId="ADAL" clId="{AF35694F-9D83-49E1-B24D-CC9A039AB265}" dt="2024-06-07T16:50:39.526" v="112" actId="313"/>
          <ac:spMkLst>
            <pc:docMk/>
            <pc:sldMk cId="2353038827" sldId="1133"/>
            <ac:spMk id="4" creationId="{CA1A5643-4D6B-47E2-9F58-7F7F34A069C9}"/>
          </ac:spMkLst>
        </pc:spChg>
      </pc:sldChg>
      <pc:sldChg chg="modSp del mod">
        <pc:chgData name="Alfred Asterjadhi" userId="39de57b9-85c0-4fd1-aaac-8ca2b6560ad0" providerId="ADAL" clId="{AF35694F-9D83-49E1-B24D-CC9A039AB265}" dt="2024-06-07T17:00:53.056" v="384" actId="47"/>
        <pc:sldMkLst>
          <pc:docMk/>
          <pc:sldMk cId="3842502493" sldId="1134"/>
        </pc:sldMkLst>
        <pc:spChg chg="mod">
          <ac:chgData name="Alfred Asterjadhi" userId="39de57b9-85c0-4fd1-aaac-8ca2b6560ad0" providerId="ADAL" clId="{AF35694F-9D83-49E1-B24D-CC9A039AB265}" dt="2024-06-07T16:49:31.734" v="37" actId="313"/>
          <ac:spMkLst>
            <pc:docMk/>
            <pc:sldMk cId="3842502493" sldId="1134"/>
            <ac:spMk id="3" creationId="{D20906E0-F900-4991-83B1-675F5B67FA2D}"/>
          </ac:spMkLst>
        </pc:spChg>
        <pc:spChg chg="mod">
          <ac:chgData name="Alfred Asterjadhi" userId="39de57b9-85c0-4fd1-aaac-8ca2b6560ad0" providerId="ADAL" clId="{AF35694F-9D83-49E1-B24D-CC9A039AB265}" dt="2024-06-07T16:50:39.959" v="113" actId="313"/>
          <ac:spMkLst>
            <pc:docMk/>
            <pc:sldMk cId="3842502493" sldId="1134"/>
            <ac:spMk id="4" creationId="{CA1A5643-4D6B-47E2-9F58-7F7F34A069C9}"/>
          </ac:spMkLst>
        </pc:spChg>
      </pc:sldChg>
      <pc:sldChg chg="modSp del mod">
        <pc:chgData name="Alfred Asterjadhi" userId="39de57b9-85c0-4fd1-aaac-8ca2b6560ad0" providerId="ADAL" clId="{AF35694F-9D83-49E1-B24D-CC9A039AB265}" dt="2024-06-07T17:00:53.685" v="385" actId="47"/>
        <pc:sldMkLst>
          <pc:docMk/>
          <pc:sldMk cId="1720176983" sldId="1135"/>
        </pc:sldMkLst>
        <pc:spChg chg="mod">
          <ac:chgData name="Alfred Asterjadhi" userId="39de57b9-85c0-4fd1-aaac-8ca2b6560ad0" providerId="ADAL" clId="{AF35694F-9D83-49E1-B24D-CC9A039AB265}" dt="2024-06-07T16:49:32.179" v="38" actId="313"/>
          <ac:spMkLst>
            <pc:docMk/>
            <pc:sldMk cId="1720176983" sldId="1135"/>
            <ac:spMk id="3" creationId="{D20906E0-F900-4991-83B1-675F5B67FA2D}"/>
          </ac:spMkLst>
        </pc:spChg>
        <pc:spChg chg="mod">
          <ac:chgData name="Alfred Asterjadhi" userId="39de57b9-85c0-4fd1-aaac-8ca2b6560ad0" providerId="ADAL" clId="{AF35694F-9D83-49E1-B24D-CC9A039AB265}" dt="2024-06-07T16:50:40.414" v="114" actId="313"/>
          <ac:spMkLst>
            <pc:docMk/>
            <pc:sldMk cId="1720176983" sldId="1135"/>
            <ac:spMk id="4" creationId="{CA1A5643-4D6B-47E2-9F58-7F7F34A069C9}"/>
          </ac:spMkLst>
        </pc:spChg>
      </pc:sldChg>
      <pc:sldChg chg="modSp del mod">
        <pc:chgData name="Alfred Asterjadhi" userId="39de57b9-85c0-4fd1-aaac-8ca2b6560ad0" providerId="ADAL" clId="{AF35694F-9D83-49E1-B24D-CC9A039AB265}" dt="2024-06-07T17:00:54.737" v="387" actId="47"/>
        <pc:sldMkLst>
          <pc:docMk/>
          <pc:sldMk cId="308015523" sldId="1136"/>
        </pc:sldMkLst>
        <pc:spChg chg="mod">
          <ac:chgData name="Alfred Asterjadhi" userId="39de57b9-85c0-4fd1-aaac-8ca2b6560ad0" providerId="ADAL" clId="{AF35694F-9D83-49E1-B24D-CC9A039AB265}" dt="2024-06-07T16:49:33.156" v="40" actId="313"/>
          <ac:spMkLst>
            <pc:docMk/>
            <pc:sldMk cId="308015523" sldId="1136"/>
            <ac:spMk id="3" creationId="{D20906E0-F900-4991-83B1-675F5B67FA2D}"/>
          </ac:spMkLst>
        </pc:spChg>
        <pc:spChg chg="mod">
          <ac:chgData name="Alfred Asterjadhi" userId="39de57b9-85c0-4fd1-aaac-8ca2b6560ad0" providerId="ADAL" clId="{AF35694F-9D83-49E1-B24D-CC9A039AB265}" dt="2024-06-07T16:50:41.288" v="116" actId="313"/>
          <ac:spMkLst>
            <pc:docMk/>
            <pc:sldMk cId="308015523" sldId="1136"/>
            <ac:spMk id="4" creationId="{CA1A5643-4D6B-47E2-9F58-7F7F34A069C9}"/>
          </ac:spMkLst>
        </pc:spChg>
      </pc:sldChg>
      <pc:sldChg chg="modSp mod">
        <pc:chgData name="Alfred Asterjadhi" userId="39de57b9-85c0-4fd1-aaac-8ca2b6560ad0" providerId="ADAL" clId="{AF35694F-9D83-49E1-B24D-CC9A039AB265}" dt="2024-06-07T17:01:37.338" v="398" actId="313"/>
        <pc:sldMkLst>
          <pc:docMk/>
          <pc:sldMk cId="2943567508" sldId="1137"/>
        </pc:sldMkLst>
        <pc:spChg chg="mod">
          <ac:chgData name="Alfred Asterjadhi" userId="39de57b9-85c0-4fd1-aaac-8ca2b6560ad0" providerId="ADAL" clId="{AF35694F-9D83-49E1-B24D-CC9A039AB265}" dt="2024-06-07T17:01:37.338" v="398" actId="313"/>
          <ac:spMkLst>
            <pc:docMk/>
            <pc:sldMk cId="2943567508" sldId="1137"/>
            <ac:spMk id="2" creationId="{F2762690-C15C-4839-B40F-0AF3A4D89457}"/>
          </ac:spMkLst>
        </pc:spChg>
        <pc:spChg chg="mod">
          <ac:chgData name="Alfred Asterjadhi" userId="39de57b9-85c0-4fd1-aaac-8ca2b6560ad0" providerId="ADAL" clId="{AF35694F-9D83-49E1-B24D-CC9A039AB265}" dt="2024-06-07T16:49:34.951" v="43" actId="313"/>
          <ac:spMkLst>
            <pc:docMk/>
            <pc:sldMk cId="2943567508" sldId="1137"/>
            <ac:spMk id="3" creationId="{D20906E0-F900-4991-83B1-675F5B67FA2D}"/>
          </ac:spMkLst>
        </pc:spChg>
        <pc:spChg chg="mod">
          <ac:chgData name="Alfred Asterjadhi" userId="39de57b9-85c0-4fd1-aaac-8ca2b6560ad0" providerId="ADAL" clId="{AF35694F-9D83-49E1-B24D-CC9A039AB265}" dt="2024-06-07T16:50:42.527" v="119" actId="313"/>
          <ac:spMkLst>
            <pc:docMk/>
            <pc:sldMk cId="2943567508" sldId="1137"/>
            <ac:spMk id="4" creationId="{CA1A5643-4D6B-47E2-9F58-7F7F34A069C9}"/>
          </ac:spMkLst>
        </pc:spChg>
      </pc:sldChg>
      <pc:sldChg chg="modSp del mod">
        <pc:chgData name="Alfred Asterjadhi" userId="39de57b9-85c0-4fd1-aaac-8ca2b6560ad0" providerId="ADAL" clId="{AF35694F-9D83-49E1-B24D-CC9A039AB265}" dt="2024-06-07T17:00:56.627" v="389" actId="47"/>
        <pc:sldMkLst>
          <pc:docMk/>
          <pc:sldMk cId="1522034715" sldId="1139"/>
        </pc:sldMkLst>
        <pc:spChg chg="mod">
          <ac:chgData name="Alfred Asterjadhi" userId="39de57b9-85c0-4fd1-aaac-8ca2b6560ad0" providerId="ADAL" clId="{AF35694F-9D83-49E1-B24D-CC9A039AB265}" dt="2024-06-07T16:49:34.357" v="42" actId="313"/>
          <ac:spMkLst>
            <pc:docMk/>
            <pc:sldMk cId="1522034715" sldId="1139"/>
            <ac:spMk id="3" creationId="{D20906E0-F900-4991-83B1-675F5B67FA2D}"/>
          </ac:spMkLst>
        </pc:spChg>
        <pc:spChg chg="mod">
          <ac:chgData name="Alfred Asterjadhi" userId="39de57b9-85c0-4fd1-aaac-8ca2b6560ad0" providerId="ADAL" clId="{AF35694F-9D83-49E1-B24D-CC9A039AB265}" dt="2024-06-07T16:50:42.109" v="118" actId="313"/>
          <ac:spMkLst>
            <pc:docMk/>
            <pc:sldMk cId="1522034715" sldId="1139"/>
            <ac:spMk id="4" creationId="{CA1A5643-4D6B-47E2-9F58-7F7F34A069C9}"/>
          </ac:spMkLst>
        </pc:spChg>
      </pc:sldChg>
      <pc:sldChg chg="modSp del mod">
        <pc:chgData name="Alfred Asterjadhi" userId="39de57b9-85c0-4fd1-aaac-8ca2b6560ad0" providerId="ADAL" clId="{AF35694F-9D83-49E1-B24D-CC9A039AB265}" dt="2024-06-07T17:00:55.282" v="388" actId="47"/>
        <pc:sldMkLst>
          <pc:docMk/>
          <pc:sldMk cId="1415631896" sldId="1141"/>
        </pc:sldMkLst>
        <pc:spChg chg="mod">
          <ac:chgData name="Alfred Asterjadhi" userId="39de57b9-85c0-4fd1-aaac-8ca2b6560ad0" providerId="ADAL" clId="{AF35694F-9D83-49E1-B24D-CC9A039AB265}" dt="2024-06-07T16:49:33.583" v="41" actId="313"/>
          <ac:spMkLst>
            <pc:docMk/>
            <pc:sldMk cId="1415631896" sldId="1141"/>
            <ac:spMk id="3" creationId="{D20906E0-F900-4991-83B1-675F5B67FA2D}"/>
          </ac:spMkLst>
        </pc:spChg>
        <pc:spChg chg="mod">
          <ac:chgData name="Alfred Asterjadhi" userId="39de57b9-85c0-4fd1-aaac-8ca2b6560ad0" providerId="ADAL" clId="{AF35694F-9D83-49E1-B24D-CC9A039AB265}" dt="2024-06-07T16:50:41.694" v="117" actId="313"/>
          <ac:spMkLst>
            <pc:docMk/>
            <pc:sldMk cId="1415631896" sldId="1141"/>
            <ac:spMk id="4" creationId="{CA1A5643-4D6B-47E2-9F58-7F7F34A069C9}"/>
          </ac:spMkLst>
        </pc:spChg>
      </pc:sldChg>
      <pc:sldChg chg="modSp del mod">
        <pc:chgData name="Alfred Asterjadhi" userId="39de57b9-85c0-4fd1-aaac-8ca2b6560ad0" providerId="ADAL" clId="{AF35694F-9D83-49E1-B24D-CC9A039AB265}" dt="2024-06-07T17:05:42.005" v="569" actId="47"/>
        <pc:sldMkLst>
          <pc:docMk/>
          <pc:sldMk cId="2083570056" sldId="1142"/>
        </pc:sldMkLst>
        <pc:spChg chg="mod">
          <ac:chgData name="Alfred Asterjadhi" userId="39de57b9-85c0-4fd1-aaac-8ca2b6560ad0" providerId="ADAL" clId="{AF35694F-9D83-49E1-B24D-CC9A039AB265}" dt="2024-06-07T16:50:44.072" v="123" actId="313"/>
          <ac:spMkLst>
            <pc:docMk/>
            <pc:sldMk cId="2083570056" sldId="1142"/>
            <ac:spMk id="5" creationId="{12926B66-5994-D669-A716-B4B6FFF9C178}"/>
          </ac:spMkLst>
        </pc:spChg>
        <pc:spChg chg="mod">
          <ac:chgData name="Alfred Asterjadhi" userId="39de57b9-85c0-4fd1-aaac-8ca2b6560ad0" providerId="ADAL" clId="{AF35694F-9D83-49E1-B24D-CC9A039AB265}" dt="2024-06-07T16:49:41.050" v="48" actId="313"/>
          <ac:spMkLst>
            <pc:docMk/>
            <pc:sldMk cId="2083570056" sldId="1142"/>
            <ac:spMk id="6" creationId="{52831025-4274-C479-69BB-1C588549D6CE}"/>
          </ac:spMkLst>
        </pc:spChg>
      </pc:sldChg>
      <pc:sldChg chg="modSp mod ord">
        <pc:chgData name="Alfred Asterjadhi" userId="39de57b9-85c0-4fd1-aaac-8ca2b6560ad0" providerId="ADAL" clId="{AF35694F-9D83-49E1-B24D-CC9A039AB265}" dt="2024-06-07T17:06:51.463" v="589"/>
        <pc:sldMkLst>
          <pc:docMk/>
          <pc:sldMk cId="1918686211" sldId="1143"/>
        </pc:sldMkLst>
        <pc:spChg chg="mod">
          <ac:chgData name="Alfred Asterjadhi" userId="39de57b9-85c0-4fd1-aaac-8ca2b6560ad0" providerId="ADAL" clId="{AF35694F-9D83-49E1-B24D-CC9A039AB265}" dt="2024-06-07T17:06:05.103" v="586" actId="5793"/>
          <ac:spMkLst>
            <pc:docMk/>
            <pc:sldMk cId="1918686211" sldId="1143"/>
            <ac:spMk id="3" creationId="{0B86390F-5573-FD6D-5C5A-BF6C8F0998F6}"/>
          </ac:spMkLst>
        </pc:spChg>
        <pc:spChg chg="mod">
          <ac:chgData name="Alfred Asterjadhi" userId="39de57b9-85c0-4fd1-aaac-8ca2b6560ad0" providerId="ADAL" clId="{AF35694F-9D83-49E1-B24D-CC9A039AB265}" dt="2024-06-07T16:50:44.890" v="125" actId="313"/>
          <ac:spMkLst>
            <pc:docMk/>
            <pc:sldMk cId="1918686211" sldId="1143"/>
            <ac:spMk id="5" creationId="{C2BB9616-C599-F288-E7A8-18FA6FE84185}"/>
          </ac:spMkLst>
        </pc:spChg>
        <pc:spChg chg="mod">
          <ac:chgData name="Alfred Asterjadhi" userId="39de57b9-85c0-4fd1-aaac-8ca2b6560ad0" providerId="ADAL" clId="{AF35694F-9D83-49E1-B24D-CC9A039AB265}" dt="2024-06-07T16:49:42.010" v="50" actId="313"/>
          <ac:spMkLst>
            <pc:docMk/>
            <pc:sldMk cId="1918686211" sldId="1143"/>
            <ac:spMk id="6" creationId="{1B8B55C2-1398-BEF2-548C-ED39E17FB6D1}"/>
          </ac:spMkLst>
        </pc:spChg>
      </pc:sldChg>
      <pc:sldChg chg="modSp del mod">
        <pc:chgData name="Alfred Asterjadhi" userId="39de57b9-85c0-4fd1-aaac-8ca2b6560ad0" providerId="ADAL" clId="{AF35694F-9D83-49E1-B24D-CC9A039AB265}" dt="2024-06-07T17:14:54.073" v="608" actId="47"/>
        <pc:sldMkLst>
          <pc:docMk/>
          <pc:sldMk cId="834601217" sldId="1144"/>
        </pc:sldMkLst>
        <pc:spChg chg="mod">
          <ac:chgData name="Alfred Asterjadhi" userId="39de57b9-85c0-4fd1-aaac-8ca2b6560ad0" providerId="ADAL" clId="{AF35694F-9D83-49E1-B24D-CC9A039AB265}" dt="2024-06-07T16:50:46.108" v="128" actId="313"/>
          <ac:spMkLst>
            <pc:docMk/>
            <pc:sldMk cId="834601217" sldId="1144"/>
            <ac:spMk id="5" creationId="{C2BB9616-C599-F288-E7A8-18FA6FE84185}"/>
          </ac:spMkLst>
        </pc:spChg>
        <pc:spChg chg="mod">
          <ac:chgData name="Alfred Asterjadhi" userId="39de57b9-85c0-4fd1-aaac-8ca2b6560ad0" providerId="ADAL" clId="{AF35694F-9D83-49E1-B24D-CC9A039AB265}" dt="2024-06-07T16:49:43.406" v="53" actId="313"/>
          <ac:spMkLst>
            <pc:docMk/>
            <pc:sldMk cId="834601217" sldId="1144"/>
            <ac:spMk id="6" creationId="{1B8B55C2-1398-BEF2-548C-ED39E17FB6D1}"/>
          </ac:spMkLst>
        </pc:spChg>
      </pc:sldChg>
      <pc:sldChg chg="modSp del mod">
        <pc:chgData name="Alfred Asterjadhi" userId="39de57b9-85c0-4fd1-aaac-8ca2b6560ad0" providerId="ADAL" clId="{AF35694F-9D83-49E1-B24D-CC9A039AB265}" dt="2024-06-07T17:16:19.109" v="622" actId="47"/>
        <pc:sldMkLst>
          <pc:docMk/>
          <pc:sldMk cId="3041631950" sldId="1145"/>
        </pc:sldMkLst>
        <pc:spChg chg="mod">
          <ac:chgData name="Alfred Asterjadhi" userId="39de57b9-85c0-4fd1-aaac-8ca2b6560ad0" providerId="ADAL" clId="{AF35694F-9D83-49E1-B24D-CC9A039AB265}" dt="2024-06-07T16:50:47.374" v="131" actId="313"/>
          <ac:spMkLst>
            <pc:docMk/>
            <pc:sldMk cId="3041631950" sldId="1145"/>
            <ac:spMk id="5" creationId="{C2BB9616-C599-F288-E7A8-18FA6FE84185}"/>
          </ac:spMkLst>
        </pc:spChg>
        <pc:spChg chg="mod">
          <ac:chgData name="Alfred Asterjadhi" userId="39de57b9-85c0-4fd1-aaac-8ca2b6560ad0" providerId="ADAL" clId="{AF35694F-9D83-49E1-B24D-CC9A039AB265}" dt="2024-06-07T16:49:45.095" v="56" actId="313"/>
          <ac:spMkLst>
            <pc:docMk/>
            <pc:sldMk cId="3041631950" sldId="1145"/>
            <ac:spMk id="6" creationId="{1B8B55C2-1398-BEF2-548C-ED39E17FB6D1}"/>
          </ac:spMkLst>
        </pc:spChg>
      </pc:sldChg>
      <pc:sldChg chg="modSp del mod">
        <pc:chgData name="Alfred Asterjadhi" userId="39de57b9-85c0-4fd1-aaac-8ca2b6560ad0" providerId="ADAL" clId="{AF35694F-9D83-49E1-B24D-CC9A039AB265}" dt="2024-06-07T17:16:27.155" v="625" actId="47"/>
        <pc:sldMkLst>
          <pc:docMk/>
          <pc:sldMk cId="1088587811" sldId="1146"/>
        </pc:sldMkLst>
        <pc:spChg chg="mod">
          <ac:chgData name="Alfred Asterjadhi" userId="39de57b9-85c0-4fd1-aaac-8ca2b6560ad0" providerId="ADAL" clId="{AF35694F-9D83-49E1-B24D-CC9A039AB265}" dt="2024-06-07T16:50:48.653" v="134" actId="313"/>
          <ac:spMkLst>
            <pc:docMk/>
            <pc:sldMk cId="1088587811" sldId="1146"/>
            <ac:spMk id="5" creationId="{C2BB9616-C599-F288-E7A8-18FA6FE84185}"/>
          </ac:spMkLst>
        </pc:spChg>
        <pc:spChg chg="mod">
          <ac:chgData name="Alfred Asterjadhi" userId="39de57b9-85c0-4fd1-aaac-8ca2b6560ad0" providerId="ADAL" clId="{AF35694F-9D83-49E1-B24D-CC9A039AB265}" dt="2024-06-07T16:49:46.578" v="59" actId="313"/>
          <ac:spMkLst>
            <pc:docMk/>
            <pc:sldMk cId="1088587811" sldId="1146"/>
            <ac:spMk id="6" creationId="{1B8B55C2-1398-BEF2-548C-ED39E17FB6D1}"/>
          </ac:spMkLst>
        </pc:spChg>
      </pc:sldChg>
      <pc:sldChg chg="modSp del mod">
        <pc:chgData name="Alfred Asterjadhi" userId="39de57b9-85c0-4fd1-aaac-8ca2b6560ad0" providerId="ADAL" clId="{AF35694F-9D83-49E1-B24D-CC9A039AB265}" dt="2024-06-07T17:16:33.605" v="628" actId="47"/>
        <pc:sldMkLst>
          <pc:docMk/>
          <pc:sldMk cId="2344955839" sldId="1147"/>
        </pc:sldMkLst>
        <pc:spChg chg="mod">
          <ac:chgData name="Alfred Asterjadhi" userId="39de57b9-85c0-4fd1-aaac-8ca2b6560ad0" providerId="ADAL" clId="{AF35694F-9D83-49E1-B24D-CC9A039AB265}" dt="2024-06-07T16:50:49.989" v="137" actId="313"/>
          <ac:spMkLst>
            <pc:docMk/>
            <pc:sldMk cId="2344955839" sldId="1147"/>
            <ac:spMk id="5" creationId="{C2BB9616-C599-F288-E7A8-18FA6FE84185}"/>
          </ac:spMkLst>
        </pc:spChg>
        <pc:spChg chg="mod">
          <ac:chgData name="Alfred Asterjadhi" userId="39de57b9-85c0-4fd1-aaac-8ca2b6560ad0" providerId="ADAL" clId="{AF35694F-9D83-49E1-B24D-CC9A039AB265}" dt="2024-06-07T16:49:47.905" v="62" actId="313"/>
          <ac:spMkLst>
            <pc:docMk/>
            <pc:sldMk cId="2344955839" sldId="1147"/>
            <ac:spMk id="6" creationId="{1B8B55C2-1398-BEF2-548C-ED39E17FB6D1}"/>
          </ac:spMkLst>
        </pc:spChg>
      </pc:sldChg>
      <pc:sldChg chg="modSp del mod">
        <pc:chgData name="Alfred Asterjadhi" userId="39de57b9-85c0-4fd1-aaac-8ca2b6560ad0" providerId="ADAL" clId="{AF35694F-9D83-49E1-B24D-CC9A039AB265}" dt="2024-06-07T17:16:35.820" v="631" actId="47"/>
        <pc:sldMkLst>
          <pc:docMk/>
          <pc:sldMk cId="2222951829" sldId="1148"/>
        </pc:sldMkLst>
        <pc:spChg chg="mod">
          <ac:chgData name="Alfred Asterjadhi" userId="39de57b9-85c0-4fd1-aaac-8ca2b6560ad0" providerId="ADAL" clId="{AF35694F-9D83-49E1-B24D-CC9A039AB265}" dt="2024-06-07T16:50:51.287" v="140" actId="313"/>
          <ac:spMkLst>
            <pc:docMk/>
            <pc:sldMk cId="2222951829" sldId="1148"/>
            <ac:spMk id="5" creationId="{C2BB9616-C599-F288-E7A8-18FA6FE84185}"/>
          </ac:spMkLst>
        </pc:spChg>
        <pc:spChg chg="mod">
          <ac:chgData name="Alfred Asterjadhi" userId="39de57b9-85c0-4fd1-aaac-8ca2b6560ad0" providerId="ADAL" clId="{AF35694F-9D83-49E1-B24D-CC9A039AB265}" dt="2024-06-07T16:49:49.172" v="65" actId="313"/>
          <ac:spMkLst>
            <pc:docMk/>
            <pc:sldMk cId="2222951829" sldId="1148"/>
            <ac:spMk id="6" creationId="{1B8B55C2-1398-BEF2-548C-ED39E17FB6D1}"/>
          </ac:spMkLst>
        </pc:spChg>
      </pc:sldChg>
      <pc:sldChg chg="modSp del mod">
        <pc:chgData name="Alfred Asterjadhi" userId="39de57b9-85c0-4fd1-aaac-8ca2b6560ad0" providerId="ADAL" clId="{AF35694F-9D83-49E1-B24D-CC9A039AB265}" dt="2024-06-07T17:16:46.006" v="637" actId="47"/>
        <pc:sldMkLst>
          <pc:docMk/>
          <pc:sldMk cId="2108054948" sldId="1149"/>
        </pc:sldMkLst>
        <pc:spChg chg="mod">
          <ac:chgData name="Alfred Asterjadhi" userId="39de57b9-85c0-4fd1-aaac-8ca2b6560ad0" providerId="ADAL" clId="{AF35694F-9D83-49E1-B24D-CC9A039AB265}" dt="2024-06-07T16:50:53.769" v="146" actId="313"/>
          <ac:spMkLst>
            <pc:docMk/>
            <pc:sldMk cId="2108054948" sldId="1149"/>
            <ac:spMk id="5" creationId="{C2BB9616-C599-F288-E7A8-18FA6FE84185}"/>
          </ac:spMkLst>
        </pc:spChg>
        <pc:spChg chg="mod">
          <ac:chgData name="Alfred Asterjadhi" userId="39de57b9-85c0-4fd1-aaac-8ca2b6560ad0" providerId="ADAL" clId="{AF35694F-9D83-49E1-B24D-CC9A039AB265}" dt="2024-06-07T16:49:51.849" v="71" actId="313"/>
          <ac:spMkLst>
            <pc:docMk/>
            <pc:sldMk cId="2108054948" sldId="1149"/>
            <ac:spMk id="6" creationId="{1B8B55C2-1398-BEF2-548C-ED39E17FB6D1}"/>
          </ac:spMkLst>
        </pc:spChg>
      </pc:sldChg>
      <pc:sldChg chg="modSp del mod">
        <pc:chgData name="Alfred Asterjadhi" userId="39de57b9-85c0-4fd1-aaac-8ca2b6560ad0" providerId="ADAL" clId="{AF35694F-9D83-49E1-B24D-CC9A039AB265}" dt="2024-06-07T17:00:54.205" v="386" actId="47"/>
        <pc:sldMkLst>
          <pc:docMk/>
          <pc:sldMk cId="2378069564" sldId="1152"/>
        </pc:sldMkLst>
        <pc:spChg chg="mod">
          <ac:chgData name="Alfred Asterjadhi" userId="39de57b9-85c0-4fd1-aaac-8ca2b6560ad0" providerId="ADAL" clId="{AF35694F-9D83-49E1-B24D-CC9A039AB265}" dt="2024-06-07T16:49:32.671" v="39" actId="313"/>
          <ac:spMkLst>
            <pc:docMk/>
            <pc:sldMk cId="2378069564" sldId="1152"/>
            <ac:spMk id="3" creationId="{D20906E0-F900-4991-83B1-675F5B67FA2D}"/>
          </ac:spMkLst>
        </pc:spChg>
        <pc:spChg chg="mod">
          <ac:chgData name="Alfred Asterjadhi" userId="39de57b9-85c0-4fd1-aaac-8ca2b6560ad0" providerId="ADAL" clId="{AF35694F-9D83-49E1-B24D-CC9A039AB265}" dt="2024-06-07T16:50:40.839" v="115" actId="313"/>
          <ac:spMkLst>
            <pc:docMk/>
            <pc:sldMk cId="2378069564" sldId="1152"/>
            <ac:spMk id="4" creationId="{CA1A5643-4D6B-47E2-9F58-7F7F34A069C9}"/>
          </ac:spMkLst>
        </pc:spChg>
      </pc:sldChg>
      <pc:sldChg chg="modSp del mod">
        <pc:chgData name="Alfred Asterjadhi" userId="39de57b9-85c0-4fd1-aaac-8ca2b6560ad0" providerId="ADAL" clId="{AF35694F-9D83-49E1-B24D-CC9A039AB265}" dt="2024-06-07T17:16:44.447" v="635" actId="47"/>
        <pc:sldMkLst>
          <pc:docMk/>
          <pc:sldMk cId="1375566931" sldId="1153"/>
        </pc:sldMkLst>
        <pc:spChg chg="mod">
          <ac:chgData name="Alfred Asterjadhi" userId="39de57b9-85c0-4fd1-aaac-8ca2b6560ad0" providerId="ADAL" clId="{AF35694F-9D83-49E1-B24D-CC9A039AB265}" dt="2024-06-07T16:50:52.935" v="144" actId="313"/>
          <ac:spMkLst>
            <pc:docMk/>
            <pc:sldMk cId="1375566931" sldId="1153"/>
            <ac:spMk id="5" creationId="{0C0DD4AB-2930-5AB8-1EF5-59CAC84CBF12}"/>
          </ac:spMkLst>
        </pc:spChg>
        <pc:spChg chg="mod">
          <ac:chgData name="Alfred Asterjadhi" userId="39de57b9-85c0-4fd1-aaac-8ca2b6560ad0" providerId="ADAL" clId="{AF35694F-9D83-49E1-B24D-CC9A039AB265}" dt="2024-06-07T16:49:50.951" v="69" actId="313"/>
          <ac:spMkLst>
            <pc:docMk/>
            <pc:sldMk cId="1375566931" sldId="1153"/>
            <ac:spMk id="6" creationId="{10F272CC-68C9-AA60-ACC5-9ADAA10EE143}"/>
          </ac:spMkLst>
        </pc:spChg>
      </pc:sldChg>
      <pc:sldChg chg="modSp del mod">
        <pc:chgData name="Alfred Asterjadhi" userId="39de57b9-85c0-4fd1-aaac-8ca2b6560ad0" providerId="ADAL" clId="{AF35694F-9D83-49E1-B24D-CC9A039AB265}" dt="2024-06-07T17:16:39.333" v="633" actId="47"/>
        <pc:sldMkLst>
          <pc:docMk/>
          <pc:sldMk cId="1402366633" sldId="1154"/>
        </pc:sldMkLst>
        <pc:spChg chg="mod">
          <ac:chgData name="Alfred Asterjadhi" userId="39de57b9-85c0-4fd1-aaac-8ca2b6560ad0" providerId="ADAL" clId="{AF35694F-9D83-49E1-B24D-CC9A039AB265}" dt="2024-06-07T16:50:52.104" v="142" actId="313"/>
          <ac:spMkLst>
            <pc:docMk/>
            <pc:sldMk cId="1402366633" sldId="1154"/>
            <ac:spMk id="5" creationId="{0519A838-5D11-206A-5F9C-C4879D54E3DF}"/>
          </ac:spMkLst>
        </pc:spChg>
        <pc:spChg chg="mod">
          <ac:chgData name="Alfred Asterjadhi" userId="39de57b9-85c0-4fd1-aaac-8ca2b6560ad0" providerId="ADAL" clId="{AF35694F-9D83-49E1-B24D-CC9A039AB265}" dt="2024-06-07T16:49:50.049" v="67" actId="313"/>
          <ac:spMkLst>
            <pc:docMk/>
            <pc:sldMk cId="1402366633" sldId="1154"/>
            <ac:spMk id="6" creationId="{44B88CA0-D0A5-F386-550C-CFE9DB37F45F}"/>
          </ac:spMkLst>
        </pc:spChg>
      </pc:sldChg>
      <pc:sldChg chg="modSp del mod">
        <pc:chgData name="Alfred Asterjadhi" userId="39de57b9-85c0-4fd1-aaac-8ca2b6560ad0" providerId="ADAL" clId="{AF35694F-9D83-49E1-B24D-CC9A039AB265}" dt="2024-06-07T17:16:40.175" v="634" actId="47"/>
        <pc:sldMkLst>
          <pc:docMk/>
          <pc:sldMk cId="2884683376" sldId="1155"/>
        </pc:sldMkLst>
        <pc:spChg chg="mod">
          <ac:chgData name="Alfred Asterjadhi" userId="39de57b9-85c0-4fd1-aaac-8ca2b6560ad0" providerId="ADAL" clId="{AF35694F-9D83-49E1-B24D-CC9A039AB265}" dt="2024-06-07T16:50:52.519" v="143" actId="313"/>
          <ac:spMkLst>
            <pc:docMk/>
            <pc:sldMk cId="2884683376" sldId="1155"/>
            <ac:spMk id="5" creationId="{C2BB9616-C599-F288-E7A8-18FA6FE84185}"/>
          </ac:spMkLst>
        </pc:spChg>
        <pc:spChg chg="mod">
          <ac:chgData name="Alfred Asterjadhi" userId="39de57b9-85c0-4fd1-aaac-8ca2b6560ad0" providerId="ADAL" clId="{AF35694F-9D83-49E1-B24D-CC9A039AB265}" dt="2024-06-07T16:49:50.459" v="68" actId="313"/>
          <ac:spMkLst>
            <pc:docMk/>
            <pc:sldMk cId="2884683376" sldId="1155"/>
            <ac:spMk id="6" creationId="{1B8B55C2-1398-BEF2-548C-ED39E17FB6D1}"/>
          </ac:spMkLst>
        </pc:spChg>
      </pc:sldChg>
      <pc:sldChg chg="addSp delSp modSp mod chgLayout">
        <pc:chgData name="Alfred Asterjadhi" userId="39de57b9-85c0-4fd1-aaac-8ca2b6560ad0" providerId="ADAL" clId="{AF35694F-9D83-49E1-B24D-CC9A039AB265}" dt="2024-06-07T17:20:45.744" v="745" actId="404"/>
        <pc:sldMkLst>
          <pc:docMk/>
          <pc:sldMk cId="3553142668" sldId="1156"/>
        </pc:sldMkLst>
        <pc:spChg chg="mod ord">
          <ac:chgData name="Alfred Asterjadhi" userId="39de57b9-85c0-4fd1-aaac-8ca2b6560ad0" providerId="ADAL" clId="{AF35694F-9D83-49E1-B24D-CC9A039AB265}" dt="2024-06-07T17:20:42.535" v="744" actId="6264"/>
          <ac:spMkLst>
            <pc:docMk/>
            <pc:sldMk cId="3553142668" sldId="1156"/>
            <ac:spMk id="2" creationId="{D4E0C735-A2BA-95B9-9AEB-C43D4F81E29F}"/>
          </ac:spMkLst>
        </pc:spChg>
        <pc:spChg chg="mod ord">
          <ac:chgData name="Alfred Asterjadhi" userId="39de57b9-85c0-4fd1-aaac-8ca2b6560ad0" providerId="ADAL" clId="{AF35694F-9D83-49E1-B24D-CC9A039AB265}" dt="2024-06-07T17:20:45.744" v="745" actId="404"/>
          <ac:spMkLst>
            <pc:docMk/>
            <pc:sldMk cId="3553142668" sldId="1156"/>
            <ac:spMk id="3" creationId="{EC143FC1-3506-5CAD-4A69-15E9FA1592A6}"/>
          </ac:spMkLst>
        </pc:spChg>
        <pc:spChg chg="mod ord">
          <ac:chgData name="Alfred Asterjadhi" userId="39de57b9-85c0-4fd1-aaac-8ca2b6560ad0" providerId="ADAL" clId="{AF35694F-9D83-49E1-B24D-CC9A039AB265}" dt="2024-06-07T17:20:42.535" v="744" actId="6264"/>
          <ac:spMkLst>
            <pc:docMk/>
            <pc:sldMk cId="3553142668" sldId="1156"/>
            <ac:spMk id="4" creationId="{8F539BE4-2084-BF94-8EB0-41C163851F16}"/>
          </ac:spMkLst>
        </pc:spChg>
        <pc:spChg chg="mod ord">
          <ac:chgData name="Alfred Asterjadhi" userId="39de57b9-85c0-4fd1-aaac-8ca2b6560ad0" providerId="ADAL" clId="{AF35694F-9D83-49E1-B24D-CC9A039AB265}" dt="2024-06-07T17:20:42.535" v="744" actId="6264"/>
          <ac:spMkLst>
            <pc:docMk/>
            <pc:sldMk cId="3553142668" sldId="1156"/>
            <ac:spMk id="5" creationId="{D45C03AB-AC35-05A9-855D-B5F2DB32BD47}"/>
          </ac:spMkLst>
        </pc:spChg>
        <pc:spChg chg="mod ord">
          <ac:chgData name="Alfred Asterjadhi" userId="39de57b9-85c0-4fd1-aaac-8ca2b6560ad0" providerId="ADAL" clId="{AF35694F-9D83-49E1-B24D-CC9A039AB265}" dt="2024-06-07T17:20:42.535" v="744" actId="6264"/>
          <ac:spMkLst>
            <pc:docMk/>
            <pc:sldMk cId="3553142668" sldId="1156"/>
            <ac:spMk id="6" creationId="{1D3FD34C-CC58-E071-9C7E-949C1661A8C5}"/>
          </ac:spMkLst>
        </pc:spChg>
        <pc:spChg chg="add del mod">
          <ac:chgData name="Alfred Asterjadhi" userId="39de57b9-85c0-4fd1-aaac-8ca2b6560ad0" providerId="ADAL" clId="{AF35694F-9D83-49E1-B24D-CC9A039AB265}" dt="2024-06-07T17:20:42.535" v="744" actId="6264"/>
          <ac:spMkLst>
            <pc:docMk/>
            <pc:sldMk cId="3553142668" sldId="1156"/>
            <ac:spMk id="7" creationId="{DA10E8DD-D9EE-C475-53CD-853BA27519A5}"/>
          </ac:spMkLst>
        </pc:spChg>
        <pc:spChg chg="add del mod">
          <ac:chgData name="Alfred Asterjadhi" userId="39de57b9-85c0-4fd1-aaac-8ca2b6560ad0" providerId="ADAL" clId="{AF35694F-9D83-49E1-B24D-CC9A039AB265}" dt="2024-06-07T17:20:42.535" v="744" actId="6264"/>
          <ac:spMkLst>
            <pc:docMk/>
            <pc:sldMk cId="3553142668" sldId="1156"/>
            <ac:spMk id="8" creationId="{0D9BE325-52AB-7312-5BF3-3F277010C516}"/>
          </ac:spMkLst>
        </pc:spChg>
        <pc:spChg chg="add del mod">
          <ac:chgData name="Alfred Asterjadhi" userId="39de57b9-85c0-4fd1-aaac-8ca2b6560ad0" providerId="ADAL" clId="{AF35694F-9D83-49E1-B24D-CC9A039AB265}" dt="2024-06-07T17:20:42.535" v="744" actId="6264"/>
          <ac:spMkLst>
            <pc:docMk/>
            <pc:sldMk cId="3553142668" sldId="1156"/>
            <ac:spMk id="9" creationId="{7EAF348F-B82C-4CA0-DAC7-C5741F2409A2}"/>
          </ac:spMkLst>
        </pc:spChg>
        <pc:spChg chg="add del mod">
          <ac:chgData name="Alfred Asterjadhi" userId="39de57b9-85c0-4fd1-aaac-8ca2b6560ad0" providerId="ADAL" clId="{AF35694F-9D83-49E1-B24D-CC9A039AB265}" dt="2024-06-07T17:20:42.535" v="744" actId="6264"/>
          <ac:spMkLst>
            <pc:docMk/>
            <pc:sldMk cId="3553142668" sldId="1156"/>
            <ac:spMk id="10" creationId="{9F5EA973-C517-D25F-95DC-2070F254F663}"/>
          </ac:spMkLst>
        </pc:spChg>
        <pc:spChg chg="add del mod">
          <ac:chgData name="Alfred Asterjadhi" userId="39de57b9-85c0-4fd1-aaac-8ca2b6560ad0" providerId="ADAL" clId="{AF35694F-9D83-49E1-B24D-CC9A039AB265}" dt="2024-06-07T17:20:42.535" v="744" actId="6264"/>
          <ac:spMkLst>
            <pc:docMk/>
            <pc:sldMk cId="3553142668" sldId="1156"/>
            <ac:spMk id="11" creationId="{0A3C3430-A05D-8FE3-FF04-3083F86B61B6}"/>
          </ac:spMkLst>
        </pc:spChg>
      </pc:sldChg>
      <pc:sldChg chg="modSp add mod">
        <pc:chgData name="Alfred Asterjadhi" userId="39de57b9-85c0-4fd1-aaac-8ca2b6560ad0" providerId="ADAL" clId="{AF35694F-9D83-49E1-B24D-CC9A039AB265}" dt="2024-06-07T17:23:02.358" v="774" actId="20577"/>
        <pc:sldMkLst>
          <pc:docMk/>
          <pc:sldMk cId="1840254059" sldId="1157"/>
        </pc:sldMkLst>
        <pc:spChg chg="mod">
          <ac:chgData name="Alfred Asterjadhi" userId="39de57b9-85c0-4fd1-aaac-8ca2b6560ad0" providerId="ADAL" clId="{AF35694F-9D83-49E1-B24D-CC9A039AB265}" dt="2024-06-07T17:03:25.495" v="408" actId="20577"/>
          <ac:spMkLst>
            <pc:docMk/>
            <pc:sldMk cId="1840254059" sldId="1157"/>
            <ac:spMk id="2" creationId="{4B5F0D0E-8BB7-48AB-9160-728B8B3399A2}"/>
          </ac:spMkLst>
        </pc:spChg>
        <pc:spChg chg="mod">
          <ac:chgData name="Alfred Asterjadhi" userId="39de57b9-85c0-4fd1-aaac-8ca2b6560ad0" providerId="ADAL" clId="{AF35694F-9D83-49E1-B24D-CC9A039AB265}" dt="2024-06-07T17:23:02.358" v="774" actId="20577"/>
          <ac:spMkLst>
            <pc:docMk/>
            <pc:sldMk cId="1840254059" sldId="1157"/>
            <ac:spMk id="3" creationId="{DFB0BA47-D7B6-4F95-932E-A7AA615BC440}"/>
          </ac:spMkLst>
        </pc:spChg>
      </pc:sldChg>
      <pc:sldChg chg="modSp add mod">
        <pc:chgData name="Alfred Asterjadhi" userId="39de57b9-85c0-4fd1-aaac-8ca2b6560ad0" providerId="ADAL" clId="{AF35694F-9D83-49E1-B24D-CC9A039AB265}" dt="2024-06-07T17:23:05.763" v="776" actId="20577"/>
        <pc:sldMkLst>
          <pc:docMk/>
          <pc:sldMk cId="1688116962" sldId="1158"/>
        </pc:sldMkLst>
        <pc:spChg chg="mod">
          <ac:chgData name="Alfred Asterjadhi" userId="39de57b9-85c0-4fd1-aaac-8ca2b6560ad0" providerId="ADAL" clId="{AF35694F-9D83-49E1-B24D-CC9A039AB265}" dt="2024-06-07T17:03:51.168" v="443" actId="20577"/>
          <ac:spMkLst>
            <pc:docMk/>
            <pc:sldMk cId="1688116962" sldId="1158"/>
            <ac:spMk id="2" creationId="{4B5F0D0E-8BB7-48AB-9160-728B8B3399A2}"/>
          </ac:spMkLst>
        </pc:spChg>
        <pc:spChg chg="mod">
          <ac:chgData name="Alfred Asterjadhi" userId="39de57b9-85c0-4fd1-aaac-8ca2b6560ad0" providerId="ADAL" clId="{AF35694F-9D83-49E1-B24D-CC9A039AB265}" dt="2024-06-07T17:23:05.763" v="776" actId="20577"/>
          <ac:spMkLst>
            <pc:docMk/>
            <pc:sldMk cId="1688116962" sldId="1158"/>
            <ac:spMk id="3" creationId="{DFB0BA47-D7B6-4F95-932E-A7AA615BC440}"/>
          </ac:spMkLst>
        </pc:spChg>
      </pc:sldChg>
      <pc:sldChg chg="modSp add mod">
        <pc:chgData name="Alfred Asterjadhi" userId="39de57b9-85c0-4fd1-aaac-8ca2b6560ad0" providerId="ADAL" clId="{AF35694F-9D83-49E1-B24D-CC9A039AB265}" dt="2024-06-07T17:17:20.168" v="656" actId="20577"/>
        <pc:sldMkLst>
          <pc:docMk/>
          <pc:sldMk cId="4277591609" sldId="1159"/>
        </pc:sldMkLst>
        <pc:spChg chg="mod">
          <ac:chgData name="Alfred Asterjadhi" userId="39de57b9-85c0-4fd1-aaac-8ca2b6560ad0" providerId="ADAL" clId="{AF35694F-9D83-49E1-B24D-CC9A039AB265}" dt="2024-06-07T17:17:20.168" v="656" actId="20577"/>
          <ac:spMkLst>
            <pc:docMk/>
            <pc:sldMk cId="4277591609" sldId="1159"/>
            <ac:spMk id="2" creationId="{4B5F0D0E-8BB7-48AB-9160-728B8B3399A2}"/>
          </ac:spMkLst>
        </pc:spChg>
      </pc:sldChg>
      <pc:sldChg chg="modSp add mod">
        <pc:chgData name="Alfred Asterjadhi" userId="39de57b9-85c0-4fd1-aaac-8ca2b6560ad0" providerId="ADAL" clId="{AF35694F-9D83-49E1-B24D-CC9A039AB265}" dt="2024-06-07T17:17:25.251" v="659" actId="20577"/>
        <pc:sldMkLst>
          <pc:docMk/>
          <pc:sldMk cId="1309992779" sldId="1160"/>
        </pc:sldMkLst>
        <pc:spChg chg="mod">
          <ac:chgData name="Alfred Asterjadhi" userId="39de57b9-85c0-4fd1-aaac-8ca2b6560ad0" providerId="ADAL" clId="{AF35694F-9D83-49E1-B24D-CC9A039AB265}" dt="2024-06-07T17:17:25.251" v="659" actId="20577"/>
          <ac:spMkLst>
            <pc:docMk/>
            <pc:sldMk cId="1309992779" sldId="1160"/>
            <ac:spMk id="2" creationId="{4B5F0D0E-8BB7-48AB-9160-728B8B3399A2}"/>
          </ac:spMkLst>
        </pc:spChg>
      </pc:sldChg>
      <pc:sldChg chg="modSp add mod">
        <pc:chgData name="Alfred Asterjadhi" userId="39de57b9-85c0-4fd1-aaac-8ca2b6560ad0" providerId="ADAL" clId="{AF35694F-9D83-49E1-B24D-CC9A039AB265}" dt="2024-06-07T17:17:38.979" v="672" actId="20577"/>
        <pc:sldMkLst>
          <pc:docMk/>
          <pc:sldMk cId="3642245513" sldId="1161"/>
        </pc:sldMkLst>
        <pc:spChg chg="mod">
          <ac:chgData name="Alfred Asterjadhi" userId="39de57b9-85c0-4fd1-aaac-8ca2b6560ad0" providerId="ADAL" clId="{AF35694F-9D83-49E1-B24D-CC9A039AB265}" dt="2024-06-07T17:17:38.979" v="672" actId="20577"/>
          <ac:spMkLst>
            <pc:docMk/>
            <pc:sldMk cId="3642245513" sldId="1161"/>
            <ac:spMk id="2" creationId="{4B5F0D0E-8BB7-48AB-9160-728B8B3399A2}"/>
          </ac:spMkLst>
        </pc:spChg>
      </pc:sldChg>
      <pc:sldChg chg="modSp add mod">
        <pc:chgData name="Alfred Asterjadhi" userId="39de57b9-85c0-4fd1-aaac-8ca2b6560ad0" providerId="ADAL" clId="{AF35694F-9D83-49E1-B24D-CC9A039AB265}" dt="2024-06-07T17:17:48.958" v="676" actId="20577"/>
        <pc:sldMkLst>
          <pc:docMk/>
          <pc:sldMk cId="3885446920" sldId="1162"/>
        </pc:sldMkLst>
        <pc:spChg chg="mod">
          <ac:chgData name="Alfred Asterjadhi" userId="39de57b9-85c0-4fd1-aaac-8ca2b6560ad0" providerId="ADAL" clId="{AF35694F-9D83-49E1-B24D-CC9A039AB265}" dt="2024-06-07T17:17:48.958" v="676" actId="20577"/>
          <ac:spMkLst>
            <pc:docMk/>
            <pc:sldMk cId="3885446920" sldId="1162"/>
            <ac:spMk id="2" creationId="{4B5F0D0E-8BB7-48AB-9160-728B8B3399A2}"/>
          </ac:spMkLst>
        </pc:spChg>
      </pc:sldChg>
      <pc:sldChg chg="modSp add mod">
        <pc:chgData name="Alfred Asterjadhi" userId="39de57b9-85c0-4fd1-aaac-8ca2b6560ad0" providerId="ADAL" clId="{AF35694F-9D83-49E1-B24D-CC9A039AB265}" dt="2024-06-07T17:17:54.604" v="679" actId="20577"/>
        <pc:sldMkLst>
          <pc:docMk/>
          <pc:sldMk cId="3127512488" sldId="1163"/>
        </pc:sldMkLst>
        <pc:spChg chg="mod">
          <ac:chgData name="Alfred Asterjadhi" userId="39de57b9-85c0-4fd1-aaac-8ca2b6560ad0" providerId="ADAL" clId="{AF35694F-9D83-49E1-B24D-CC9A039AB265}" dt="2024-06-07T17:17:54.604" v="679" actId="20577"/>
          <ac:spMkLst>
            <pc:docMk/>
            <pc:sldMk cId="3127512488" sldId="1163"/>
            <ac:spMk id="2" creationId="{4B5F0D0E-8BB7-48AB-9160-728B8B3399A2}"/>
          </ac:spMkLst>
        </pc:spChg>
      </pc:sldChg>
      <pc:sldChg chg="modSp add mod">
        <pc:chgData name="Alfred Asterjadhi" userId="39de57b9-85c0-4fd1-aaac-8ca2b6560ad0" providerId="ADAL" clId="{AF35694F-9D83-49E1-B24D-CC9A039AB265}" dt="2024-06-07T17:18:03.299" v="685" actId="20577"/>
        <pc:sldMkLst>
          <pc:docMk/>
          <pc:sldMk cId="1988611422" sldId="1164"/>
        </pc:sldMkLst>
        <pc:spChg chg="mod">
          <ac:chgData name="Alfred Asterjadhi" userId="39de57b9-85c0-4fd1-aaac-8ca2b6560ad0" providerId="ADAL" clId="{AF35694F-9D83-49E1-B24D-CC9A039AB265}" dt="2024-06-07T17:18:03.299" v="685" actId="20577"/>
          <ac:spMkLst>
            <pc:docMk/>
            <pc:sldMk cId="1988611422" sldId="1164"/>
            <ac:spMk id="2" creationId="{4B5F0D0E-8BB7-48AB-9160-728B8B3399A2}"/>
          </ac:spMkLst>
        </pc:spChg>
      </pc:sldChg>
      <pc:sldChg chg="modSp add mod">
        <pc:chgData name="Alfred Asterjadhi" userId="39de57b9-85c0-4fd1-aaac-8ca2b6560ad0" providerId="ADAL" clId="{AF35694F-9D83-49E1-B24D-CC9A039AB265}" dt="2024-06-07T17:18:40.609" v="723" actId="20577"/>
        <pc:sldMkLst>
          <pc:docMk/>
          <pc:sldMk cId="717901067" sldId="1165"/>
        </pc:sldMkLst>
        <pc:spChg chg="mod">
          <ac:chgData name="Alfred Asterjadhi" userId="39de57b9-85c0-4fd1-aaac-8ca2b6560ad0" providerId="ADAL" clId="{AF35694F-9D83-49E1-B24D-CC9A039AB265}" dt="2024-06-07T17:18:18.569" v="694" actId="20577"/>
          <ac:spMkLst>
            <pc:docMk/>
            <pc:sldMk cId="717901067" sldId="1165"/>
            <ac:spMk id="2" creationId="{4B5F0D0E-8BB7-48AB-9160-728B8B3399A2}"/>
          </ac:spMkLst>
        </pc:spChg>
        <pc:spChg chg="mod">
          <ac:chgData name="Alfred Asterjadhi" userId="39de57b9-85c0-4fd1-aaac-8ca2b6560ad0" providerId="ADAL" clId="{AF35694F-9D83-49E1-B24D-CC9A039AB265}" dt="2024-06-07T17:18:40.609" v="723" actId="20577"/>
          <ac:spMkLst>
            <pc:docMk/>
            <pc:sldMk cId="717901067" sldId="1165"/>
            <ac:spMk id="3" creationId="{DFB0BA47-D7B6-4F95-932E-A7AA615BC440}"/>
          </ac:spMkLst>
        </pc:spChg>
      </pc:sldChg>
      <pc:sldChg chg="modSp add mod">
        <pc:chgData name="Alfred Asterjadhi" userId="39de57b9-85c0-4fd1-aaac-8ca2b6560ad0" providerId="ADAL" clId="{AF35694F-9D83-49E1-B24D-CC9A039AB265}" dt="2024-06-07T17:18:35.133" v="716" actId="20577"/>
        <pc:sldMkLst>
          <pc:docMk/>
          <pc:sldMk cId="1047267853" sldId="1166"/>
        </pc:sldMkLst>
        <pc:spChg chg="mod">
          <ac:chgData name="Alfred Asterjadhi" userId="39de57b9-85c0-4fd1-aaac-8ca2b6560ad0" providerId="ADAL" clId="{AF35694F-9D83-49E1-B24D-CC9A039AB265}" dt="2024-06-07T17:18:30.726" v="709" actId="20577"/>
          <ac:spMkLst>
            <pc:docMk/>
            <pc:sldMk cId="1047267853" sldId="1166"/>
            <ac:spMk id="2" creationId="{4B5F0D0E-8BB7-48AB-9160-728B8B3399A2}"/>
          </ac:spMkLst>
        </pc:spChg>
        <pc:spChg chg="mod">
          <ac:chgData name="Alfred Asterjadhi" userId="39de57b9-85c0-4fd1-aaac-8ca2b6560ad0" providerId="ADAL" clId="{AF35694F-9D83-49E1-B24D-CC9A039AB265}" dt="2024-06-07T17:18:35.133" v="716" actId="20577"/>
          <ac:spMkLst>
            <pc:docMk/>
            <pc:sldMk cId="1047267853" sldId="1166"/>
            <ac:spMk id="3" creationId="{DFB0BA47-D7B6-4F95-932E-A7AA615BC440}"/>
          </ac:spMkLst>
        </pc:spChg>
      </pc:sldChg>
      <pc:sldMasterChg chg="modSp mod modSldLayout">
        <pc:chgData name="Alfred Asterjadhi" userId="39de57b9-85c0-4fd1-aaac-8ca2b6560ad0" providerId="ADAL" clId="{AF35694F-9D83-49E1-B24D-CC9A039AB265}" dt="2024-06-07T16:50:23.375" v="86" actId="313"/>
        <pc:sldMasterMkLst>
          <pc:docMk/>
          <pc:sldMasterMk cId="0" sldId="2147483648"/>
        </pc:sldMasterMkLst>
        <pc:spChg chg="mod">
          <ac:chgData name="Alfred Asterjadhi" userId="39de57b9-85c0-4fd1-aaac-8ca2b6560ad0" providerId="ADAL" clId="{AF35694F-9D83-49E1-B24D-CC9A039AB265}" dt="2024-05-31T22:00:12.003" v="7" actId="6549"/>
          <ac:spMkLst>
            <pc:docMk/>
            <pc:sldMasterMk cId="0" sldId="2147483648"/>
            <ac:spMk id="10" creationId="{00000000-0000-0000-0000-000000000000}"/>
          </ac:spMkLst>
        </pc:spChg>
        <pc:spChg chg="mod">
          <ac:chgData name="Alfred Asterjadhi" userId="39de57b9-85c0-4fd1-aaac-8ca2b6560ad0" providerId="ADAL" clId="{AF35694F-9D83-49E1-B24D-CC9A039AB265}" dt="2024-06-07T16:50:16.963" v="80" actId="313"/>
          <ac:spMkLst>
            <pc:docMk/>
            <pc:sldMasterMk cId="0" sldId="2147483648"/>
            <ac:spMk id="1028" creationId="{00000000-0000-0000-0000-000000000000}"/>
          </ac:spMkLst>
        </pc:spChg>
        <pc:sldLayoutChg chg="modSp mod">
          <pc:chgData name="Alfred Asterjadhi" userId="39de57b9-85c0-4fd1-aaac-8ca2b6560ad0" providerId="ADAL" clId="{AF35694F-9D83-49E1-B24D-CC9A039AB265}" dt="2024-06-07T16:50:18.072" v="81" actId="313"/>
          <pc:sldLayoutMkLst>
            <pc:docMk/>
            <pc:sldMasterMk cId="0" sldId="2147483648"/>
            <pc:sldLayoutMk cId="0" sldId="2147483649"/>
          </pc:sldLayoutMkLst>
          <pc:spChg chg="mod">
            <ac:chgData name="Alfred Asterjadhi" userId="39de57b9-85c0-4fd1-aaac-8ca2b6560ad0" providerId="ADAL" clId="{AF35694F-9D83-49E1-B24D-CC9A039AB265}" dt="2024-06-07T16:50:18.072" v="81" actId="313"/>
            <ac:spMkLst>
              <pc:docMk/>
              <pc:sldMasterMk cId="0" sldId="2147483648"/>
              <pc:sldLayoutMk cId="0" sldId="2147483649"/>
              <ac:spMk id="5" creationId="{00000000-0000-0000-0000-000000000000}"/>
            </ac:spMkLst>
          </pc:spChg>
        </pc:sldLayoutChg>
        <pc:sldLayoutChg chg="modSp mod">
          <pc:chgData name="Alfred Asterjadhi" userId="39de57b9-85c0-4fd1-aaac-8ca2b6560ad0" providerId="ADAL" clId="{AF35694F-9D83-49E1-B24D-CC9A039AB265}" dt="2024-06-07T16:50:19.104" v="82" actId="313"/>
          <pc:sldLayoutMkLst>
            <pc:docMk/>
            <pc:sldMasterMk cId="0" sldId="2147483648"/>
            <pc:sldLayoutMk cId="0" sldId="2147483650"/>
          </pc:sldLayoutMkLst>
          <pc:spChg chg="mod">
            <ac:chgData name="Alfred Asterjadhi" userId="39de57b9-85c0-4fd1-aaac-8ca2b6560ad0" providerId="ADAL" clId="{AF35694F-9D83-49E1-B24D-CC9A039AB265}" dt="2024-06-07T16:50:19.104" v="82" actId="313"/>
            <ac:spMkLst>
              <pc:docMk/>
              <pc:sldMasterMk cId="0" sldId="2147483648"/>
              <pc:sldLayoutMk cId="0" sldId="2147483650"/>
              <ac:spMk id="11" creationId="{00000000-0000-0000-0000-000000000000}"/>
            </ac:spMkLst>
          </pc:spChg>
        </pc:sldLayoutChg>
        <pc:sldLayoutChg chg="modSp mod">
          <pc:chgData name="Alfred Asterjadhi" userId="39de57b9-85c0-4fd1-aaac-8ca2b6560ad0" providerId="ADAL" clId="{AF35694F-9D83-49E1-B24D-CC9A039AB265}" dt="2024-06-07T16:50:20.279" v="83" actId="313"/>
          <pc:sldLayoutMkLst>
            <pc:docMk/>
            <pc:sldMasterMk cId="0" sldId="2147483648"/>
            <pc:sldLayoutMk cId="0" sldId="2147483651"/>
          </pc:sldLayoutMkLst>
          <pc:spChg chg="mod">
            <ac:chgData name="Alfred Asterjadhi" userId="39de57b9-85c0-4fd1-aaac-8ca2b6560ad0" providerId="ADAL" clId="{AF35694F-9D83-49E1-B24D-CC9A039AB265}" dt="2024-06-07T16:50:20.279" v="83" actId="313"/>
            <ac:spMkLst>
              <pc:docMk/>
              <pc:sldMasterMk cId="0" sldId="2147483648"/>
              <pc:sldLayoutMk cId="0" sldId="2147483651"/>
              <ac:spMk id="5" creationId="{00000000-0000-0000-0000-000000000000}"/>
            </ac:spMkLst>
          </pc:spChg>
        </pc:sldLayoutChg>
        <pc:sldLayoutChg chg="modSp mod">
          <pc:chgData name="Alfred Asterjadhi" userId="39de57b9-85c0-4fd1-aaac-8ca2b6560ad0" providerId="ADAL" clId="{AF35694F-9D83-49E1-B24D-CC9A039AB265}" dt="2024-06-07T16:50:21.235" v="84" actId="313"/>
          <pc:sldLayoutMkLst>
            <pc:docMk/>
            <pc:sldMasterMk cId="0" sldId="2147483648"/>
            <pc:sldLayoutMk cId="0" sldId="2147483652"/>
          </pc:sldLayoutMkLst>
          <pc:spChg chg="mod">
            <ac:chgData name="Alfred Asterjadhi" userId="39de57b9-85c0-4fd1-aaac-8ca2b6560ad0" providerId="ADAL" clId="{AF35694F-9D83-49E1-B24D-CC9A039AB265}" dt="2024-06-07T16:50:21.235" v="84" actId="313"/>
            <ac:spMkLst>
              <pc:docMk/>
              <pc:sldMasterMk cId="0" sldId="2147483648"/>
              <pc:sldLayoutMk cId="0" sldId="2147483652"/>
              <ac:spMk id="6" creationId="{00000000-0000-0000-0000-000000000000}"/>
            </ac:spMkLst>
          </pc:spChg>
        </pc:sldLayoutChg>
        <pc:sldLayoutChg chg="modSp mod">
          <pc:chgData name="Alfred Asterjadhi" userId="39de57b9-85c0-4fd1-aaac-8ca2b6560ad0" providerId="ADAL" clId="{AF35694F-9D83-49E1-B24D-CC9A039AB265}" dt="2024-06-07T16:50:22.232" v="85" actId="313"/>
          <pc:sldLayoutMkLst>
            <pc:docMk/>
            <pc:sldMasterMk cId="0" sldId="2147483648"/>
            <pc:sldLayoutMk cId="0" sldId="2147483654"/>
          </pc:sldLayoutMkLst>
          <pc:spChg chg="mod">
            <ac:chgData name="Alfred Asterjadhi" userId="39de57b9-85c0-4fd1-aaac-8ca2b6560ad0" providerId="ADAL" clId="{AF35694F-9D83-49E1-B24D-CC9A039AB265}" dt="2024-06-07T16:50:22.232" v="85" actId="313"/>
            <ac:spMkLst>
              <pc:docMk/>
              <pc:sldMasterMk cId="0" sldId="2147483648"/>
              <pc:sldLayoutMk cId="0" sldId="2147483654"/>
              <ac:spMk id="4" creationId="{00000000-0000-0000-0000-000000000000}"/>
            </ac:spMkLst>
          </pc:spChg>
        </pc:sldLayoutChg>
        <pc:sldLayoutChg chg="modSp mod">
          <pc:chgData name="Alfred Asterjadhi" userId="39de57b9-85c0-4fd1-aaac-8ca2b6560ad0" providerId="ADAL" clId="{AF35694F-9D83-49E1-B24D-CC9A039AB265}" dt="2024-06-07T16:50:23.375" v="86" actId="313"/>
          <pc:sldLayoutMkLst>
            <pc:docMk/>
            <pc:sldMasterMk cId="0" sldId="2147483648"/>
            <pc:sldLayoutMk cId="0" sldId="2147483655"/>
          </pc:sldLayoutMkLst>
          <pc:spChg chg="mod">
            <ac:chgData name="Alfred Asterjadhi" userId="39de57b9-85c0-4fd1-aaac-8ca2b6560ad0" providerId="ADAL" clId="{AF35694F-9D83-49E1-B24D-CC9A039AB265}" dt="2024-06-07T16:50:23.375" v="86" actId="313"/>
            <ac:spMkLst>
              <pc:docMk/>
              <pc:sldMasterMk cId="0" sldId="2147483648"/>
              <pc:sldLayoutMk cId="0" sldId="2147483655"/>
              <ac:spMk id="3" creationId="{00000000-0000-0000-0000-000000000000}"/>
            </ac:spMkLst>
          </pc:spChg>
        </pc:sldLayout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28T15:25:18.190" v="5027"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28T14:52:07.606" v="5015"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28T14:52:07.606" v="5015"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28T14:54:00.871" v="5023"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28T14:54:00.871" v="5023"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28T14:53:41.717" v="5021"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28T14:53:41.717" v="5021"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28T14:54:12.337" v="5025" actId="20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28T14:54:12.337" v="5025" actId="20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28T15:25:18.190" v="5027" actId="20577"/>
        <pc:sldMasterMkLst>
          <pc:docMk/>
          <pc:sldMasterMk cId="0" sldId="2147483648"/>
        </pc:sldMasterMkLst>
        <pc:spChg chg="mod">
          <ac:chgData name="Alfred Asterjadhi" userId="39de57b9-85c0-4fd1-aaac-8ca2b6560ad0" providerId="ADAL" clId="{CD86C3AA-724F-47E4-A1B1-D2C1BA05633B}" dt="2024-05-28T15:25:18.190" v="5027"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CD142DAD-197B-4B97-895B-4FD46522C6BA}"/>
    <pc:docChg chg="undo redo custSel addSld delSld modSld sldOrd modMainMaster">
      <pc:chgData name="Alfred Asterjadhi" userId="39de57b9-85c0-4fd1-aaac-8ca2b6560ad0" providerId="ADAL" clId="{CD142DAD-197B-4B97-895B-4FD46522C6BA}" dt="2024-07-23T17:41:51.677" v="7154" actId="14734"/>
      <pc:docMkLst>
        <pc:docMk/>
      </pc:docMkLst>
      <pc:sldChg chg="modSp mod">
        <pc:chgData name="Alfred Asterjadhi" userId="39de57b9-85c0-4fd1-aaac-8ca2b6560ad0" providerId="ADAL" clId="{CD142DAD-197B-4B97-895B-4FD46522C6BA}" dt="2024-07-17T18:27:17.345" v="5947" actId="20577"/>
        <pc:sldMkLst>
          <pc:docMk/>
          <pc:sldMk cId="3976818858" sldId="269"/>
        </pc:sldMkLst>
        <pc:graphicFrameChg chg="mod modGraphic">
          <ac:chgData name="Alfred Asterjadhi" userId="39de57b9-85c0-4fd1-aaac-8ca2b6560ad0" providerId="ADAL" clId="{CD142DAD-197B-4B97-895B-4FD46522C6BA}" dt="2024-07-17T18:27:17.345" v="594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142DAD-197B-4B97-895B-4FD46522C6BA}" dt="2024-07-17T17:56:01.125" v="5768" actId="20577"/>
        <pc:sldMkLst>
          <pc:docMk/>
          <pc:sldMk cId="2243228416" sldId="299"/>
        </pc:sldMkLst>
        <pc:spChg chg="mod">
          <ac:chgData name="Alfred Asterjadhi" userId="39de57b9-85c0-4fd1-aaac-8ca2b6560ad0" providerId="ADAL" clId="{CD142DAD-197B-4B97-895B-4FD46522C6BA}" dt="2024-07-15T02:13:15.694" v="2612" actId="20577"/>
          <ac:spMkLst>
            <pc:docMk/>
            <pc:sldMk cId="2243228416" sldId="299"/>
            <ac:spMk id="3" creationId="{3857177C-4F12-41D1-AB93-6925069E5DB9}"/>
          </ac:spMkLst>
        </pc:spChg>
        <pc:spChg chg="mod">
          <ac:chgData name="Alfred Asterjadhi" userId="39de57b9-85c0-4fd1-aaac-8ca2b6560ad0" providerId="ADAL" clId="{CD142DAD-197B-4B97-895B-4FD46522C6BA}" dt="2024-07-17T17:56:01.125" v="5768" actId="20577"/>
          <ac:spMkLst>
            <pc:docMk/>
            <pc:sldMk cId="2243228416" sldId="299"/>
            <ac:spMk id="17" creationId="{442A1050-6527-4B2E-A943-E125D6B48B52}"/>
          </ac:spMkLst>
        </pc:spChg>
      </pc:sldChg>
      <pc:sldChg chg="modSp mod">
        <pc:chgData name="Alfred Asterjadhi" userId="39de57b9-85c0-4fd1-aaac-8ca2b6560ad0" providerId="ADAL" clId="{CD142DAD-197B-4B97-895B-4FD46522C6BA}" dt="2024-07-19T12:08:40.760" v="7113" actId="13926"/>
        <pc:sldMkLst>
          <pc:docMk/>
          <pc:sldMk cId="3930036297" sldId="356"/>
        </pc:sldMkLst>
        <pc:spChg chg="mod">
          <ac:chgData name="Alfred Asterjadhi" userId="39de57b9-85c0-4fd1-aaac-8ca2b6560ad0" providerId="ADAL" clId="{CD142DAD-197B-4B97-895B-4FD46522C6BA}" dt="2024-07-19T12:08:40.760" v="7113" actId="13926"/>
          <ac:spMkLst>
            <pc:docMk/>
            <pc:sldMk cId="3930036297" sldId="356"/>
            <ac:spMk id="2" creationId="{4B5F0D0E-8BB7-48AB-9160-728B8B3399A2}"/>
          </ac:spMkLst>
        </pc:spChg>
        <pc:spChg chg="mod">
          <ac:chgData name="Alfred Asterjadhi" userId="39de57b9-85c0-4fd1-aaac-8ca2b6560ad0" providerId="ADAL" clId="{CD142DAD-197B-4B97-895B-4FD46522C6BA}" dt="2024-07-18T19:36:12.131" v="6712" actId="20578"/>
          <ac:spMkLst>
            <pc:docMk/>
            <pc:sldMk cId="3930036297" sldId="356"/>
            <ac:spMk id="3" creationId="{DFB0BA47-D7B6-4F95-932E-A7AA615BC440}"/>
          </ac:spMkLst>
        </pc:spChg>
      </pc:sldChg>
      <pc:sldChg chg="modSp mod">
        <pc:chgData name="Alfred Asterjadhi" userId="39de57b9-85c0-4fd1-aaac-8ca2b6560ad0" providerId="ADAL" clId="{CD142DAD-197B-4B97-895B-4FD46522C6BA}" dt="2024-07-18T19:45:01.008" v="7087"/>
        <pc:sldMkLst>
          <pc:docMk/>
          <pc:sldMk cId="3576977642" sldId="362"/>
        </pc:sldMkLst>
        <pc:spChg chg="mod">
          <ac:chgData name="Alfred Asterjadhi" userId="39de57b9-85c0-4fd1-aaac-8ca2b6560ad0" providerId="ADAL" clId="{CD142DAD-197B-4B97-895B-4FD46522C6BA}" dt="2024-07-18T19:45:01.008" v="7087"/>
          <ac:spMkLst>
            <pc:docMk/>
            <pc:sldMk cId="3576977642" sldId="362"/>
            <ac:spMk id="15" creationId="{B18EE843-0CAA-1A10-75C4-BF9B3D91385D}"/>
          </ac:spMkLst>
        </pc:spChg>
      </pc:sldChg>
      <pc:sldChg chg="addSp delSp modSp mod chgLayout">
        <pc:chgData name="Alfred Asterjadhi" userId="39de57b9-85c0-4fd1-aaac-8ca2b6560ad0" providerId="ADAL" clId="{CD142DAD-197B-4B97-895B-4FD46522C6BA}" dt="2024-07-18T23:28:04.407" v="7110" actId="6549"/>
        <pc:sldMkLst>
          <pc:docMk/>
          <pc:sldMk cId="3140364693" sldId="997"/>
        </pc:sldMkLst>
        <pc:spChg chg="mod ord">
          <ac:chgData name="Alfred Asterjadhi" userId="39de57b9-85c0-4fd1-aaac-8ca2b6560ad0" providerId="ADAL" clId="{CD142DAD-197B-4B97-895B-4FD46522C6BA}" dt="2024-07-18T19:43:30.056" v="7024" actId="6264"/>
          <ac:spMkLst>
            <pc:docMk/>
            <pc:sldMk cId="3140364693" sldId="997"/>
            <ac:spMk id="2" creationId="{9452E713-66E3-6C0E-64DF-B60116957A3F}"/>
          </ac:spMkLst>
        </pc:spChg>
        <pc:spChg chg="add del mod">
          <ac:chgData name="Alfred Asterjadhi" userId="39de57b9-85c0-4fd1-aaac-8ca2b6560ad0" providerId="ADAL" clId="{CD142DAD-197B-4B97-895B-4FD46522C6BA}" dt="2024-07-18T19:42:09.704" v="6744" actId="6264"/>
          <ac:spMkLst>
            <pc:docMk/>
            <pc:sldMk cId="3140364693" sldId="997"/>
            <ac:spMk id="3" creationId="{DC0AC733-9904-DF6B-8EFD-B93A9D2BCEF1}"/>
          </ac:spMkLst>
        </pc:spChg>
        <pc:spChg chg="mod ord">
          <ac:chgData name="Alfred Asterjadhi" userId="39de57b9-85c0-4fd1-aaac-8ca2b6560ad0" providerId="ADAL" clId="{CD142DAD-197B-4B97-895B-4FD46522C6BA}" dt="2024-07-18T19:43:30.056" v="7024" actId="6264"/>
          <ac:spMkLst>
            <pc:docMk/>
            <pc:sldMk cId="3140364693" sldId="997"/>
            <ac:spMk id="4" creationId="{0154D91C-67BB-A57C-5173-47D13B51F834}"/>
          </ac:spMkLst>
        </pc:spChg>
        <pc:spChg chg="mod ord">
          <ac:chgData name="Alfred Asterjadhi" userId="39de57b9-85c0-4fd1-aaac-8ca2b6560ad0" providerId="ADAL" clId="{CD142DAD-197B-4B97-895B-4FD46522C6BA}" dt="2024-07-18T19:43:30.056" v="7024" actId="6264"/>
          <ac:spMkLst>
            <pc:docMk/>
            <pc:sldMk cId="3140364693" sldId="997"/>
            <ac:spMk id="5" creationId="{9875C167-778F-CFEE-1F8A-23FE481B42AE}"/>
          </ac:spMkLst>
        </pc:spChg>
        <pc:spChg chg="mod ord">
          <ac:chgData name="Alfred Asterjadhi" userId="39de57b9-85c0-4fd1-aaac-8ca2b6560ad0" providerId="ADAL" clId="{CD142DAD-197B-4B97-895B-4FD46522C6BA}" dt="2024-07-18T19:43:30.056" v="7024" actId="6264"/>
          <ac:spMkLst>
            <pc:docMk/>
            <pc:sldMk cId="3140364693" sldId="997"/>
            <ac:spMk id="6" creationId="{29CFE1A9-332B-2B06-C330-B9EB4742F3D1}"/>
          </ac:spMkLst>
        </pc:spChg>
        <pc:spChg chg="mod ord">
          <ac:chgData name="Alfred Asterjadhi" userId="39de57b9-85c0-4fd1-aaac-8ca2b6560ad0" providerId="ADAL" clId="{CD142DAD-197B-4B97-895B-4FD46522C6BA}" dt="2024-07-18T23:28:04.407" v="7110" actId="6549"/>
          <ac:spMkLst>
            <pc:docMk/>
            <pc:sldMk cId="3140364693" sldId="997"/>
            <ac:spMk id="7" creationId="{0310814A-1E2F-57F2-C9EF-3805BE6E5DAB}"/>
          </ac:spMkLst>
        </pc:spChg>
        <pc:spChg chg="add del mod">
          <ac:chgData name="Alfred Asterjadhi" userId="39de57b9-85c0-4fd1-aaac-8ca2b6560ad0" providerId="ADAL" clId="{CD142DAD-197B-4B97-895B-4FD46522C6BA}" dt="2024-07-18T19:42:09.704" v="6744" actId="6264"/>
          <ac:spMkLst>
            <pc:docMk/>
            <pc:sldMk cId="3140364693" sldId="997"/>
            <ac:spMk id="8" creationId="{A3590C53-8437-2D86-5607-49E54436C60B}"/>
          </ac:spMkLst>
        </pc:spChg>
        <pc:spChg chg="add del mod">
          <ac:chgData name="Alfred Asterjadhi" userId="39de57b9-85c0-4fd1-aaac-8ca2b6560ad0" providerId="ADAL" clId="{CD142DAD-197B-4B97-895B-4FD46522C6BA}" dt="2024-07-18T19:42:09.704" v="6744" actId="6264"/>
          <ac:spMkLst>
            <pc:docMk/>
            <pc:sldMk cId="3140364693" sldId="997"/>
            <ac:spMk id="9" creationId="{6B0A9426-1CA4-CA5F-6DB6-C14D31F5B5FD}"/>
          </ac:spMkLst>
        </pc:spChg>
        <pc:spChg chg="add del mod">
          <ac:chgData name="Alfred Asterjadhi" userId="39de57b9-85c0-4fd1-aaac-8ca2b6560ad0" providerId="ADAL" clId="{CD142DAD-197B-4B97-895B-4FD46522C6BA}" dt="2024-07-18T19:42:09.704" v="6744" actId="6264"/>
          <ac:spMkLst>
            <pc:docMk/>
            <pc:sldMk cId="3140364693" sldId="997"/>
            <ac:spMk id="10" creationId="{490396C4-6FD1-7BB3-BFAB-CF13362F35E3}"/>
          </ac:spMkLst>
        </pc:spChg>
        <pc:spChg chg="add del mod">
          <ac:chgData name="Alfred Asterjadhi" userId="39de57b9-85c0-4fd1-aaac-8ca2b6560ad0" providerId="ADAL" clId="{CD142DAD-197B-4B97-895B-4FD46522C6BA}" dt="2024-07-18T19:42:09.704" v="6744" actId="6264"/>
          <ac:spMkLst>
            <pc:docMk/>
            <pc:sldMk cId="3140364693" sldId="997"/>
            <ac:spMk id="11" creationId="{5A44292B-B2A1-BCA1-E3BE-7979590CBDFF}"/>
          </ac:spMkLst>
        </pc:spChg>
        <pc:spChg chg="add del mod">
          <ac:chgData name="Alfred Asterjadhi" userId="39de57b9-85c0-4fd1-aaac-8ca2b6560ad0" providerId="ADAL" clId="{CD142DAD-197B-4B97-895B-4FD46522C6BA}" dt="2024-07-18T19:43:30.056" v="7024" actId="6264"/>
          <ac:spMkLst>
            <pc:docMk/>
            <pc:sldMk cId="3140364693" sldId="997"/>
            <ac:spMk id="12" creationId="{A88A8F6A-A1A6-6184-59B4-FF6BFEAE4433}"/>
          </ac:spMkLst>
        </pc:spChg>
        <pc:spChg chg="add del mod">
          <ac:chgData name="Alfred Asterjadhi" userId="39de57b9-85c0-4fd1-aaac-8ca2b6560ad0" providerId="ADAL" clId="{CD142DAD-197B-4B97-895B-4FD46522C6BA}" dt="2024-07-18T19:43:30.056" v="7024" actId="6264"/>
          <ac:spMkLst>
            <pc:docMk/>
            <pc:sldMk cId="3140364693" sldId="997"/>
            <ac:spMk id="13" creationId="{98C98A9B-5188-9794-69F1-E6945979C309}"/>
          </ac:spMkLst>
        </pc:spChg>
        <pc:spChg chg="add del mod">
          <ac:chgData name="Alfred Asterjadhi" userId="39de57b9-85c0-4fd1-aaac-8ca2b6560ad0" providerId="ADAL" clId="{CD142DAD-197B-4B97-895B-4FD46522C6BA}" dt="2024-07-18T19:43:30.056" v="7024" actId="6264"/>
          <ac:spMkLst>
            <pc:docMk/>
            <pc:sldMk cId="3140364693" sldId="997"/>
            <ac:spMk id="14" creationId="{007137CA-799B-6EB7-EA56-700B6B04055E}"/>
          </ac:spMkLst>
        </pc:spChg>
        <pc:spChg chg="add del mod">
          <ac:chgData name="Alfred Asterjadhi" userId="39de57b9-85c0-4fd1-aaac-8ca2b6560ad0" providerId="ADAL" clId="{CD142DAD-197B-4B97-895B-4FD46522C6BA}" dt="2024-07-18T19:43:30.056" v="7024" actId="6264"/>
          <ac:spMkLst>
            <pc:docMk/>
            <pc:sldMk cId="3140364693" sldId="997"/>
            <ac:spMk id="15" creationId="{483DD782-7D1E-A457-50D7-1A185FB486C7}"/>
          </ac:spMkLst>
        </pc:spChg>
        <pc:spChg chg="add del mod">
          <ac:chgData name="Alfred Asterjadhi" userId="39de57b9-85c0-4fd1-aaac-8ca2b6560ad0" providerId="ADAL" clId="{CD142DAD-197B-4B97-895B-4FD46522C6BA}" dt="2024-07-18T19:43:30.056" v="7024" actId="6264"/>
          <ac:spMkLst>
            <pc:docMk/>
            <pc:sldMk cId="3140364693" sldId="997"/>
            <ac:spMk id="16" creationId="{93308A5A-A146-722C-AFED-DB0AB52FAC28}"/>
          </ac:spMkLst>
        </pc:spChg>
      </pc:sldChg>
      <pc:sldChg chg="modSp mod">
        <pc:chgData name="Alfred Asterjadhi" userId="39de57b9-85c0-4fd1-aaac-8ca2b6560ad0" providerId="ADAL" clId="{CD142DAD-197B-4B97-895B-4FD46522C6BA}" dt="2024-07-15T17:40:01.935" v="4366" actId="13926"/>
        <pc:sldMkLst>
          <pc:docMk/>
          <pc:sldMk cId="3233208257" sldId="1006"/>
        </pc:sldMkLst>
        <pc:spChg chg="mod">
          <ac:chgData name="Alfred Asterjadhi" userId="39de57b9-85c0-4fd1-aaac-8ca2b6560ad0" providerId="ADAL" clId="{CD142DAD-197B-4B97-895B-4FD46522C6BA}" dt="2024-07-15T17:40:01.935" v="4366" actId="13926"/>
          <ac:spMkLst>
            <pc:docMk/>
            <pc:sldMk cId="3233208257" sldId="1006"/>
            <ac:spMk id="2" creationId="{4B5F0D0E-8BB7-48AB-9160-728B8B3399A2}"/>
          </ac:spMkLst>
        </pc:spChg>
      </pc:sldChg>
      <pc:sldChg chg="modSp mod">
        <pc:chgData name="Alfred Asterjadhi" userId="39de57b9-85c0-4fd1-aaac-8ca2b6560ad0" providerId="ADAL" clId="{CD142DAD-197B-4B97-895B-4FD46522C6BA}" dt="2024-07-15T03:39:42.744" v="3311" actId="20577"/>
        <pc:sldMkLst>
          <pc:docMk/>
          <pc:sldMk cId="4200130042" sldId="1023"/>
        </pc:sldMkLst>
        <pc:spChg chg="mod">
          <ac:chgData name="Alfred Asterjadhi" userId="39de57b9-85c0-4fd1-aaac-8ca2b6560ad0" providerId="ADAL" clId="{CD142DAD-197B-4B97-895B-4FD46522C6BA}" dt="2024-07-15T03:39:42.744" v="3311" actId="20577"/>
          <ac:spMkLst>
            <pc:docMk/>
            <pc:sldMk cId="4200130042" sldId="1023"/>
            <ac:spMk id="3" creationId="{2682080F-BC47-47A6-E6F4-7C70F67F48F8}"/>
          </ac:spMkLst>
        </pc:spChg>
      </pc:sldChg>
      <pc:sldChg chg="modSp mod">
        <pc:chgData name="Alfred Asterjadhi" userId="39de57b9-85c0-4fd1-aaac-8ca2b6560ad0" providerId="ADAL" clId="{CD142DAD-197B-4B97-895B-4FD46522C6BA}" dt="2024-07-15T17:45:31.447" v="4441" actId="13926"/>
        <pc:sldMkLst>
          <pc:docMk/>
          <pc:sldMk cId="991138630" sldId="1024"/>
        </pc:sldMkLst>
        <pc:spChg chg="mod">
          <ac:chgData name="Alfred Asterjadhi" userId="39de57b9-85c0-4fd1-aaac-8ca2b6560ad0" providerId="ADAL" clId="{CD142DAD-197B-4B97-895B-4FD46522C6BA}" dt="2024-07-15T17:45:31.447" v="4441" actId="13926"/>
          <ac:spMkLst>
            <pc:docMk/>
            <pc:sldMk cId="991138630" sldId="1024"/>
            <ac:spMk id="3" creationId="{E24D4002-4764-1FA7-1147-DE995417131A}"/>
          </ac:spMkLst>
        </pc:spChg>
      </pc:sldChg>
      <pc:sldChg chg="modSp mod">
        <pc:chgData name="Alfred Asterjadhi" userId="39de57b9-85c0-4fd1-aaac-8ca2b6560ad0" providerId="ADAL" clId="{CD142DAD-197B-4B97-895B-4FD46522C6BA}" dt="2024-07-15T19:11:14.202" v="4719" actId="207"/>
        <pc:sldMkLst>
          <pc:docMk/>
          <pc:sldMk cId="3287547131" sldId="1028"/>
        </pc:sldMkLst>
        <pc:spChg chg="mod">
          <ac:chgData name="Alfred Asterjadhi" userId="39de57b9-85c0-4fd1-aaac-8ca2b6560ad0" providerId="ADAL" clId="{CD142DAD-197B-4B97-895B-4FD46522C6BA}" dt="2024-07-13T14:00:37.618" v="1691" actId="20577"/>
          <ac:spMkLst>
            <pc:docMk/>
            <pc:sldMk cId="3287547131" sldId="1028"/>
            <ac:spMk id="2" creationId="{9EF97F5A-CE7F-7BBA-0DB4-CF87B031E7D4}"/>
          </ac:spMkLst>
        </pc:spChg>
        <pc:spChg chg="mod">
          <ac:chgData name="Alfred Asterjadhi" userId="39de57b9-85c0-4fd1-aaac-8ca2b6560ad0" providerId="ADAL" clId="{CD142DAD-197B-4B97-895B-4FD46522C6BA}" dt="2024-07-15T19:11:14.202" v="4719" actId="207"/>
          <ac:spMkLst>
            <pc:docMk/>
            <pc:sldMk cId="3287547131" sldId="1028"/>
            <ac:spMk id="11" creationId="{3F0830D3-DB20-4EBA-DF7C-EE156DB7215D}"/>
          </ac:spMkLst>
        </pc:spChg>
      </pc:sldChg>
      <pc:sldChg chg="modSp mod">
        <pc:chgData name="Alfred Asterjadhi" userId="39de57b9-85c0-4fd1-aaac-8ca2b6560ad0" providerId="ADAL" clId="{CD142DAD-197B-4B97-895B-4FD46522C6BA}" dt="2024-07-18T21:51:28.444" v="7107" actId="20577"/>
        <pc:sldMkLst>
          <pc:docMk/>
          <pc:sldMk cId="1865298196" sldId="1034"/>
        </pc:sldMkLst>
        <pc:spChg chg="mod">
          <ac:chgData name="Alfred Asterjadhi" userId="39de57b9-85c0-4fd1-aaac-8ca2b6560ad0" providerId="ADAL" clId="{CD142DAD-197B-4B97-895B-4FD46522C6BA}" dt="2024-07-18T21:51:28.444" v="7107" actId="20577"/>
          <ac:spMkLst>
            <pc:docMk/>
            <pc:sldMk cId="1865298196" sldId="1034"/>
            <ac:spMk id="11" creationId="{768268AB-4E8E-8E1A-D3A5-EF8F844ECB78}"/>
          </ac:spMkLst>
        </pc:spChg>
      </pc:sldChg>
      <pc:sldChg chg="modSp add mod">
        <pc:chgData name="Alfred Asterjadhi" userId="39de57b9-85c0-4fd1-aaac-8ca2b6560ad0" providerId="ADAL" clId="{CD142DAD-197B-4B97-895B-4FD46522C6BA}" dt="2024-07-18T19:35:21.896" v="6704" actId="207"/>
        <pc:sldMkLst>
          <pc:docMk/>
          <pc:sldMk cId="2191704044" sldId="1039"/>
        </pc:sldMkLst>
        <pc:spChg chg="mod">
          <ac:chgData name="Alfred Asterjadhi" userId="39de57b9-85c0-4fd1-aaac-8ca2b6560ad0" providerId="ADAL" clId="{CD142DAD-197B-4B97-895B-4FD46522C6BA}" dt="2024-07-18T12:17:36.263" v="6407" actId="20577"/>
          <ac:spMkLst>
            <pc:docMk/>
            <pc:sldMk cId="2191704044" sldId="1039"/>
            <ac:spMk id="2" creationId="{9EF97F5A-CE7F-7BBA-0DB4-CF87B031E7D4}"/>
          </ac:spMkLst>
        </pc:spChg>
        <pc:spChg chg="mod">
          <ac:chgData name="Alfred Asterjadhi" userId="39de57b9-85c0-4fd1-aaac-8ca2b6560ad0" providerId="ADAL" clId="{CD142DAD-197B-4B97-895B-4FD46522C6BA}" dt="2024-07-18T19:35:21.896" v="6704" actId="207"/>
          <ac:spMkLst>
            <pc:docMk/>
            <pc:sldMk cId="2191704044" sldId="1039"/>
            <ac:spMk id="3" creationId="{2C08B101-42DC-1716-269A-5A07B06D62DE}"/>
          </ac:spMkLst>
        </pc:spChg>
      </pc:sldChg>
      <pc:sldChg chg="modSp del mod">
        <pc:chgData name="Alfred Asterjadhi" userId="39de57b9-85c0-4fd1-aaac-8ca2b6560ad0" providerId="ADAL" clId="{CD142DAD-197B-4B97-895B-4FD46522C6BA}" dt="2024-07-15T03:20:41.430" v="3131" actId="2696"/>
        <pc:sldMkLst>
          <pc:docMk/>
          <pc:sldMk cId="3814028870" sldId="1039"/>
        </pc:sldMkLst>
        <pc:spChg chg="mod">
          <ac:chgData name="Alfred Asterjadhi" userId="39de57b9-85c0-4fd1-aaac-8ca2b6560ad0" providerId="ADAL" clId="{CD142DAD-197B-4B97-895B-4FD46522C6BA}" dt="2024-07-13T14:03:27.972" v="1730" actId="20577"/>
          <ac:spMkLst>
            <pc:docMk/>
            <pc:sldMk cId="3814028870" sldId="1039"/>
            <ac:spMk id="2" creationId="{9EF97F5A-CE7F-7BBA-0DB4-CF87B031E7D4}"/>
          </ac:spMkLst>
        </pc:spChg>
        <pc:spChg chg="mod">
          <ac:chgData name="Alfred Asterjadhi" userId="39de57b9-85c0-4fd1-aaac-8ca2b6560ad0" providerId="ADAL" clId="{CD142DAD-197B-4B97-895B-4FD46522C6BA}" dt="2024-07-13T14:03:34.937" v="1733" actId="20577"/>
          <ac:spMkLst>
            <pc:docMk/>
            <pc:sldMk cId="3814028870" sldId="1039"/>
            <ac:spMk id="3" creationId="{2C08B101-42DC-1716-269A-5A07B06D62DE}"/>
          </ac:spMkLst>
        </pc:spChg>
      </pc:sldChg>
      <pc:sldChg chg="modSp mod ord">
        <pc:chgData name="Alfred Asterjadhi" userId="39de57b9-85c0-4fd1-aaac-8ca2b6560ad0" providerId="ADAL" clId="{CD142DAD-197B-4B97-895B-4FD46522C6BA}" dt="2024-07-19T12:08:49.405" v="7114" actId="207"/>
        <pc:sldMkLst>
          <pc:docMk/>
          <pc:sldMk cId="1268796722" sldId="1069"/>
        </pc:sldMkLst>
        <pc:spChg chg="mod">
          <ac:chgData name="Alfred Asterjadhi" userId="39de57b9-85c0-4fd1-aaac-8ca2b6560ad0" providerId="ADAL" clId="{CD142DAD-197B-4B97-895B-4FD46522C6BA}" dt="2024-07-19T12:08:49.405" v="7114" actId="207"/>
          <ac:spMkLst>
            <pc:docMk/>
            <pc:sldMk cId="1268796722" sldId="1069"/>
            <ac:spMk id="3" creationId="{D1358E1A-E185-4489-03F1-1A1A550D7AE4}"/>
          </ac:spMkLst>
        </pc:spChg>
      </pc:sldChg>
      <pc:sldChg chg="addSp modSp mod">
        <pc:chgData name="Alfred Asterjadhi" userId="39de57b9-85c0-4fd1-aaac-8ca2b6560ad0" providerId="ADAL" clId="{CD142DAD-197B-4B97-895B-4FD46522C6BA}" dt="2024-07-16T17:32:05.037" v="5275" actId="207"/>
        <pc:sldMkLst>
          <pc:docMk/>
          <pc:sldMk cId="86469410" sldId="1081"/>
        </pc:sldMkLst>
        <pc:spChg chg="mod">
          <ac:chgData name="Alfred Asterjadhi" userId="39de57b9-85c0-4fd1-aaac-8ca2b6560ad0" providerId="ADAL" clId="{CD142DAD-197B-4B97-895B-4FD46522C6BA}" dt="2024-07-16T17:32:01.209" v="5274" actId="13926"/>
          <ac:spMkLst>
            <pc:docMk/>
            <pc:sldMk cId="86469410" sldId="1081"/>
            <ac:spMk id="2" creationId="{4B5F0D0E-8BB7-48AB-9160-728B8B3399A2}"/>
          </ac:spMkLst>
        </pc:spChg>
        <pc:spChg chg="mod">
          <ac:chgData name="Alfred Asterjadhi" userId="39de57b9-85c0-4fd1-aaac-8ca2b6560ad0" providerId="ADAL" clId="{CD142DAD-197B-4B97-895B-4FD46522C6BA}" dt="2024-07-16T17:32:05.037" v="5275" actId="207"/>
          <ac:spMkLst>
            <pc:docMk/>
            <pc:sldMk cId="86469410" sldId="1081"/>
            <ac:spMk id="3" creationId="{DFB0BA47-D7B6-4F95-932E-A7AA615BC440}"/>
          </ac:spMkLst>
        </pc:spChg>
        <pc:graphicFrameChg chg="add mod">
          <ac:chgData name="Alfred Asterjadhi" userId="39de57b9-85c0-4fd1-aaac-8ca2b6560ad0" providerId="ADAL" clId="{CD142DAD-197B-4B97-895B-4FD46522C6BA}" dt="2024-07-13T01:39:03.697" v="1411"/>
          <ac:graphicFrameMkLst>
            <pc:docMk/>
            <pc:sldMk cId="86469410" sldId="1081"/>
            <ac:graphicFrameMk id="7" creationId="{2B03E260-F5AC-4744-F610-0E251253B03C}"/>
          </ac:graphicFrameMkLst>
        </pc:graphicFrameChg>
      </pc:sldChg>
      <pc:sldChg chg="modSp mod">
        <pc:chgData name="Alfred Asterjadhi" userId="39de57b9-85c0-4fd1-aaac-8ca2b6560ad0" providerId="ADAL" clId="{CD142DAD-197B-4B97-895B-4FD46522C6BA}" dt="2024-07-16T03:46:12.727" v="4840" actId="13926"/>
        <pc:sldMkLst>
          <pc:docMk/>
          <pc:sldMk cId="241393342" sldId="1082"/>
        </pc:sldMkLst>
        <pc:spChg chg="mod">
          <ac:chgData name="Alfred Asterjadhi" userId="39de57b9-85c0-4fd1-aaac-8ca2b6560ad0" providerId="ADAL" clId="{CD142DAD-197B-4B97-895B-4FD46522C6BA}" dt="2024-07-16T03:46:12.727" v="4840" actId="13926"/>
          <ac:spMkLst>
            <pc:docMk/>
            <pc:sldMk cId="241393342" sldId="1082"/>
            <ac:spMk id="2" creationId="{4B5F0D0E-8BB7-48AB-9160-728B8B3399A2}"/>
          </ac:spMkLst>
        </pc:spChg>
        <pc:spChg chg="mod">
          <ac:chgData name="Alfred Asterjadhi" userId="39de57b9-85c0-4fd1-aaac-8ca2b6560ad0" providerId="ADAL" clId="{CD142DAD-197B-4B97-895B-4FD46522C6BA}" dt="2024-07-16T03:46:07.597" v="4839" actId="207"/>
          <ac:spMkLst>
            <pc:docMk/>
            <pc:sldMk cId="241393342" sldId="1082"/>
            <ac:spMk id="3" creationId="{DFB0BA47-D7B6-4F95-932E-A7AA615BC440}"/>
          </ac:spMkLst>
        </pc:spChg>
      </pc:sldChg>
      <pc:sldChg chg="modSp del">
        <pc:chgData name="Alfred Asterjadhi" userId="39de57b9-85c0-4fd1-aaac-8ca2b6560ad0" providerId="ADAL" clId="{CD142DAD-197B-4B97-895B-4FD46522C6BA}" dt="2024-07-15T03:27:56.307" v="3208" actId="47"/>
        <pc:sldMkLst>
          <pc:docMk/>
          <pc:sldMk cId="2944575670" sldId="1129"/>
        </pc:sldMkLst>
        <pc:graphicFrameChg chg="mod">
          <ac:chgData name="Alfred Asterjadhi" userId="39de57b9-85c0-4fd1-aaac-8ca2b6560ad0" providerId="ADAL" clId="{CD142DAD-197B-4B97-895B-4FD46522C6BA}" dt="2024-07-14T13:38:45.418" v="2559"/>
          <ac:graphicFrameMkLst>
            <pc:docMk/>
            <pc:sldMk cId="2944575670" sldId="1129"/>
            <ac:graphicFrameMk id="6" creationId="{5094FBC8-BB74-47F3-965D-16BC678F4D1D}"/>
          </ac:graphicFrameMkLst>
        </pc:graphicFrameChg>
      </pc:sldChg>
      <pc:sldChg chg="modSp mod">
        <pc:chgData name="Alfred Asterjadhi" userId="39de57b9-85c0-4fd1-aaac-8ca2b6560ad0" providerId="ADAL" clId="{CD142DAD-197B-4B97-895B-4FD46522C6BA}" dt="2024-07-15T14:36:57.047" v="4019" actId="113"/>
        <pc:sldMkLst>
          <pc:docMk/>
          <pc:sldMk cId="2943567508" sldId="1137"/>
        </pc:sldMkLst>
        <pc:spChg chg="mod">
          <ac:chgData name="Alfred Asterjadhi" userId="39de57b9-85c0-4fd1-aaac-8ca2b6560ad0" providerId="ADAL" clId="{CD142DAD-197B-4B97-895B-4FD46522C6BA}" dt="2024-07-15T14:36:48.862" v="3994" actId="20577"/>
          <ac:spMkLst>
            <pc:docMk/>
            <pc:sldMk cId="2943567508" sldId="1137"/>
            <ac:spMk id="2" creationId="{F2762690-C15C-4839-B40F-0AF3A4D89457}"/>
          </ac:spMkLst>
        </pc:spChg>
        <pc:graphicFrameChg chg="modGraphic">
          <ac:chgData name="Alfred Asterjadhi" userId="39de57b9-85c0-4fd1-aaac-8ca2b6560ad0" providerId="ADAL" clId="{CD142DAD-197B-4B97-895B-4FD46522C6BA}" dt="2024-07-15T14:36:57.047" v="4019" actId="113"/>
          <ac:graphicFrameMkLst>
            <pc:docMk/>
            <pc:sldMk cId="2943567508" sldId="1137"/>
            <ac:graphicFrameMk id="6" creationId="{5094FBC8-BB74-47F3-965D-16BC678F4D1D}"/>
          </ac:graphicFrameMkLst>
        </pc:graphicFrameChg>
      </pc:sldChg>
      <pc:sldChg chg="addSp delSp modSp mod chgLayout">
        <pc:chgData name="Alfred Asterjadhi" userId="39de57b9-85c0-4fd1-aaac-8ca2b6560ad0" providerId="ADAL" clId="{CD142DAD-197B-4B97-895B-4FD46522C6BA}" dt="2024-07-16T03:44:19.363" v="4825" actId="207"/>
        <pc:sldMkLst>
          <pc:docMk/>
          <pc:sldMk cId="1918686211" sldId="1143"/>
        </pc:sldMkLst>
        <pc:spChg chg="mod ord">
          <ac:chgData name="Alfred Asterjadhi" userId="39de57b9-85c0-4fd1-aaac-8ca2b6560ad0" providerId="ADAL" clId="{CD142DAD-197B-4B97-895B-4FD46522C6BA}" dt="2024-07-15T13:17:32.449" v="3484" actId="6264"/>
          <ac:spMkLst>
            <pc:docMk/>
            <pc:sldMk cId="1918686211" sldId="1143"/>
            <ac:spMk id="2" creationId="{B9102756-E6E7-1CB5-4F84-3B4215E3AAD4}"/>
          </ac:spMkLst>
        </pc:spChg>
        <pc:spChg chg="mod ord">
          <ac:chgData name="Alfred Asterjadhi" userId="39de57b9-85c0-4fd1-aaac-8ca2b6560ad0" providerId="ADAL" clId="{CD142DAD-197B-4B97-895B-4FD46522C6BA}" dt="2024-07-16T03:44:19.363" v="4825" actId="207"/>
          <ac:spMkLst>
            <pc:docMk/>
            <pc:sldMk cId="1918686211" sldId="1143"/>
            <ac:spMk id="3" creationId="{0B86390F-5573-FD6D-5C5A-BF6C8F0998F6}"/>
          </ac:spMkLst>
        </pc:spChg>
        <pc:spChg chg="mod ord">
          <ac:chgData name="Alfred Asterjadhi" userId="39de57b9-85c0-4fd1-aaac-8ca2b6560ad0" providerId="ADAL" clId="{CD142DAD-197B-4B97-895B-4FD46522C6BA}" dt="2024-07-15T13:17:32.449" v="3484" actId="6264"/>
          <ac:spMkLst>
            <pc:docMk/>
            <pc:sldMk cId="1918686211" sldId="1143"/>
            <ac:spMk id="4" creationId="{84797928-D71F-1540-9B5E-EE43D8CFA35F}"/>
          </ac:spMkLst>
        </pc:spChg>
        <pc:spChg chg="mod ord">
          <ac:chgData name="Alfred Asterjadhi" userId="39de57b9-85c0-4fd1-aaac-8ca2b6560ad0" providerId="ADAL" clId="{CD142DAD-197B-4B97-895B-4FD46522C6BA}" dt="2024-07-15T13:17:32.449" v="3484" actId="6264"/>
          <ac:spMkLst>
            <pc:docMk/>
            <pc:sldMk cId="1918686211" sldId="1143"/>
            <ac:spMk id="5" creationId="{C2BB9616-C599-F288-E7A8-18FA6FE84185}"/>
          </ac:spMkLst>
        </pc:spChg>
        <pc:spChg chg="mod ord">
          <ac:chgData name="Alfred Asterjadhi" userId="39de57b9-85c0-4fd1-aaac-8ca2b6560ad0" providerId="ADAL" clId="{CD142DAD-197B-4B97-895B-4FD46522C6BA}" dt="2024-07-15T13:17:32.449" v="3484" actId="6264"/>
          <ac:spMkLst>
            <pc:docMk/>
            <pc:sldMk cId="1918686211" sldId="1143"/>
            <ac:spMk id="6" creationId="{1B8B55C2-1398-BEF2-548C-ED39E17FB6D1}"/>
          </ac:spMkLst>
        </pc:spChg>
        <pc:spChg chg="add del mod">
          <ac:chgData name="Alfred Asterjadhi" userId="39de57b9-85c0-4fd1-aaac-8ca2b6560ad0" providerId="ADAL" clId="{CD142DAD-197B-4B97-895B-4FD46522C6BA}" dt="2024-07-15T13:17:32.449" v="3484" actId="6264"/>
          <ac:spMkLst>
            <pc:docMk/>
            <pc:sldMk cId="1918686211" sldId="1143"/>
            <ac:spMk id="7" creationId="{13767095-BA94-6F49-0E0E-276C648F9F19}"/>
          </ac:spMkLst>
        </pc:spChg>
        <pc:spChg chg="add del mod">
          <ac:chgData name="Alfred Asterjadhi" userId="39de57b9-85c0-4fd1-aaac-8ca2b6560ad0" providerId="ADAL" clId="{CD142DAD-197B-4B97-895B-4FD46522C6BA}" dt="2024-07-15T13:17:32.449" v="3484" actId="6264"/>
          <ac:spMkLst>
            <pc:docMk/>
            <pc:sldMk cId="1918686211" sldId="1143"/>
            <ac:spMk id="8" creationId="{8027DC10-B0B8-2EEA-A972-F39AAD25222A}"/>
          </ac:spMkLst>
        </pc:spChg>
        <pc:spChg chg="add del mod">
          <ac:chgData name="Alfred Asterjadhi" userId="39de57b9-85c0-4fd1-aaac-8ca2b6560ad0" providerId="ADAL" clId="{CD142DAD-197B-4B97-895B-4FD46522C6BA}" dt="2024-07-15T13:17:32.449" v="3484" actId="6264"/>
          <ac:spMkLst>
            <pc:docMk/>
            <pc:sldMk cId="1918686211" sldId="1143"/>
            <ac:spMk id="9" creationId="{5C843AB7-C599-2F66-8C20-61B2EC9990B3}"/>
          </ac:spMkLst>
        </pc:spChg>
        <pc:spChg chg="add del mod">
          <ac:chgData name="Alfred Asterjadhi" userId="39de57b9-85c0-4fd1-aaac-8ca2b6560ad0" providerId="ADAL" clId="{CD142DAD-197B-4B97-895B-4FD46522C6BA}" dt="2024-07-15T13:17:32.449" v="3484" actId="6264"/>
          <ac:spMkLst>
            <pc:docMk/>
            <pc:sldMk cId="1918686211" sldId="1143"/>
            <ac:spMk id="10" creationId="{F05F3268-FC41-4BD3-594C-6F45B590DB53}"/>
          </ac:spMkLst>
        </pc:spChg>
        <pc:spChg chg="add del mod">
          <ac:chgData name="Alfred Asterjadhi" userId="39de57b9-85c0-4fd1-aaac-8ca2b6560ad0" providerId="ADAL" clId="{CD142DAD-197B-4B97-895B-4FD46522C6BA}" dt="2024-07-15T13:17:32.449" v="3484" actId="6264"/>
          <ac:spMkLst>
            <pc:docMk/>
            <pc:sldMk cId="1918686211" sldId="1143"/>
            <ac:spMk id="11" creationId="{F2DDB0A0-8C5B-9F8A-4676-B7215E473340}"/>
          </ac:spMkLst>
        </pc:spChg>
      </pc:sldChg>
      <pc:sldChg chg="modSp mod ord">
        <pc:chgData name="Alfred Asterjadhi" userId="39de57b9-85c0-4fd1-aaac-8ca2b6560ad0" providerId="ADAL" clId="{CD142DAD-197B-4B97-895B-4FD46522C6BA}" dt="2024-07-18T21:02:46.526" v="7091" actId="400"/>
        <pc:sldMkLst>
          <pc:docMk/>
          <pc:sldMk cId="3553142668" sldId="1156"/>
        </pc:sldMkLst>
        <pc:spChg chg="mod">
          <ac:chgData name="Alfred Asterjadhi" userId="39de57b9-85c0-4fd1-aaac-8ca2b6560ad0" providerId="ADAL" clId="{CD142DAD-197B-4B97-895B-4FD46522C6BA}" dt="2024-07-18T21:02:46.526" v="7091" actId="400"/>
          <ac:spMkLst>
            <pc:docMk/>
            <pc:sldMk cId="3553142668" sldId="1156"/>
            <ac:spMk id="3" creationId="{EC143FC1-3506-5CAD-4A69-15E9FA1592A6}"/>
          </ac:spMkLst>
        </pc:spChg>
      </pc:sldChg>
      <pc:sldChg chg="addSp modSp mod">
        <pc:chgData name="Alfred Asterjadhi" userId="39de57b9-85c0-4fd1-aaac-8ca2b6560ad0" providerId="ADAL" clId="{CD142DAD-197B-4B97-895B-4FD46522C6BA}" dt="2024-07-15T14:22:05.642" v="3919" actId="13926"/>
        <pc:sldMkLst>
          <pc:docMk/>
          <pc:sldMk cId="1840254059" sldId="1157"/>
        </pc:sldMkLst>
        <pc:spChg chg="mod">
          <ac:chgData name="Alfred Asterjadhi" userId="39de57b9-85c0-4fd1-aaac-8ca2b6560ad0" providerId="ADAL" clId="{CD142DAD-197B-4B97-895B-4FD46522C6BA}" dt="2024-07-15T14:22:05.642" v="3919" actId="13926"/>
          <ac:spMkLst>
            <pc:docMk/>
            <pc:sldMk cId="1840254059" sldId="1157"/>
            <ac:spMk id="2" creationId="{4B5F0D0E-8BB7-48AB-9160-728B8B3399A2}"/>
          </ac:spMkLst>
        </pc:spChg>
        <pc:spChg chg="mod">
          <ac:chgData name="Alfred Asterjadhi" userId="39de57b9-85c0-4fd1-aaac-8ca2b6560ad0" providerId="ADAL" clId="{CD142DAD-197B-4B97-895B-4FD46522C6BA}" dt="2024-07-15T14:20:31.913" v="3907" actId="207"/>
          <ac:spMkLst>
            <pc:docMk/>
            <pc:sldMk cId="1840254059" sldId="1157"/>
            <ac:spMk id="3" creationId="{DFB0BA47-D7B6-4F95-932E-A7AA615BC440}"/>
          </ac:spMkLst>
        </pc:spChg>
        <pc:graphicFrameChg chg="add mod">
          <ac:chgData name="Alfred Asterjadhi" userId="39de57b9-85c0-4fd1-aaac-8ca2b6560ad0" providerId="ADAL" clId="{CD142DAD-197B-4B97-895B-4FD46522C6BA}" dt="2024-07-13T01:35:37.352" v="1379"/>
          <ac:graphicFrameMkLst>
            <pc:docMk/>
            <pc:sldMk cId="1840254059" sldId="1157"/>
            <ac:graphicFrameMk id="7" creationId="{BD2A0889-97FF-BA25-FEBA-3C166869B7D6}"/>
          </ac:graphicFrameMkLst>
        </pc:graphicFrameChg>
      </pc:sldChg>
      <pc:sldChg chg="addSp modSp mod">
        <pc:chgData name="Alfred Asterjadhi" userId="39de57b9-85c0-4fd1-aaac-8ca2b6560ad0" providerId="ADAL" clId="{CD142DAD-197B-4B97-895B-4FD46522C6BA}" dt="2024-07-15T14:28:09.702" v="3926" actId="207"/>
        <pc:sldMkLst>
          <pc:docMk/>
          <pc:sldMk cId="1688116962" sldId="1158"/>
        </pc:sldMkLst>
        <pc:spChg chg="mod">
          <ac:chgData name="Alfred Asterjadhi" userId="39de57b9-85c0-4fd1-aaac-8ca2b6560ad0" providerId="ADAL" clId="{CD142DAD-197B-4B97-895B-4FD46522C6BA}" dt="2024-07-15T14:27:38.021" v="3920" actId="13926"/>
          <ac:spMkLst>
            <pc:docMk/>
            <pc:sldMk cId="1688116962" sldId="1158"/>
            <ac:spMk id="2" creationId="{4B5F0D0E-8BB7-48AB-9160-728B8B3399A2}"/>
          </ac:spMkLst>
        </pc:spChg>
        <pc:spChg chg="mod">
          <ac:chgData name="Alfred Asterjadhi" userId="39de57b9-85c0-4fd1-aaac-8ca2b6560ad0" providerId="ADAL" clId="{CD142DAD-197B-4B97-895B-4FD46522C6BA}" dt="2024-07-15T14:28:09.702" v="3926" actId="207"/>
          <ac:spMkLst>
            <pc:docMk/>
            <pc:sldMk cId="1688116962" sldId="1158"/>
            <ac:spMk id="3" creationId="{DFB0BA47-D7B6-4F95-932E-A7AA615BC440}"/>
          </ac:spMkLst>
        </pc:spChg>
        <pc:graphicFrameChg chg="add mod">
          <ac:chgData name="Alfred Asterjadhi" userId="39de57b9-85c0-4fd1-aaac-8ca2b6560ad0" providerId="ADAL" clId="{CD142DAD-197B-4B97-895B-4FD46522C6BA}" dt="2024-07-13T14:07:30.257" v="1738"/>
          <ac:graphicFrameMkLst>
            <pc:docMk/>
            <pc:sldMk cId="1688116962" sldId="1158"/>
            <ac:graphicFrameMk id="7" creationId="{51E96C1B-55A7-85CF-094C-CB6231BA2FFC}"/>
          </ac:graphicFrameMkLst>
        </pc:graphicFrameChg>
      </pc:sldChg>
      <pc:sldChg chg="modSp mod">
        <pc:chgData name="Alfred Asterjadhi" userId="39de57b9-85c0-4fd1-aaac-8ca2b6560ad0" providerId="ADAL" clId="{CD142DAD-197B-4B97-895B-4FD46522C6BA}" dt="2024-07-17T04:27:44.254" v="5315" actId="207"/>
        <pc:sldMkLst>
          <pc:docMk/>
          <pc:sldMk cId="4277591609" sldId="1159"/>
        </pc:sldMkLst>
        <pc:spChg chg="mod">
          <ac:chgData name="Alfred Asterjadhi" userId="39de57b9-85c0-4fd1-aaac-8ca2b6560ad0" providerId="ADAL" clId="{CD142DAD-197B-4B97-895B-4FD46522C6BA}" dt="2024-07-17T04:24:34.423" v="5301" actId="13926"/>
          <ac:spMkLst>
            <pc:docMk/>
            <pc:sldMk cId="4277591609" sldId="1159"/>
            <ac:spMk id="2" creationId="{4B5F0D0E-8BB7-48AB-9160-728B8B3399A2}"/>
          </ac:spMkLst>
        </pc:spChg>
        <pc:spChg chg="mod">
          <ac:chgData name="Alfred Asterjadhi" userId="39de57b9-85c0-4fd1-aaac-8ca2b6560ad0" providerId="ADAL" clId="{CD142DAD-197B-4B97-895B-4FD46522C6BA}" dt="2024-07-17T04:27:44.254" v="5315" actId="207"/>
          <ac:spMkLst>
            <pc:docMk/>
            <pc:sldMk cId="4277591609" sldId="1159"/>
            <ac:spMk id="3" creationId="{DFB0BA47-D7B6-4F95-932E-A7AA615BC440}"/>
          </ac:spMkLst>
        </pc:spChg>
      </pc:sldChg>
      <pc:sldChg chg="addSp modSp mod">
        <pc:chgData name="Alfred Asterjadhi" userId="39de57b9-85c0-4fd1-aaac-8ca2b6560ad0" providerId="ADAL" clId="{CD142DAD-197B-4B97-895B-4FD46522C6BA}" dt="2024-07-17T04:27:09.138" v="5310" actId="13926"/>
        <pc:sldMkLst>
          <pc:docMk/>
          <pc:sldMk cId="1309992779" sldId="1160"/>
        </pc:sldMkLst>
        <pc:spChg chg="mod">
          <ac:chgData name="Alfred Asterjadhi" userId="39de57b9-85c0-4fd1-aaac-8ca2b6560ad0" providerId="ADAL" clId="{CD142DAD-197B-4B97-895B-4FD46522C6BA}" dt="2024-07-17T04:27:09.138" v="5310" actId="13926"/>
          <ac:spMkLst>
            <pc:docMk/>
            <pc:sldMk cId="1309992779" sldId="1160"/>
            <ac:spMk id="2" creationId="{4B5F0D0E-8BB7-48AB-9160-728B8B3399A2}"/>
          </ac:spMkLst>
        </pc:spChg>
        <pc:spChg chg="mod">
          <ac:chgData name="Alfred Asterjadhi" userId="39de57b9-85c0-4fd1-aaac-8ca2b6560ad0" providerId="ADAL" clId="{CD142DAD-197B-4B97-895B-4FD46522C6BA}" dt="2024-07-17T04:27:04.938" v="5309" actId="207"/>
          <ac:spMkLst>
            <pc:docMk/>
            <pc:sldMk cId="1309992779" sldId="1160"/>
            <ac:spMk id="3" creationId="{DFB0BA47-D7B6-4F95-932E-A7AA615BC440}"/>
          </ac:spMkLst>
        </pc:spChg>
        <pc:graphicFrameChg chg="add mod">
          <ac:chgData name="Alfred Asterjadhi" userId="39de57b9-85c0-4fd1-aaac-8ca2b6560ad0" providerId="ADAL" clId="{CD142DAD-197B-4B97-895B-4FD46522C6BA}" dt="2024-07-13T14:11:25.916" v="1880"/>
          <ac:graphicFrameMkLst>
            <pc:docMk/>
            <pc:sldMk cId="1309992779" sldId="1160"/>
            <ac:graphicFrameMk id="7" creationId="{2443E5B8-39DC-690E-CCCF-840140F5B65F}"/>
          </ac:graphicFrameMkLst>
        </pc:graphicFrameChg>
      </pc:sldChg>
      <pc:sldChg chg="addSp modSp mod ord">
        <pc:chgData name="Alfred Asterjadhi" userId="39de57b9-85c0-4fd1-aaac-8ca2b6560ad0" providerId="ADAL" clId="{CD142DAD-197B-4B97-895B-4FD46522C6BA}" dt="2024-07-17T17:07:17.688" v="5620" actId="13926"/>
        <pc:sldMkLst>
          <pc:docMk/>
          <pc:sldMk cId="3642245513" sldId="1161"/>
        </pc:sldMkLst>
        <pc:spChg chg="mod">
          <ac:chgData name="Alfred Asterjadhi" userId="39de57b9-85c0-4fd1-aaac-8ca2b6560ad0" providerId="ADAL" clId="{CD142DAD-197B-4B97-895B-4FD46522C6BA}" dt="2024-07-17T17:07:17.688" v="5620" actId="13926"/>
          <ac:spMkLst>
            <pc:docMk/>
            <pc:sldMk cId="3642245513" sldId="1161"/>
            <ac:spMk id="2" creationId="{4B5F0D0E-8BB7-48AB-9160-728B8B3399A2}"/>
          </ac:spMkLst>
        </pc:spChg>
        <pc:spChg chg="mod">
          <ac:chgData name="Alfred Asterjadhi" userId="39de57b9-85c0-4fd1-aaac-8ca2b6560ad0" providerId="ADAL" clId="{CD142DAD-197B-4B97-895B-4FD46522C6BA}" dt="2024-07-17T17:07:15.235" v="5619" actId="207"/>
          <ac:spMkLst>
            <pc:docMk/>
            <pc:sldMk cId="3642245513" sldId="1161"/>
            <ac:spMk id="3" creationId="{DFB0BA47-D7B6-4F95-932E-A7AA615BC440}"/>
          </ac:spMkLst>
        </pc:spChg>
        <pc:graphicFrameChg chg="add mod">
          <ac:chgData name="Alfred Asterjadhi" userId="39de57b9-85c0-4fd1-aaac-8ca2b6560ad0" providerId="ADAL" clId="{CD142DAD-197B-4B97-895B-4FD46522C6BA}" dt="2024-07-13T01:40:35.745" v="1425"/>
          <ac:graphicFrameMkLst>
            <pc:docMk/>
            <pc:sldMk cId="3642245513" sldId="1161"/>
            <ac:graphicFrameMk id="7" creationId="{2E7A2073-D5E6-DCFC-F9DB-9F1EE2303C2B}"/>
          </ac:graphicFrameMkLst>
        </pc:graphicFrameChg>
      </pc:sldChg>
      <pc:sldChg chg="modSp mod">
        <pc:chgData name="Alfred Asterjadhi" userId="39de57b9-85c0-4fd1-aaac-8ca2b6560ad0" providerId="ADAL" clId="{CD142DAD-197B-4B97-895B-4FD46522C6BA}" dt="2024-07-17T14:05:21.490" v="5598" actId="207"/>
        <pc:sldMkLst>
          <pc:docMk/>
          <pc:sldMk cId="3885446920" sldId="1162"/>
        </pc:sldMkLst>
        <pc:spChg chg="mod">
          <ac:chgData name="Alfred Asterjadhi" userId="39de57b9-85c0-4fd1-aaac-8ca2b6560ad0" providerId="ADAL" clId="{CD142DAD-197B-4B97-895B-4FD46522C6BA}" dt="2024-07-17T14:05:05.507" v="5595" actId="13926"/>
          <ac:spMkLst>
            <pc:docMk/>
            <pc:sldMk cId="3885446920" sldId="1162"/>
            <ac:spMk id="2" creationId="{4B5F0D0E-8BB7-48AB-9160-728B8B3399A2}"/>
          </ac:spMkLst>
        </pc:spChg>
        <pc:spChg chg="mod">
          <ac:chgData name="Alfred Asterjadhi" userId="39de57b9-85c0-4fd1-aaac-8ca2b6560ad0" providerId="ADAL" clId="{CD142DAD-197B-4B97-895B-4FD46522C6BA}" dt="2024-07-17T14:05:21.490" v="5598" actId="207"/>
          <ac:spMkLst>
            <pc:docMk/>
            <pc:sldMk cId="3885446920" sldId="1162"/>
            <ac:spMk id="3" creationId="{DFB0BA47-D7B6-4F95-932E-A7AA615BC440}"/>
          </ac:spMkLst>
        </pc:spChg>
      </pc:sldChg>
      <pc:sldChg chg="modSp add mod">
        <pc:chgData name="Alfred Asterjadhi" userId="39de57b9-85c0-4fd1-aaac-8ca2b6560ad0" providerId="ADAL" clId="{CD142DAD-197B-4B97-895B-4FD46522C6BA}" dt="2024-07-18T14:19:40.841" v="6464" actId="13926"/>
        <pc:sldMkLst>
          <pc:docMk/>
          <pc:sldMk cId="1899489449" sldId="1163"/>
        </pc:sldMkLst>
        <pc:spChg chg="mod">
          <ac:chgData name="Alfred Asterjadhi" userId="39de57b9-85c0-4fd1-aaac-8ca2b6560ad0" providerId="ADAL" clId="{CD142DAD-197B-4B97-895B-4FD46522C6BA}" dt="2024-07-18T14:19:40.841" v="6464" actId="13926"/>
          <ac:spMkLst>
            <pc:docMk/>
            <pc:sldMk cId="1899489449" sldId="1163"/>
            <ac:spMk id="2" creationId="{4B5F0D0E-8BB7-48AB-9160-728B8B3399A2}"/>
          </ac:spMkLst>
        </pc:spChg>
        <pc:spChg chg="mod">
          <ac:chgData name="Alfred Asterjadhi" userId="39de57b9-85c0-4fd1-aaac-8ca2b6560ad0" providerId="ADAL" clId="{CD142DAD-197B-4B97-895B-4FD46522C6BA}" dt="2024-07-18T14:19:38.096" v="6463" actId="207"/>
          <ac:spMkLst>
            <pc:docMk/>
            <pc:sldMk cId="1899489449" sldId="1163"/>
            <ac:spMk id="3" creationId="{DFB0BA47-D7B6-4F95-932E-A7AA615BC440}"/>
          </ac:spMkLst>
        </pc:spChg>
      </pc:sldChg>
      <pc:sldChg chg="addSp delSp modSp del mod">
        <pc:chgData name="Alfred Asterjadhi" userId="39de57b9-85c0-4fd1-aaac-8ca2b6560ad0" providerId="ADAL" clId="{CD142DAD-197B-4B97-895B-4FD46522C6BA}" dt="2024-07-15T03:17:22.459" v="3099" actId="2696"/>
        <pc:sldMkLst>
          <pc:docMk/>
          <pc:sldMk cId="3127512488" sldId="1163"/>
        </pc:sldMkLst>
        <pc:spChg chg="mod">
          <ac:chgData name="Alfred Asterjadhi" userId="39de57b9-85c0-4fd1-aaac-8ca2b6560ad0" providerId="ADAL" clId="{CD142DAD-197B-4B97-895B-4FD46522C6BA}" dt="2024-07-13T01:51:17.708" v="1661" actId="13926"/>
          <ac:spMkLst>
            <pc:docMk/>
            <pc:sldMk cId="3127512488" sldId="1163"/>
            <ac:spMk id="2" creationId="{4B5F0D0E-8BB7-48AB-9160-728B8B3399A2}"/>
          </ac:spMkLst>
        </pc:spChg>
        <pc:spChg chg="mod">
          <ac:chgData name="Alfred Asterjadhi" userId="39de57b9-85c0-4fd1-aaac-8ca2b6560ad0" providerId="ADAL" clId="{CD142DAD-197B-4B97-895B-4FD46522C6BA}" dt="2024-07-15T02:56:32.148" v="2914" actId="20577"/>
          <ac:spMkLst>
            <pc:docMk/>
            <pc:sldMk cId="3127512488" sldId="1163"/>
            <ac:spMk id="3" creationId="{DFB0BA47-D7B6-4F95-932E-A7AA615BC440}"/>
          </ac:spMkLst>
        </pc:spChg>
        <pc:graphicFrameChg chg="add del mod">
          <ac:chgData name="Alfred Asterjadhi" userId="39de57b9-85c0-4fd1-aaac-8ca2b6560ad0" providerId="ADAL" clId="{CD142DAD-197B-4B97-895B-4FD46522C6BA}" dt="2024-07-13T01:41:27.105" v="1450" actId="21"/>
          <ac:graphicFrameMkLst>
            <pc:docMk/>
            <pc:sldMk cId="3127512488" sldId="1163"/>
            <ac:graphicFrameMk id="7" creationId="{6390DCD4-454F-844F-CF45-48337A6E2374}"/>
          </ac:graphicFrameMkLst>
        </pc:graphicFrameChg>
        <pc:graphicFrameChg chg="add mod">
          <ac:chgData name="Alfred Asterjadhi" userId="39de57b9-85c0-4fd1-aaac-8ca2b6560ad0" providerId="ADAL" clId="{CD142DAD-197B-4B97-895B-4FD46522C6BA}" dt="2024-07-13T01:41:28.129" v="1451"/>
          <ac:graphicFrameMkLst>
            <pc:docMk/>
            <pc:sldMk cId="3127512488" sldId="1163"/>
            <ac:graphicFrameMk id="8" creationId="{6390DCD4-454F-844F-CF45-48337A6E2374}"/>
          </ac:graphicFrameMkLst>
        </pc:graphicFrameChg>
        <pc:graphicFrameChg chg="add mod">
          <ac:chgData name="Alfred Asterjadhi" userId="39de57b9-85c0-4fd1-aaac-8ca2b6560ad0" providerId="ADAL" clId="{CD142DAD-197B-4B97-895B-4FD46522C6BA}" dt="2024-07-13T01:41:31.663" v="1452"/>
          <ac:graphicFrameMkLst>
            <pc:docMk/>
            <pc:sldMk cId="3127512488" sldId="1163"/>
            <ac:graphicFrameMk id="9" creationId="{74D52B4C-617A-9F47-C17B-784CFCDC217F}"/>
          </ac:graphicFrameMkLst>
        </pc:graphicFrameChg>
        <pc:graphicFrameChg chg="add mod">
          <ac:chgData name="Alfred Asterjadhi" userId="39de57b9-85c0-4fd1-aaac-8ca2b6560ad0" providerId="ADAL" clId="{CD142DAD-197B-4B97-895B-4FD46522C6BA}" dt="2024-07-13T01:41:34.439" v="1453"/>
          <ac:graphicFrameMkLst>
            <pc:docMk/>
            <pc:sldMk cId="3127512488" sldId="1163"/>
            <ac:graphicFrameMk id="10" creationId="{3C6DB58A-6FE6-A45E-31C9-421315C65E96}"/>
          </ac:graphicFrameMkLst>
        </pc:graphicFrameChg>
        <pc:graphicFrameChg chg="add mod">
          <ac:chgData name="Alfred Asterjadhi" userId="39de57b9-85c0-4fd1-aaac-8ca2b6560ad0" providerId="ADAL" clId="{CD142DAD-197B-4B97-895B-4FD46522C6BA}" dt="2024-07-13T01:41:40.024" v="1454"/>
          <ac:graphicFrameMkLst>
            <pc:docMk/>
            <pc:sldMk cId="3127512488" sldId="1163"/>
            <ac:graphicFrameMk id="11" creationId="{3DC2B998-4A40-FF82-833B-A8D89645CFEF}"/>
          </ac:graphicFrameMkLst>
        </pc:graphicFrameChg>
      </pc:sldChg>
      <pc:sldChg chg="modSp mod">
        <pc:chgData name="Alfred Asterjadhi" userId="39de57b9-85c0-4fd1-aaac-8ca2b6560ad0" providerId="ADAL" clId="{CD142DAD-197B-4B97-895B-4FD46522C6BA}" dt="2024-07-17T17:12:46.202" v="5706" actId="207"/>
        <pc:sldMkLst>
          <pc:docMk/>
          <pc:sldMk cId="1988611422" sldId="1164"/>
        </pc:sldMkLst>
        <pc:spChg chg="mod">
          <ac:chgData name="Alfred Asterjadhi" userId="39de57b9-85c0-4fd1-aaac-8ca2b6560ad0" providerId="ADAL" clId="{CD142DAD-197B-4B97-895B-4FD46522C6BA}" dt="2024-07-17T17:12:03.543" v="5697" actId="13926"/>
          <ac:spMkLst>
            <pc:docMk/>
            <pc:sldMk cId="1988611422" sldId="1164"/>
            <ac:spMk id="2" creationId="{4B5F0D0E-8BB7-48AB-9160-728B8B3399A2}"/>
          </ac:spMkLst>
        </pc:spChg>
        <pc:spChg chg="mod">
          <ac:chgData name="Alfred Asterjadhi" userId="39de57b9-85c0-4fd1-aaac-8ca2b6560ad0" providerId="ADAL" clId="{CD142DAD-197B-4B97-895B-4FD46522C6BA}" dt="2024-07-17T17:12:46.202" v="5706" actId="207"/>
          <ac:spMkLst>
            <pc:docMk/>
            <pc:sldMk cId="1988611422" sldId="1164"/>
            <ac:spMk id="3" creationId="{DFB0BA47-D7B6-4F95-932E-A7AA615BC440}"/>
          </ac:spMkLst>
        </pc:spChg>
      </pc:sldChg>
      <pc:sldChg chg="addSp modSp mod ord">
        <pc:chgData name="Alfred Asterjadhi" userId="39de57b9-85c0-4fd1-aaac-8ca2b6560ad0" providerId="ADAL" clId="{CD142DAD-197B-4B97-895B-4FD46522C6BA}" dt="2024-07-18T16:47:47.855" v="6554"/>
        <pc:sldMkLst>
          <pc:docMk/>
          <pc:sldMk cId="717901067" sldId="1165"/>
        </pc:sldMkLst>
        <pc:spChg chg="mod">
          <ac:chgData name="Alfred Asterjadhi" userId="39de57b9-85c0-4fd1-aaac-8ca2b6560ad0" providerId="ADAL" clId="{CD142DAD-197B-4B97-895B-4FD46522C6BA}" dt="2024-07-18T16:47:13.730" v="6533" actId="13926"/>
          <ac:spMkLst>
            <pc:docMk/>
            <pc:sldMk cId="717901067" sldId="1165"/>
            <ac:spMk id="2" creationId="{4B5F0D0E-8BB7-48AB-9160-728B8B3399A2}"/>
          </ac:spMkLst>
        </pc:spChg>
        <pc:spChg chg="mod">
          <ac:chgData name="Alfred Asterjadhi" userId="39de57b9-85c0-4fd1-aaac-8ca2b6560ad0" providerId="ADAL" clId="{CD142DAD-197B-4B97-895B-4FD46522C6BA}" dt="2024-07-18T16:47:47.855" v="6554"/>
          <ac:spMkLst>
            <pc:docMk/>
            <pc:sldMk cId="717901067" sldId="1165"/>
            <ac:spMk id="3" creationId="{DFB0BA47-D7B6-4F95-932E-A7AA615BC440}"/>
          </ac:spMkLst>
        </pc:spChg>
        <pc:spChg chg="add">
          <ac:chgData name="Alfred Asterjadhi" userId="39de57b9-85c0-4fd1-aaac-8ca2b6560ad0" providerId="ADAL" clId="{CD142DAD-197B-4B97-895B-4FD46522C6BA}" dt="2024-07-18T16:46:55.919" v="6526"/>
          <ac:spMkLst>
            <pc:docMk/>
            <pc:sldMk cId="717901067" sldId="1165"/>
            <ac:spMk id="7" creationId="{1ABD4347-644C-DD82-3D5B-FFA4C1FCECD2}"/>
          </ac:spMkLst>
        </pc:spChg>
        <pc:graphicFrameChg chg="add mod">
          <ac:chgData name="Alfred Asterjadhi" userId="39de57b9-85c0-4fd1-aaac-8ca2b6560ad0" providerId="ADAL" clId="{CD142DAD-197B-4B97-895B-4FD46522C6BA}" dt="2024-07-18T04:18:18.699" v="6239"/>
          <ac:graphicFrameMkLst>
            <pc:docMk/>
            <pc:sldMk cId="717901067" sldId="1165"/>
            <ac:graphicFrameMk id="7" creationId="{A7403FEA-7384-34C9-FCAE-F2E37DC9DCE8}"/>
          </ac:graphicFrameMkLst>
        </pc:graphicFrameChg>
      </pc:sldChg>
      <pc:sldChg chg="modSp mod ord">
        <pc:chgData name="Alfred Asterjadhi" userId="39de57b9-85c0-4fd1-aaac-8ca2b6560ad0" providerId="ADAL" clId="{CD142DAD-197B-4B97-895B-4FD46522C6BA}" dt="2024-07-18T14:22:05.249" v="6504" actId="207"/>
        <pc:sldMkLst>
          <pc:docMk/>
          <pc:sldMk cId="1047267853" sldId="1166"/>
        </pc:sldMkLst>
        <pc:spChg chg="mod">
          <ac:chgData name="Alfred Asterjadhi" userId="39de57b9-85c0-4fd1-aaac-8ca2b6560ad0" providerId="ADAL" clId="{CD142DAD-197B-4B97-895B-4FD46522C6BA}" dt="2024-07-18T14:22:00.591" v="6503" actId="13926"/>
          <ac:spMkLst>
            <pc:docMk/>
            <pc:sldMk cId="1047267853" sldId="1166"/>
            <ac:spMk id="2" creationId="{4B5F0D0E-8BB7-48AB-9160-728B8B3399A2}"/>
          </ac:spMkLst>
        </pc:spChg>
        <pc:spChg chg="mod">
          <ac:chgData name="Alfred Asterjadhi" userId="39de57b9-85c0-4fd1-aaac-8ca2b6560ad0" providerId="ADAL" clId="{CD142DAD-197B-4B97-895B-4FD46522C6BA}" dt="2024-07-18T14:22:05.249" v="6504" actId="207"/>
          <ac:spMkLst>
            <pc:docMk/>
            <pc:sldMk cId="1047267853" sldId="1166"/>
            <ac:spMk id="3" creationId="{DFB0BA47-D7B6-4F95-932E-A7AA615BC440}"/>
          </ac:spMkLst>
        </pc:spChg>
      </pc:sldChg>
      <pc:sldChg chg="addSp delSp modSp new del mod chgLayout">
        <pc:chgData name="Alfred Asterjadhi" userId="39de57b9-85c0-4fd1-aaac-8ca2b6560ad0" providerId="ADAL" clId="{CD142DAD-197B-4B97-895B-4FD46522C6BA}" dt="2024-07-09T01:04:05.699" v="1343" actId="2696"/>
        <pc:sldMkLst>
          <pc:docMk/>
          <pc:sldMk cId="1485745384" sldId="1167"/>
        </pc:sldMkLst>
        <pc:spChg chg="del">
          <ac:chgData name="Alfred Asterjadhi" userId="39de57b9-85c0-4fd1-aaac-8ca2b6560ad0" providerId="ADAL" clId="{CD142DAD-197B-4B97-895B-4FD46522C6BA}" dt="2024-07-09T00:29:40.171" v="422" actId="6264"/>
          <ac:spMkLst>
            <pc:docMk/>
            <pc:sldMk cId="1485745384" sldId="1167"/>
            <ac:spMk id="2" creationId="{D5CEA80F-6545-8A8E-6EA9-562173390BFB}"/>
          </ac:spMkLst>
        </pc:spChg>
        <pc:spChg chg="del">
          <ac:chgData name="Alfred Asterjadhi" userId="39de57b9-85c0-4fd1-aaac-8ca2b6560ad0" providerId="ADAL" clId="{CD142DAD-197B-4B97-895B-4FD46522C6BA}" dt="2024-07-09T00:14:47.859" v="1" actId="3680"/>
          <ac:spMkLst>
            <pc:docMk/>
            <pc:sldMk cId="1485745384" sldId="1167"/>
            <ac:spMk id="3" creationId="{9A60D29E-AEC1-10C9-0D2C-AD232CC75692}"/>
          </ac:spMkLst>
        </pc:spChg>
        <pc:spChg chg="mod ord">
          <ac:chgData name="Alfred Asterjadhi" userId="39de57b9-85c0-4fd1-aaac-8ca2b6560ad0" providerId="ADAL" clId="{CD142DAD-197B-4B97-895B-4FD46522C6BA}" dt="2024-07-09T00:29:44.001" v="424" actId="6264"/>
          <ac:spMkLst>
            <pc:docMk/>
            <pc:sldMk cId="1485745384" sldId="1167"/>
            <ac:spMk id="4" creationId="{9B2CEAF8-E7B4-EBB8-4153-CD94E1690055}"/>
          </ac:spMkLst>
        </pc:spChg>
        <pc:spChg chg="mod ord">
          <ac:chgData name="Alfred Asterjadhi" userId="39de57b9-85c0-4fd1-aaac-8ca2b6560ad0" providerId="ADAL" clId="{CD142DAD-197B-4B97-895B-4FD46522C6BA}" dt="2024-07-09T00:29:44.001" v="424" actId="6264"/>
          <ac:spMkLst>
            <pc:docMk/>
            <pc:sldMk cId="1485745384" sldId="1167"/>
            <ac:spMk id="5" creationId="{1411F468-C629-224F-5D8A-13ABE4B5689E}"/>
          </ac:spMkLst>
        </pc:spChg>
        <pc:spChg chg="mod ord">
          <ac:chgData name="Alfred Asterjadhi" userId="39de57b9-85c0-4fd1-aaac-8ca2b6560ad0" providerId="ADAL" clId="{CD142DAD-197B-4B97-895B-4FD46522C6BA}" dt="2024-07-09T00:29:44.001" v="424" actId="6264"/>
          <ac:spMkLst>
            <pc:docMk/>
            <pc:sldMk cId="1485745384" sldId="1167"/>
            <ac:spMk id="6" creationId="{3FCEE6FE-82DE-048F-300F-6548ECC3FB81}"/>
          </ac:spMkLst>
        </pc:spChg>
        <pc:spChg chg="add del mod">
          <ac:chgData name="Alfred Asterjadhi" userId="39de57b9-85c0-4fd1-aaac-8ca2b6560ad0" providerId="ADAL" clId="{CD142DAD-197B-4B97-895B-4FD46522C6BA}" dt="2024-07-09T00:29:40.171" v="422" actId="6264"/>
          <ac:spMkLst>
            <pc:docMk/>
            <pc:sldMk cId="1485745384" sldId="1167"/>
            <ac:spMk id="8" creationId="{6788B446-F64E-68F1-E6EF-FA7844291729}"/>
          </ac:spMkLst>
        </pc:spChg>
        <pc:spChg chg="add del mod">
          <ac:chgData name="Alfred Asterjadhi" userId="39de57b9-85c0-4fd1-aaac-8ca2b6560ad0" providerId="ADAL" clId="{CD142DAD-197B-4B97-895B-4FD46522C6BA}" dt="2024-07-09T00:29:40.171" v="422" actId="6264"/>
          <ac:spMkLst>
            <pc:docMk/>
            <pc:sldMk cId="1485745384" sldId="1167"/>
            <ac:spMk id="9" creationId="{D12BEA27-6093-B435-6300-22AD7C527485}"/>
          </ac:spMkLst>
        </pc:spChg>
        <pc:spChg chg="add del mod">
          <ac:chgData name="Alfred Asterjadhi" userId="39de57b9-85c0-4fd1-aaac-8ca2b6560ad0" providerId="ADAL" clId="{CD142DAD-197B-4B97-895B-4FD46522C6BA}" dt="2024-07-09T00:29:40.171" v="422" actId="6264"/>
          <ac:spMkLst>
            <pc:docMk/>
            <pc:sldMk cId="1485745384" sldId="1167"/>
            <ac:spMk id="10" creationId="{67C2714D-8BB0-257D-F093-542743E8A1B8}"/>
          </ac:spMkLst>
        </pc:spChg>
        <pc:spChg chg="add del mod">
          <ac:chgData name="Alfred Asterjadhi" userId="39de57b9-85c0-4fd1-aaac-8ca2b6560ad0" providerId="ADAL" clId="{CD142DAD-197B-4B97-895B-4FD46522C6BA}" dt="2024-07-09T00:29:40.171" v="422" actId="6264"/>
          <ac:spMkLst>
            <pc:docMk/>
            <pc:sldMk cId="1485745384" sldId="1167"/>
            <ac:spMk id="11" creationId="{68F63719-79F3-A488-B21D-64E69AEFB18A}"/>
          </ac:spMkLst>
        </pc:spChg>
        <pc:spChg chg="add del mod ord">
          <ac:chgData name="Alfred Asterjadhi" userId="39de57b9-85c0-4fd1-aaac-8ca2b6560ad0" providerId="ADAL" clId="{CD142DAD-197B-4B97-895B-4FD46522C6BA}" dt="2024-07-09T00:29:44.001" v="424" actId="6264"/>
          <ac:spMkLst>
            <pc:docMk/>
            <pc:sldMk cId="1485745384" sldId="1167"/>
            <ac:spMk id="12" creationId="{1B910919-E9DB-5DE9-E80F-FE3DB0935299}"/>
          </ac:spMkLst>
        </pc:spChg>
        <pc:spChg chg="add del mod">
          <ac:chgData name="Alfred Asterjadhi" userId="39de57b9-85c0-4fd1-aaac-8ca2b6560ad0" providerId="ADAL" clId="{CD142DAD-197B-4B97-895B-4FD46522C6BA}" dt="2024-07-09T00:29:44.001" v="424" actId="6264"/>
          <ac:spMkLst>
            <pc:docMk/>
            <pc:sldMk cId="1485745384" sldId="1167"/>
            <ac:spMk id="14" creationId="{BFE871E9-11A8-FB31-7E57-04F83556A929}"/>
          </ac:spMkLst>
        </pc:spChg>
        <pc:spChg chg="add del mod">
          <ac:chgData name="Alfred Asterjadhi" userId="39de57b9-85c0-4fd1-aaac-8ca2b6560ad0" providerId="ADAL" clId="{CD142DAD-197B-4B97-895B-4FD46522C6BA}" dt="2024-07-09T00:29:44.001" v="424" actId="6264"/>
          <ac:spMkLst>
            <pc:docMk/>
            <pc:sldMk cId="1485745384" sldId="1167"/>
            <ac:spMk id="15" creationId="{25721DD2-2CB0-CB22-4764-C7A2314C954A}"/>
          </ac:spMkLst>
        </pc:spChg>
        <pc:spChg chg="add del mod">
          <ac:chgData name="Alfred Asterjadhi" userId="39de57b9-85c0-4fd1-aaac-8ca2b6560ad0" providerId="ADAL" clId="{CD142DAD-197B-4B97-895B-4FD46522C6BA}" dt="2024-07-09T00:29:44.001" v="424" actId="6264"/>
          <ac:spMkLst>
            <pc:docMk/>
            <pc:sldMk cId="1485745384" sldId="1167"/>
            <ac:spMk id="16" creationId="{C70FB545-32F4-E6C8-B489-3145578EA38B}"/>
          </ac:spMkLst>
        </pc:spChg>
        <pc:spChg chg="add del mod">
          <ac:chgData name="Alfred Asterjadhi" userId="39de57b9-85c0-4fd1-aaac-8ca2b6560ad0" providerId="ADAL" clId="{CD142DAD-197B-4B97-895B-4FD46522C6BA}" dt="2024-07-09T00:29:44.001" v="424" actId="6264"/>
          <ac:spMkLst>
            <pc:docMk/>
            <pc:sldMk cId="1485745384" sldId="1167"/>
            <ac:spMk id="17" creationId="{CD7B7C74-A4BD-4997-95D8-639F5EB73CDC}"/>
          </ac:spMkLst>
        </pc:spChg>
        <pc:spChg chg="add mod ord">
          <ac:chgData name="Alfred Asterjadhi" userId="39de57b9-85c0-4fd1-aaac-8ca2b6560ad0" providerId="ADAL" clId="{CD142DAD-197B-4B97-895B-4FD46522C6BA}" dt="2024-07-09T00:40:46.144" v="1342" actId="20577"/>
          <ac:spMkLst>
            <pc:docMk/>
            <pc:sldMk cId="1485745384" sldId="1167"/>
            <ac:spMk id="18" creationId="{BC24A30C-FFAC-BA50-C930-CBC167567294}"/>
          </ac:spMkLst>
        </pc:spChg>
        <pc:spChg chg="add mod ord">
          <ac:chgData name="Alfred Asterjadhi" userId="39de57b9-85c0-4fd1-aaac-8ca2b6560ad0" providerId="ADAL" clId="{CD142DAD-197B-4B97-895B-4FD46522C6BA}" dt="2024-07-09T00:38:46.231" v="1087" actId="14100"/>
          <ac:spMkLst>
            <pc:docMk/>
            <pc:sldMk cId="1485745384" sldId="1167"/>
            <ac:spMk id="19" creationId="{8FE5CCCD-DABD-D32B-3BD6-9B8A3A4BD3C5}"/>
          </ac:spMkLst>
        </pc:spChg>
        <pc:graphicFrameChg chg="add del mod ord modGraphic">
          <ac:chgData name="Alfred Asterjadhi" userId="39de57b9-85c0-4fd1-aaac-8ca2b6560ad0" providerId="ADAL" clId="{CD142DAD-197B-4B97-895B-4FD46522C6BA}" dt="2024-07-09T00:29:42.655" v="423" actId="21"/>
          <ac:graphicFrameMkLst>
            <pc:docMk/>
            <pc:sldMk cId="1485745384" sldId="1167"/>
            <ac:graphicFrameMk id="7" creationId="{9610416E-16C0-A689-36E8-B68DCF166185}"/>
          </ac:graphicFrameMkLst>
        </pc:graphicFrameChg>
        <pc:graphicFrameChg chg="add del mod modGraphic">
          <ac:chgData name="Alfred Asterjadhi" userId="39de57b9-85c0-4fd1-aaac-8ca2b6560ad0" providerId="ADAL" clId="{CD142DAD-197B-4B97-895B-4FD46522C6BA}" dt="2024-07-09T00:40:29.440" v="1304" actId="20577"/>
          <ac:graphicFrameMkLst>
            <pc:docMk/>
            <pc:sldMk cId="1485745384" sldId="1167"/>
            <ac:graphicFrameMk id="20" creationId="{9610416E-16C0-A689-36E8-B68DCF166185}"/>
          </ac:graphicFrameMkLst>
        </pc:graphicFrameChg>
      </pc:sldChg>
      <pc:sldChg chg="modSp add mod">
        <pc:chgData name="Alfred Asterjadhi" userId="39de57b9-85c0-4fd1-aaac-8ca2b6560ad0" providerId="ADAL" clId="{CD142DAD-197B-4B97-895B-4FD46522C6BA}" dt="2024-07-23T17:41:51.677" v="7154" actId="14734"/>
        <pc:sldMkLst>
          <pc:docMk/>
          <pc:sldMk cId="3486068256" sldId="1167"/>
        </pc:sldMkLst>
        <pc:spChg chg="mod">
          <ac:chgData name="Alfred Asterjadhi" userId="39de57b9-85c0-4fd1-aaac-8ca2b6560ad0" providerId="ADAL" clId="{CD142DAD-197B-4B97-895B-4FD46522C6BA}" dt="2024-07-15T14:36:22.797" v="3969" actId="20577"/>
          <ac:spMkLst>
            <pc:docMk/>
            <pc:sldMk cId="3486068256" sldId="1167"/>
            <ac:spMk id="2" creationId="{F2762690-C15C-4839-B40F-0AF3A4D89457}"/>
          </ac:spMkLst>
        </pc:spChg>
        <pc:graphicFrameChg chg="mod modGraphic">
          <ac:chgData name="Alfred Asterjadhi" userId="39de57b9-85c0-4fd1-aaac-8ca2b6560ad0" providerId="ADAL" clId="{CD142DAD-197B-4B97-895B-4FD46522C6BA}" dt="2024-07-23T17:41:51.677" v="7154" actId="14734"/>
          <ac:graphicFrameMkLst>
            <pc:docMk/>
            <pc:sldMk cId="3486068256" sldId="1167"/>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6.291" v="3218" actId="47"/>
        <pc:sldMkLst>
          <pc:docMk/>
          <pc:sldMk cId="701575919" sldId="1168"/>
        </pc:sldMkLst>
        <pc:spChg chg="mod">
          <ac:chgData name="Alfred Asterjadhi" userId="39de57b9-85c0-4fd1-aaac-8ca2b6560ad0" providerId="ADAL" clId="{CD142DAD-197B-4B97-895B-4FD46522C6BA}" dt="2024-07-13T14:44:47.483" v="2469" actId="20577"/>
          <ac:spMkLst>
            <pc:docMk/>
            <pc:sldMk cId="701575919" sldId="1168"/>
            <ac:spMk id="2" creationId="{F2762690-C15C-4839-B40F-0AF3A4D89457}"/>
          </ac:spMkLst>
        </pc:spChg>
        <pc:graphicFrameChg chg="mod modGraphic">
          <ac:chgData name="Alfred Asterjadhi" userId="39de57b9-85c0-4fd1-aaac-8ca2b6560ad0" providerId="ADAL" clId="{CD142DAD-197B-4B97-895B-4FD46522C6BA}" dt="2024-07-13T15:11:26.290" v="2555" actId="207"/>
          <ac:graphicFrameMkLst>
            <pc:docMk/>
            <pc:sldMk cId="701575919" sldId="1168"/>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4.889" v="3217" actId="47"/>
        <pc:sldMkLst>
          <pc:docMk/>
          <pc:sldMk cId="3787588524" sldId="1169"/>
        </pc:sldMkLst>
        <pc:spChg chg="mod">
          <ac:chgData name="Alfred Asterjadhi" userId="39de57b9-85c0-4fd1-aaac-8ca2b6560ad0" providerId="ADAL" clId="{CD142DAD-197B-4B97-895B-4FD46522C6BA}" dt="2024-07-13T14:44:45.586" v="2468" actId="20577"/>
          <ac:spMkLst>
            <pc:docMk/>
            <pc:sldMk cId="3787588524" sldId="1169"/>
            <ac:spMk id="2" creationId="{F2762690-C15C-4839-B40F-0AF3A4D89457}"/>
          </ac:spMkLst>
        </pc:spChg>
        <pc:graphicFrameChg chg="mod modGraphic">
          <ac:chgData name="Alfred Asterjadhi" userId="39de57b9-85c0-4fd1-aaac-8ca2b6560ad0" providerId="ADAL" clId="{CD142DAD-197B-4B97-895B-4FD46522C6BA}" dt="2024-07-13T14:47:27.585" v="2495" actId="13926"/>
          <ac:graphicFrameMkLst>
            <pc:docMk/>
            <pc:sldMk cId="3787588524" sldId="1169"/>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11.018" v="3216" actId="47"/>
        <pc:sldMkLst>
          <pc:docMk/>
          <pc:sldMk cId="4026886720" sldId="1170"/>
        </pc:sldMkLst>
        <pc:spChg chg="mod">
          <ac:chgData name="Alfred Asterjadhi" userId="39de57b9-85c0-4fd1-aaac-8ca2b6560ad0" providerId="ADAL" clId="{CD142DAD-197B-4B97-895B-4FD46522C6BA}" dt="2024-07-13T14:44:43.641" v="2467" actId="20577"/>
          <ac:spMkLst>
            <pc:docMk/>
            <pc:sldMk cId="4026886720" sldId="1170"/>
            <ac:spMk id="2" creationId="{F2762690-C15C-4839-B40F-0AF3A4D89457}"/>
          </ac:spMkLst>
        </pc:spChg>
        <pc:graphicFrameChg chg="mod modGraphic">
          <ac:chgData name="Alfred Asterjadhi" userId="39de57b9-85c0-4fd1-aaac-8ca2b6560ad0" providerId="ADAL" clId="{CD142DAD-197B-4B97-895B-4FD46522C6BA}" dt="2024-07-13T14:48:31.294" v="2501" actId="113"/>
          <ac:graphicFrameMkLst>
            <pc:docMk/>
            <pc:sldMk cId="4026886720" sldId="1170"/>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9.915" v="3215" actId="47"/>
        <pc:sldMkLst>
          <pc:docMk/>
          <pc:sldMk cId="2784832201" sldId="1171"/>
        </pc:sldMkLst>
        <pc:spChg chg="mod">
          <ac:chgData name="Alfred Asterjadhi" userId="39de57b9-85c0-4fd1-aaac-8ca2b6560ad0" providerId="ADAL" clId="{CD142DAD-197B-4B97-895B-4FD46522C6BA}" dt="2024-07-13T14:44:40.909" v="2466" actId="20577"/>
          <ac:spMkLst>
            <pc:docMk/>
            <pc:sldMk cId="2784832201" sldId="1171"/>
            <ac:spMk id="2" creationId="{F2762690-C15C-4839-B40F-0AF3A4D89457}"/>
          </ac:spMkLst>
        </pc:spChg>
        <pc:graphicFrameChg chg="mod modGraphic">
          <ac:chgData name="Alfred Asterjadhi" userId="39de57b9-85c0-4fd1-aaac-8ca2b6560ad0" providerId="ADAL" clId="{CD142DAD-197B-4B97-895B-4FD46522C6BA}" dt="2024-07-15T02:19:02.654" v="2622" actId="20577"/>
          <ac:graphicFrameMkLst>
            <pc:docMk/>
            <pc:sldMk cId="2784832201" sldId="1171"/>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8.338" v="3214" actId="47"/>
        <pc:sldMkLst>
          <pc:docMk/>
          <pc:sldMk cId="3663560896" sldId="1172"/>
        </pc:sldMkLst>
        <pc:spChg chg="mod">
          <ac:chgData name="Alfred Asterjadhi" userId="39de57b9-85c0-4fd1-aaac-8ca2b6560ad0" providerId="ADAL" clId="{CD142DAD-197B-4B97-895B-4FD46522C6BA}" dt="2024-07-13T14:44:37.884" v="2463" actId="20577"/>
          <ac:spMkLst>
            <pc:docMk/>
            <pc:sldMk cId="3663560896" sldId="1172"/>
            <ac:spMk id="2" creationId="{F2762690-C15C-4839-B40F-0AF3A4D89457}"/>
          </ac:spMkLst>
        </pc:spChg>
        <pc:graphicFrameChg chg="mod modGraphic">
          <ac:chgData name="Alfred Asterjadhi" userId="39de57b9-85c0-4fd1-aaac-8ca2b6560ad0" providerId="ADAL" clId="{CD142DAD-197B-4B97-895B-4FD46522C6BA}" dt="2024-07-13T14:47:45.123" v="2497" actId="13926"/>
          <ac:graphicFrameMkLst>
            <pc:docMk/>
            <pc:sldMk cId="3663560896" sldId="1172"/>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7.129" v="3213" actId="47"/>
        <pc:sldMkLst>
          <pc:docMk/>
          <pc:sldMk cId="1242635731" sldId="1173"/>
        </pc:sldMkLst>
        <pc:spChg chg="mod">
          <ac:chgData name="Alfred Asterjadhi" userId="39de57b9-85c0-4fd1-aaac-8ca2b6560ad0" providerId="ADAL" clId="{CD142DAD-197B-4B97-895B-4FD46522C6BA}" dt="2024-07-13T14:44:36.304" v="2462" actId="20577"/>
          <ac:spMkLst>
            <pc:docMk/>
            <pc:sldMk cId="1242635731" sldId="1173"/>
            <ac:spMk id="2" creationId="{F2762690-C15C-4839-B40F-0AF3A4D89457}"/>
          </ac:spMkLst>
        </pc:spChg>
        <pc:graphicFrameChg chg="mod">
          <ac:chgData name="Alfred Asterjadhi" userId="39de57b9-85c0-4fd1-aaac-8ca2b6560ad0" providerId="ADAL" clId="{CD142DAD-197B-4B97-895B-4FD46522C6BA}" dt="2024-07-13T14:42:54.349" v="2452"/>
          <ac:graphicFrameMkLst>
            <pc:docMk/>
            <pc:sldMk cId="1242635731" sldId="1173"/>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5.704" v="3212" actId="47"/>
        <pc:sldMkLst>
          <pc:docMk/>
          <pc:sldMk cId="3505636256" sldId="1174"/>
        </pc:sldMkLst>
        <pc:spChg chg="mod">
          <ac:chgData name="Alfred Asterjadhi" userId="39de57b9-85c0-4fd1-aaac-8ca2b6560ad0" providerId="ADAL" clId="{CD142DAD-197B-4B97-895B-4FD46522C6BA}" dt="2024-07-13T14:44:34.001" v="2461" actId="20577"/>
          <ac:spMkLst>
            <pc:docMk/>
            <pc:sldMk cId="3505636256" sldId="1174"/>
            <ac:spMk id="2" creationId="{F2762690-C15C-4839-B40F-0AF3A4D89457}"/>
          </ac:spMkLst>
        </pc:spChg>
        <pc:graphicFrameChg chg="mod modGraphic">
          <ac:chgData name="Alfred Asterjadhi" userId="39de57b9-85c0-4fd1-aaac-8ca2b6560ad0" providerId="ADAL" clId="{CD142DAD-197B-4B97-895B-4FD46522C6BA}" dt="2024-07-13T14:47:50.665" v="2498" actId="13926"/>
          <ac:graphicFrameMkLst>
            <pc:docMk/>
            <pc:sldMk cId="3505636256" sldId="1174"/>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4.090" v="3211" actId="47"/>
        <pc:sldMkLst>
          <pc:docMk/>
          <pc:sldMk cId="1951435226" sldId="1175"/>
        </pc:sldMkLst>
        <pc:spChg chg="mod">
          <ac:chgData name="Alfred Asterjadhi" userId="39de57b9-85c0-4fd1-aaac-8ca2b6560ad0" providerId="ADAL" clId="{CD142DAD-197B-4B97-895B-4FD46522C6BA}" dt="2024-07-13T14:44:32.116" v="2460" actId="20577"/>
          <ac:spMkLst>
            <pc:docMk/>
            <pc:sldMk cId="1951435226" sldId="1175"/>
            <ac:spMk id="2" creationId="{F2762690-C15C-4839-B40F-0AF3A4D89457}"/>
          </ac:spMkLst>
        </pc:spChg>
        <pc:graphicFrameChg chg="mod modGraphic">
          <ac:chgData name="Alfred Asterjadhi" userId="39de57b9-85c0-4fd1-aaac-8ca2b6560ad0" providerId="ADAL" clId="{CD142DAD-197B-4B97-895B-4FD46522C6BA}" dt="2024-07-14T14:31:16.117" v="2591" actId="20577"/>
          <ac:graphicFrameMkLst>
            <pc:docMk/>
            <pc:sldMk cId="1951435226" sldId="1175"/>
            <ac:graphicFrameMk id="6" creationId="{5094FBC8-BB74-47F3-965D-16BC678F4D1D}"/>
          </ac:graphicFrameMkLst>
        </pc:graphicFrameChg>
      </pc:sldChg>
      <pc:sldChg chg="modSp add del mod">
        <pc:chgData name="Alfred Asterjadhi" userId="39de57b9-85c0-4fd1-aaac-8ca2b6560ad0" providerId="ADAL" clId="{CD142DAD-197B-4B97-895B-4FD46522C6BA}" dt="2024-07-15T03:28:00.450" v="3210" actId="47"/>
        <pc:sldMkLst>
          <pc:docMk/>
          <pc:sldMk cId="2714252338" sldId="1176"/>
        </pc:sldMkLst>
        <pc:spChg chg="mod">
          <ac:chgData name="Alfred Asterjadhi" userId="39de57b9-85c0-4fd1-aaac-8ca2b6560ad0" providerId="ADAL" clId="{CD142DAD-197B-4B97-895B-4FD46522C6BA}" dt="2024-07-13T14:44:30.429" v="2459" actId="20577"/>
          <ac:spMkLst>
            <pc:docMk/>
            <pc:sldMk cId="2714252338" sldId="1176"/>
            <ac:spMk id="2" creationId="{F2762690-C15C-4839-B40F-0AF3A4D89457}"/>
          </ac:spMkLst>
        </pc:spChg>
        <pc:graphicFrameChg chg="mod">
          <ac:chgData name="Alfred Asterjadhi" userId="39de57b9-85c0-4fd1-aaac-8ca2b6560ad0" providerId="ADAL" clId="{CD142DAD-197B-4B97-895B-4FD46522C6BA}" dt="2024-07-13T14:41:13.484" v="2409"/>
          <ac:graphicFrameMkLst>
            <pc:docMk/>
            <pc:sldMk cId="2714252338" sldId="1176"/>
            <ac:graphicFrameMk id="6" creationId="{5094FBC8-BB74-47F3-965D-16BC678F4D1D}"/>
          </ac:graphicFrameMkLst>
        </pc:graphicFrameChg>
      </pc:sldChg>
      <pc:sldChg chg="modSp add del mod">
        <pc:chgData name="Alfred Asterjadhi" userId="39de57b9-85c0-4fd1-aaac-8ca2b6560ad0" providerId="ADAL" clId="{CD142DAD-197B-4B97-895B-4FD46522C6BA}" dt="2024-07-15T03:27:58.386" v="3209" actId="47"/>
        <pc:sldMkLst>
          <pc:docMk/>
          <pc:sldMk cId="804575772" sldId="1177"/>
        </pc:sldMkLst>
        <pc:spChg chg="mod">
          <ac:chgData name="Alfred Asterjadhi" userId="39de57b9-85c0-4fd1-aaac-8ca2b6560ad0" providerId="ADAL" clId="{CD142DAD-197B-4B97-895B-4FD46522C6BA}" dt="2024-07-13T14:44:28.812" v="2458" actId="20577"/>
          <ac:spMkLst>
            <pc:docMk/>
            <pc:sldMk cId="804575772" sldId="1177"/>
            <ac:spMk id="2" creationId="{F2762690-C15C-4839-B40F-0AF3A4D89457}"/>
          </ac:spMkLst>
        </pc:spChg>
        <pc:graphicFrameChg chg="mod">
          <ac:chgData name="Alfred Asterjadhi" userId="39de57b9-85c0-4fd1-aaac-8ca2b6560ad0" providerId="ADAL" clId="{CD142DAD-197B-4B97-895B-4FD46522C6BA}" dt="2024-07-13T14:40:54.673" v="2408"/>
          <ac:graphicFrameMkLst>
            <pc:docMk/>
            <pc:sldMk cId="804575772" sldId="1177"/>
            <ac:graphicFrameMk id="6" creationId="{5094FBC8-BB74-47F3-965D-16BC678F4D1D}"/>
          </ac:graphicFrameMkLst>
        </pc:graphicFrameChg>
      </pc:sldChg>
      <pc:sldChg chg="modSp new mod">
        <pc:chgData name="Alfred Asterjadhi" userId="39de57b9-85c0-4fd1-aaac-8ca2b6560ad0" providerId="ADAL" clId="{CD142DAD-197B-4B97-895B-4FD46522C6BA}" dt="2024-07-15T14:50:24.193" v="4363" actId="20577"/>
        <pc:sldMkLst>
          <pc:docMk/>
          <pc:sldMk cId="3441807947" sldId="1178"/>
        </pc:sldMkLst>
        <pc:spChg chg="mod">
          <ac:chgData name="Alfred Asterjadhi" userId="39de57b9-85c0-4fd1-aaac-8ca2b6560ad0" providerId="ADAL" clId="{CD142DAD-197B-4B97-895B-4FD46522C6BA}" dt="2024-07-13T14:49:14.805" v="2525" actId="20577"/>
          <ac:spMkLst>
            <pc:docMk/>
            <pc:sldMk cId="3441807947" sldId="1178"/>
            <ac:spMk id="2" creationId="{351AE0D1-AA6D-7148-E235-F816B28AA13D}"/>
          </ac:spMkLst>
        </pc:spChg>
        <pc:spChg chg="mod">
          <ac:chgData name="Alfred Asterjadhi" userId="39de57b9-85c0-4fd1-aaac-8ca2b6560ad0" providerId="ADAL" clId="{CD142DAD-197B-4B97-895B-4FD46522C6BA}" dt="2024-07-15T14:50:24.193" v="4363" actId="20577"/>
          <ac:spMkLst>
            <pc:docMk/>
            <pc:sldMk cId="3441807947" sldId="1178"/>
            <ac:spMk id="3" creationId="{842F4698-068C-0D1A-95F6-95A3ABD67C26}"/>
          </ac:spMkLst>
        </pc:spChg>
        <pc:spChg chg="mod">
          <ac:chgData name="Alfred Asterjadhi" userId="39de57b9-85c0-4fd1-aaac-8ca2b6560ad0" providerId="ADAL" clId="{CD142DAD-197B-4B97-895B-4FD46522C6BA}" dt="2024-07-13T14:49:21.705" v="2534" actId="20577"/>
          <ac:spMkLst>
            <pc:docMk/>
            <pc:sldMk cId="3441807947" sldId="1178"/>
            <ac:spMk id="6" creationId="{3611C6AB-F440-DEE6-D0A4-450AF2DA4D3F}"/>
          </ac:spMkLst>
        </pc:spChg>
      </pc:sldChg>
      <pc:sldChg chg="modSp add del mod">
        <pc:chgData name="Alfred Asterjadhi" userId="39de57b9-85c0-4fd1-aaac-8ca2b6560ad0" providerId="ADAL" clId="{CD142DAD-197B-4B97-895B-4FD46522C6BA}" dt="2024-07-17T17:16:29.575" v="5726" actId="47"/>
        <pc:sldMkLst>
          <pc:docMk/>
          <pc:sldMk cId="3944642842" sldId="1179"/>
        </pc:sldMkLst>
        <pc:spChg chg="mod">
          <ac:chgData name="Alfred Asterjadhi" userId="39de57b9-85c0-4fd1-aaac-8ca2b6560ad0" providerId="ADAL" clId="{CD142DAD-197B-4B97-895B-4FD46522C6BA}" dt="2024-07-15T03:01:12.845" v="3011" actId="20577"/>
          <ac:spMkLst>
            <pc:docMk/>
            <pc:sldMk cId="3944642842" sldId="1179"/>
            <ac:spMk id="2" creationId="{4B5F0D0E-8BB7-48AB-9160-728B8B3399A2}"/>
          </ac:spMkLst>
        </pc:spChg>
        <pc:spChg chg="mod">
          <ac:chgData name="Alfred Asterjadhi" userId="39de57b9-85c0-4fd1-aaac-8ca2b6560ad0" providerId="ADAL" clId="{CD142DAD-197B-4B97-895B-4FD46522C6BA}" dt="2024-07-17T14:04:52.213" v="5594"/>
          <ac:spMkLst>
            <pc:docMk/>
            <pc:sldMk cId="3944642842" sldId="1179"/>
            <ac:spMk id="3" creationId="{DFB0BA47-D7B6-4F95-932E-A7AA615BC440}"/>
          </ac:spMkLst>
        </pc:spChg>
      </pc:sldChg>
      <pc:sldChg chg="modSp add del mod">
        <pc:chgData name="Alfred Asterjadhi" userId="39de57b9-85c0-4fd1-aaac-8ca2b6560ad0" providerId="ADAL" clId="{CD142DAD-197B-4B97-895B-4FD46522C6BA}" dt="2024-07-15T02:57:29.729" v="2922" actId="47"/>
        <pc:sldMkLst>
          <pc:docMk/>
          <pc:sldMk cId="2193152045" sldId="1180"/>
        </pc:sldMkLst>
        <pc:spChg chg="mod">
          <ac:chgData name="Alfred Asterjadhi" userId="39de57b9-85c0-4fd1-aaac-8ca2b6560ad0" providerId="ADAL" clId="{CD142DAD-197B-4B97-895B-4FD46522C6BA}" dt="2024-07-15T02:55:57.884" v="2910" actId="13926"/>
          <ac:spMkLst>
            <pc:docMk/>
            <pc:sldMk cId="2193152045" sldId="1180"/>
            <ac:spMk id="2" creationId="{4B5F0D0E-8BB7-48AB-9160-728B8B3399A2}"/>
          </ac:spMkLst>
        </pc:spChg>
        <pc:spChg chg="mod">
          <ac:chgData name="Alfred Asterjadhi" userId="39de57b9-85c0-4fd1-aaac-8ca2b6560ad0" providerId="ADAL" clId="{CD142DAD-197B-4B97-895B-4FD46522C6BA}" dt="2024-07-15T02:57:15.532" v="2917" actId="21"/>
          <ac:spMkLst>
            <pc:docMk/>
            <pc:sldMk cId="2193152045" sldId="1180"/>
            <ac:spMk id="3" creationId="{DFB0BA47-D7B6-4F95-932E-A7AA615BC440}"/>
          </ac:spMkLst>
        </pc:spChg>
      </pc:sldChg>
      <pc:sldChg chg="addSp modSp add mod">
        <pc:chgData name="Alfred Asterjadhi" userId="39de57b9-85c0-4fd1-aaac-8ca2b6560ad0" providerId="ADAL" clId="{CD142DAD-197B-4B97-895B-4FD46522C6BA}" dt="2024-07-17T17:05:53.832" v="5600" actId="13926"/>
        <pc:sldMkLst>
          <pc:docMk/>
          <pc:sldMk cId="3213506924" sldId="1180"/>
        </pc:sldMkLst>
        <pc:spChg chg="mod">
          <ac:chgData name="Alfred Asterjadhi" userId="39de57b9-85c0-4fd1-aaac-8ca2b6560ad0" providerId="ADAL" clId="{CD142DAD-197B-4B97-895B-4FD46522C6BA}" dt="2024-07-17T17:05:53.832" v="5600" actId="13926"/>
          <ac:spMkLst>
            <pc:docMk/>
            <pc:sldMk cId="3213506924" sldId="1180"/>
            <ac:spMk id="2" creationId="{4B5F0D0E-8BB7-48AB-9160-728B8B3399A2}"/>
          </ac:spMkLst>
        </pc:spChg>
        <pc:spChg chg="mod">
          <ac:chgData name="Alfred Asterjadhi" userId="39de57b9-85c0-4fd1-aaac-8ca2b6560ad0" providerId="ADAL" clId="{CD142DAD-197B-4B97-895B-4FD46522C6BA}" dt="2024-07-17T17:05:52.426" v="5599" actId="207"/>
          <ac:spMkLst>
            <pc:docMk/>
            <pc:sldMk cId="3213506924" sldId="1180"/>
            <ac:spMk id="3" creationId="{DFB0BA47-D7B6-4F95-932E-A7AA615BC440}"/>
          </ac:spMkLst>
        </pc:spChg>
        <pc:spChg chg="add">
          <ac:chgData name="Alfred Asterjadhi" userId="39de57b9-85c0-4fd1-aaac-8ca2b6560ad0" providerId="ADAL" clId="{CD142DAD-197B-4B97-895B-4FD46522C6BA}" dt="2024-07-16T12:26:59.909" v="4888"/>
          <ac:spMkLst>
            <pc:docMk/>
            <pc:sldMk cId="3213506924" sldId="1180"/>
            <ac:spMk id="7" creationId="{82B1FD9C-82AB-3C0F-F5FA-38430AB6F72F}"/>
          </ac:spMkLst>
        </pc:spChg>
        <pc:spChg chg="add mod">
          <ac:chgData name="Alfred Asterjadhi" userId="39de57b9-85c0-4fd1-aaac-8ca2b6560ad0" providerId="ADAL" clId="{CD142DAD-197B-4B97-895B-4FD46522C6BA}" dt="2024-07-16T12:27:02.314" v="4890"/>
          <ac:spMkLst>
            <pc:docMk/>
            <pc:sldMk cId="3213506924" sldId="1180"/>
            <ac:spMk id="8" creationId="{EFA69AC1-3F1D-09F4-0654-37088E4C6EDD}"/>
          </ac:spMkLst>
        </pc:spChg>
      </pc:sldChg>
      <pc:sldChg chg="modSp add mod">
        <pc:chgData name="Alfred Asterjadhi" userId="39de57b9-85c0-4fd1-aaac-8ca2b6560ad0" providerId="ADAL" clId="{CD142DAD-197B-4B97-895B-4FD46522C6BA}" dt="2024-07-18T19:35:13.510" v="6703" actId="13926"/>
        <pc:sldMkLst>
          <pc:docMk/>
          <pc:sldMk cId="1738592868" sldId="1181"/>
        </pc:sldMkLst>
        <pc:spChg chg="mod">
          <ac:chgData name="Alfred Asterjadhi" userId="39de57b9-85c0-4fd1-aaac-8ca2b6560ad0" providerId="ADAL" clId="{CD142DAD-197B-4B97-895B-4FD46522C6BA}" dt="2024-07-18T19:35:13.510" v="6703" actId="13926"/>
          <ac:spMkLst>
            <pc:docMk/>
            <pc:sldMk cId="1738592868" sldId="1181"/>
            <ac:spMk id="2" creationId="{4B5F0D0E-8BB7-48AB-9160-728B8B3399A2}"/>
          </ac:spMkLst>
        </pc:spChg>
        <pc:spChg chg="mod">
          <ac:chgData name="Alfred Asterjadhi" userId="39de57b9-85c0-4fd1-aaac-8ca2b6560ad0" providerId="ADAL" clId="{CD142DAD-197B-4B97-895B-4FD46522C6BA}" dt="2024-07-15T03:42:03.754" v="3370" actId="20577"/>
          <ac:spMkLst>
            <pc:docMk/>
            <pc:sldMk cId="1738592868" sldId="1181"/>
            <ac:spMk id="3" creationId="{DFB0BA47-D7B6-4F95-932E-A7AA615BC440}"/>
          </ac:spMkLst>
        </pc:spChg>
      </pc:sldChg>
      <pc:sldChg chg="modSp add mod ord">
        <pc:chgData name="Alfred Asterjadhi" userId="39de57b9-85c0-4fd1-aaac-8ca2b6560ad0" providerId="ADAL" clId="{CD142DAD-197B-4B97-895B-4FD46522C6BA}" dt="2024-07-18T21:33:35.520" v="7102" actId="207"/>
        <pc:sldMkLst>
          <pc:docMk/>
          <pc:sldMk cId="2152064426" sldId="1182"/>
        </pc:sldMkLst>
        <pc:spChg chg="mod">
          <ac:chgData name="Alfred Asterjadhi" userId="39de57b9-85c0-4fd1-aaac-8ca2b6560ad0" providerId="ADAL" clId="{CD142DAD-197B-4B97-895B-4FD46522C6BA}" dt="2024-07-18T19:35:56.141" v="6708"/>
          <ac:spMkLst>
            <pc:docMk/>
            <pc:sldMk cId="2152064426" sldId="1182"/>
            <ac:spMk id="2" creationId="{9EF97F5A-CE7F-7BBA-0DB4-CF87B031E7D4}"/>
          </ac:spMkLst>
        </pc:spChg>
        <pc:spChg chg="mod">
          <ac:chgData name="Alfred Asterjadhi" userId="39de57b9-85c0-4fd1-aaac-8ca2b6560ad0" providerId="ADAL" clId="{CD142DAD-197B-4B97-895B-4FD46522C6BA}" dt="2024-07-18T21:33:35.520" v="7102" actId="207"/>
          <ac:spMkLst>
            <pc:docMk/>
            <pc:sldMk cId="2152064426" sldId="1182"/>
            <ac:spMk id="3" creationId="{2C08B101-42DC-1716-269A-5A07B06D62DE}"/>
          </ac:spMkLst>
        </pc:spChg>
      </pc:sldChg>
      <pc:sldChg chg="modSp add mod">
        <pc:chgData name="Alfred Asterjadhi" userId="39de57b9-85c0-4fd1-aaac-8ca2b6560ad0" providerId="ADAL" clId="{CD142DAD-197B-4B97-895B-4FD46522C6BA}" dt="2024-07-19T12:17:25.661" v="7139" actId="207"/>
        <pc:sldMkLst>
          <pc:docMk/>
          <pc:sldMk cId="3948754039" sldId="1183"/>
        </pc:sldMkLst>
        <pc:spChg chg="mod">
          <ac:chgData name="Alfred Asterjadhi" userId="39de57b9-85c0-4fd1-aaac-8ca2b6560ad0" providerId="ADAL" clId="{CD142DAD-197B-4B97-895B-4FD46522C6BA}" dt="2024-07-15T14:36:24.100" v="3970" actId="20577"/>
          <ac:spMkLst>
            <pc:docMk/>
            <pc:sldMk cId="3948754039" sldId="1183"/>
            <ac:spMk id="2" creationId="{F2762690-C15C-4839-B40F-0AF3A4D89457}"/>
          </ac:spMkLst>
        </pc:spChg>
        <pc:graphicFrameChg chg="mod modGraphic">
          <ac:chgData name="Alfred Asterjadhi" userId="39de57b9-85c0-4fd1-aaac-8ca2b6560ad0" providerId="ADAL" clId="{CD142DAD-197B-4B97-895B-4FD46522C6BA}" dt="2024-07-19T12:17:25.661" v="7139" actId="207"/>
          <ac:graphicFrameMkLst>
            <pc:docMk/>
            <pc:sldMk cId="3948754039" sldId="1183"/>
            <ac:graphicFrameMk id="6" creationId="{5094FBC8-BB74-47F3-965D-16BC678F4D1D}"/>
          </ac:graphicFrameMkLst>
        </pc:graphicFrameChg>
      </pc:sldChg>
      <pc:sldChg chg="add del">
        <pc:chgData name="Alfred Asterjadhi" userId="39de57b9-85c0-4fd1-aaac-8ca2b6560ad0" providerId="ADAL" clId="{CD142DAD-197B-4B97-895B-4FD46522C6BA}" dt="2024-07-15T03:38:37.903" v="3309" actId="47"/>
        <pc:sldMkLst>
          <pc:docMk/>
          <pc:sldMk cId="2284571630" sldId="1184"/>
        </pc:sldMkLst>
      </pc:sldChg>
      <pc:sldChg chg="add del">
        <pc:chgData name="Alfred Asterjadhi" userId="39de57b9-85c0-4fd1-aaac-8ca2b6560ad0" providerId="ADAL" clId="{CD142DAD-197B-4B97-895B-4FD46522C6BA}" dt="2024-07-15T03:38:37.903" v="3309" actId="47"/>
        <pc:sldMkLst>
          <pc:docMk/>
          <pc:sldMk cId="3692129278" sldId="1185"/>
        </pc:sldMkLst>
      </pc:sldChg>
      <pc:sldChg chg="add del">
        <pc:chgData name="Alfred Asterjadhi" userId="39de57b9-85c0-4fd1-aaac-8ca2b6560ad0" providerId="ADAL" clId="{CD142DAD-197B-4B97-895B-4FD46522C6BA}" dt="2024-07-15T03:38:49.985" v="3310" actId="47"/>
        <pc:sldMkLst>
          <pc:docMk/>
          <pc:sldMk cId="3199639402" sldId="1186"/>
        </pc:sldMkLst>
      </pc:sldChg>
      <pc:sldChg chg="add del">
        <pc:chgData name="Alfred Asterjadhi" userId="39de57b9-85c0-4fd1-aaac-8ca2b6560ad0" providerId="ADAL" clId="{CD142DAD-197B-4B97-895B-4FD46522C6BA}" dt="2024-07-15T03:38:49.985" v="3310" actId="47"/>
        <pc:sldMkLst>
          <pc:docMk/>
          <pc:sldMk cId="2508597315" sldId="1187"/>
        </pc:sldMkLst>
      </pc:sldChg>
      <pc:sldChg chg="add del">
        <pc:chgData name="Alfred Asterjadhi" userId="39de57b9-85c0-4fd1-aaac-8ca2b6560ad0" providerId="ADAL" clId="{CD142DAD-197B-4B97-895B-4FD46522C6BA}" dt="2024-07-15T03:38:49.985" v="3310" actId="47"/>
        <pc:sldMkLst>
          <pc:docMk/>
          <pc:sldMk cId="4007781741" sldId="1188"/>
        </pc:sldMkLst>
      </pc:sldChg>
      <pc:sldChg chg="add del">
        <pc:chgData name="Alfred Asterjadhi" userId="39de57b9-85c0-4fd1-aaac-8ca2b6560ad0" providerId="ADAL" clId="{CD142DAD-197B-4B97-895B-4FD46522C6BA}" dt="2024-07-15T03:38:49.985" v="3310" actId="47"/>
        <pc:sldMkLst>
          <pc:docMk/>
          <pc:sldMk cId="147664942" sldId="1189"/>
        </pc:sldMkLst>
      </pc:sldChg>
      <pc:sldChg chg="add del">
        <pc:chgData name="Alfred Asterjadhi" userId="39de57b9-85c0-4fd1-aaac-8ca2b6560ad0" providerId="ADAL" clId="{CD142DAD-197B-4B97-895B-4FD46522C6BA}" dt="2024-07-15T03:38:49.985" v="3310" actId="47"/>
        <pc:sldMkLst>
          <pc:docMk/>
          <pc:sldMk cId="1561699453" sldId="1190"/>
        </pc:sldMkLst>
      </pc:sldChg>
      <pc:sldChg chg="add del">
        <pc:chgData name="Alfred Asterjadhi" userId="39de57b9-85c0-4fd1-aaac-8ca2b6560ad0" providerId="ADAL" clId="{CD142DAD-197B-4B97-895B-4FD46522C6BA}" dt="2024-07-15T03:38:49.985" v="3310" actId="47"/>
        <pc:sldMkLst>
          <pc:docMk/>
          <pc:sldMk cId="2269803893" sldId="1191"/>
        </pc:sldMkLst>
      </pc:sldChg>
      <pc:sldChg chg="add del">
        <pc:chgData name="Alfred Asterjadhi" userId="39de57b9-85c0-4fd1-aaac-8ca2b6560ad0" providerId="ADAL" clId="{CD142DAD-197B-4B97-895B-4FD46522C6BA}" dt="2024-07-15T03:38:49.985" v="3310" actId="47"/>
        <pc:sldMkLst>
          <pc:docMk/>
          <pc:sldMk cId="1848110184" sldId="1192"/>
        </pc:sldMkLst>
      </pc:sldChg>
      <pc:sldChg chg="add del">
        <pc:chgData name="Alfred Asterjadhi" userId="39de57b9-85c0-4fd1-aaac-8ca2b6560ad0" providerId="ADAL" clId="{CD142DAD-197B-4B97-895B-4FD46522C6BA}" dt="2024-07-15T03:38:49.985" v="3310" actId="47"/>
        <pc:sldMkLst>
          <pc:docMk/>
          <pc:sldMk cId="3955603751" sldId="1193"/>
        </pc:sldMkLst>
      </pc:sldChg>
      <pc:sldChg chg="add del">
        <pc:chgData name="Alfred Asterjadhi" userId="39de57b9-85c0-4fd1-aaac-8ca2b6560ad0" providerId="ADAL" clId="{CD142DAD-197B-4B97-895B-4FD46522C6BA}" dt="2024-07-15T03:38:37.903" v="3309" actId="47"/>
        <pc:sldMkLst>
          <pc:docMk/>
          <pc:sldMk cId="3926264909" sldId="1194"/>
        </pc:sldMkLst>
      </pc:sldChg>
      <pc:sldChg chg="modSp add mod">
        <pc:chgData name="Alfred Asterjadhi" userId="39de57b9-85c0-4fd1-aaac-8ca2b6560ad0" providerId="ADAL" clId="{CD142DAD-197B-4B97-895B-4FD46522C6BA}" dt="2024-07-19T12:17:43.994" v="7141" actId="207"/>
        <pc:sldMkLst>
          <pc:docMk/>
          <pc:sldMk cId="2028273618" sldId="1195"/>
        </pc:sldMkLst>
        <pc:spChg chg="mod">
          <ac:chgData name="Alfred Asterjadhi" userId="39de57b9-85c0-4fd1-aaac-8ca2b6560ad0" providerId="ADAL" clId="{CD142DAD-197B-4B97-895B-4FD46522C6BA}" dt="2024-07-15T14:36:25.924" v="3971" actId="6549"/>
          <ac:spMkLst>
            <pc:docMk/>
            <pc:sldMk cId="2028273618" sldId="1195"/>
            <ac:spMk id="2" creationId="{F2762690-C15C-4839-B40F-0AF3A4D89457}"/>
          </ac:spMkLst>
        </pc:spChg>
        <pc:graphicFrameChg chg="mod modGraphic">
          <ac:chgData name="Alfred Asterjadhi" userId="39de57b9-85c0-4fd1-aaac-8ca2b6560ad0" providerId="ADAL" clId="{CD142DAD-197B-4B97-895B-4FD46522C6BA}" dt="2024-07-19T12:17:43.994" v="7141" actId="207"/>
          <ac:graphicFrameMkLst>
            <pc:docMk/>
            <pc:sldMk cId="2028273618" sldId="1195"/>
            <ac:graphicFrameMk id="6" creationId="{5094FBC8-BB74-47F3-965D-16BC678F4D1D}"/>
          </ac:graphicFrameMkLst>
        </pc:graphicFrameChg>
      </pc:sldChg>
      <pc:sldChg chg="modSp add mod">
        <pc:chgData name="Alfred Asterjadhi" userId="39de57b9-85c0-4fd1-aaac-8ca2b6560ad0" providerId="ADAL" clId="{CD142DAD-197B-4B97-895B-4FD46522C6BA}" dt="2024-07-19T12:17:54.685" v="7142" actId="207"/>
        <pc:sldMkLst>
          <pc:docMk/>
          <pc:sldMk cId="131831141" sldId="1196"/>
        </pc:sldMkLst>
        <pc:spChg chg="mod">
          <ac:chgData name="Alfred Asterjadhi" userId="39de57b9-85c0-4fd1-aaac-8ca2b6560ad0" providerId="ADAL" clId="{CD142DAD-197B-4B97-895B-4FD46522C6BA}" dt="2024-07-15T14:36:27.122" v="3972" actId="6549"/>
          <ac:spMkLst>
            <pc:docMk/>
            <pc:sldMk cId="131831141" sldId="1196"/>
            <ac:spMk id="2" creationId="{F2762690-C15C-4839-B40F-0AF3A4D89457}"/>
          </ac:spMkLst>
        </pc:spChg>
        <pc:graphicFrameChg chg="mod modGraphic">
          <ac:chgData name="Alfred Asterjadhi" userId="39de57b9-85c0-4fd1-aaac-8ca2b6560ad0" providerId="ADAL" clId="{CD142DAD-197B-4B97-895B-4FD46522C6BA}" dt="2024-07-19T12:17:54.685" v="7142" actId="207"/>
          <ac:graphicFrameMkLst>
            <pc:docMk/>
            <pc:sldMk cId="131831141" sldId="1196"/>
            <ac:graphicFrameMk id="6" creationId="{5094FBC8-BB74-47F3-965D-16BC678F4D1D}"/>
          </ac:graphicFrameMkLst>
        </pc:graphicFrameChg>
      </pc:sldChg>
      <pc:sldChg chg="modSp add mod">
        <pc:chgData name="Alfred Asterjadhi" userId="39de57b9-85c0-4fd1-aaac-8ca2b6560ad0" providerId="ADAL" clId="{CD142DAD-197B-4B97-895B-4FD46522C6BA}" dt="2024-07-18T04:41:56.198" v="6371" actId="207"/>
        <pc:sldMkLst>
          <pc:docMk/>
          <pc:sldMk cId="3885592657" sldId="1197"/>
        </pc:sldMkLst>
        <pc:spChg chg="mod">
          <ac:chgData name="Alfred Asterjadhi" userId="39de57b9-85c0-4fd1-aaac-8ca2b6560ad0" providerId="ADAL" clId="{CD142DAD-197B-4B97-895B-4FD46522C6BA}" dt="2024-07-15T14:36:28.566" v="3973" actId="6549"/>
          <ac:spMkLst>
            <pc:docMk/>
            <pc:sldMk cId="3885592657" sldId="1197"/>
            <ac:spMk id="2" creationId="{F2762690-C15C-4839-B40F-0AF3A4D89457}"/>
          </ac:spMkLst>
        </pc:spChg>
        <pc:graphicFrameChg chg="mod modGraphic">
          <ac:chgData name="Alfred Asterjadhi" userId="39de57b9-85c0-4fd1-aaac-8ca2b6560ad0" providerId="ADAL" clId="{CD142DAD-197B-4B97-895B-4FD46522C6BA}" dt="2024-07-18T04:41:56.198" v="6371" actId="207"/>
          <ac:graphicFrameMkLst>
            <pc:docMk/>
            <pc:sldMk cId="3885592657" sldId="1197"/>
            <ac:graphicFrameMk id="6" creationId="{5094FBC8-BB74-47F3-965D-16BC678F4D1D}"/>
          </ac:graphicFrameMkLst>
        </pc:graphicFrameChg>
      </pc:sldChg>
      <pc:sldChg chg="modSp add mod">
        <pc:chgData name="Alfred Asterjadhi" userId="39de57b9-85c0-4fd1-aaac-8ca2b6560ad0" providerId="ADAL" clId="{CD142DAD-197B-4B97-895B-4FD46522C6BA}" dt="2024-07-19T12:18:10.285" v="7143" actId="207"/>
        <pc:sldMkLst>
          <pc:docMk/>
          <pc:sldMk cId="647461475" sldId="1198"/>
        </pc:sldMkLst>
        <pc:spChg chg="mod">
          <ac:chgData name="Alfred Asterjadhi" userId="39de57b9-85c0-4fd1-aaac-8ca2b6560ad0" providerId="ADAL" clId="{CD142DAD-197B-4B97-895B-4FD46522C6BA}" dt="2024-07-15T14:36:29.655" v="3974" actId="6549"/>
          <ac:spMkLst>
            <pc:docMk/>
            <pc:sldMk cId="647461475" sldId="1198"/>
            <ac:spMk id="2" creationId="{F2762690-C15C-4839-B40F-0AF3A4D89457}"/>
          </ac:spMkLst>
        </pc:spChg>
        <pc:graphicFrameChg chg="mod modGraphic">
          <ac:chgData name="Alfred Asterjadhi" userId="39de57b9-85c0-4fd1-aaac-8ca2b6560ad0" providerId="ADAL" clId="{CD142DAD-197B-4B97-895B-4FD46522C6BA}" dt="2024-07-19T12:18:10.285" v="7143" actId="207"/>
          <ac:graphicFrameMkLst>
            <pc:docMk/>
            <pc:sldMk cId="647461475" sldId="1198"/>
            <ac:graphicFrameMk id="6" creationId="{5094FBC8-BB74-47F3-965D-16BC678F4D1D}"/>
          </ac:graphicFrameMkLst>
        </pc:graphicFrameChg>
      </pc:sldChg>
      <pc:sldChg chg="modSp add mod">
        <pc:chgData name="Alfred Asterjadhi" userId="39de57b9-85c0-4fd1-aaac-8ca2b6560ad0" providerId="ADAL" clId="{CD142DAD-197B-4B97-895B-4FD46522C6BA}" dt="2024-07-18T04:42:29.243" v="6379" actId="207"/>
        <pc:sldMkLst>
          <pc:docMk/>
          <pc:sldMk cId="344935653" sldId="1199"/>
        </pc:sldMkLst>
        <pc:spChg chg="mod">
          <ac:chgData name="Alfred Asterjadhi" userId="39de57b9-85c0-4fd1-aaac-8ca2b6560ad0" providerId="ADAL" clId="{CD142DAD-197B-4B97-895B-4FD46522C6BA}" dt="2024-07-15T14:36:30.742" v="3975" actId="6549"/>
          <ac:spMkLst>
            <pc:docMk/>
            <pc:sldMk cId="344935653" sldId="1199"/>
            <ac:spMk id="2" creationId="{F2762690-C15C-4839-B40F-0AF3A4D89457}"/>
          </ac:spMkLst>
        </pc:spChg>
        <pc:graphicFrameChg chg="mod modGraphic">
          <ac:chgData name="Alfred Asterjadhi" userId="39de57b9-85c0-4fd1-aaac-8ca2b6560ad0" providerId="ADAL" clId="{CD142DAD-197B-4B97-895B-4FD46522C6BA}" dt="2024-07-18T04:42:29.243" v="6379" actId="207"/>
          <ac:graphicFrameMkLst>
            <pc:docMk/>
            <pc:sldMk cId="344935653" sldId="1199"/>
            <ac:graphicFrameMk id="6" creationId="{5094FBC8-BB74-47F3-965D-16BC678F4D1D}"/>
          </ac:graphicFrameMkLst>
        </pc:graphicFrameChg>
      </pc:sldChg>
      <pc:sldChg chg="modSp add mod">
        <pc:chgData name="Alfred Asterjadhi" userId="39de57b9-85c0-4fd1-aaac-8ca2b6560ad0" providerId="ADAL" clId="{CD142DAD-197B-4B97-895B-4FD46522C6BA}" dt="2024-07-18T04:42:45.455" v="6383" actId="207"/>
        <pc:sldMkLst>
          <pc:docMk/>
          <pc:sldMk cId="3986384652" sldId="1200"/>
        </pc:sldMkLst>
        <pc:spChg chg="mod">
          <ac:chgData name="Alfred Asterjadhi" userId="39de57b9-85c0-4fd1-aaac-8ca2b6560ad0" providerId="ADAL" clId="{CD142DAD-197B-4B97-895B-4FD46522C6BA}" dt="2024-07-15T14:36:31.802" v="3976" actId="6549"/>
          <ac:spMkLst>
            <pc:docMk/>
            <pc:sldMk cId="3986384652" sldId="1200"/>
            <ac:spMk id="2" creationId="{F2762690-C15C-4839-B40F-0AF3A4D89457}"/>
          </ac:spMkLst>
        </pc:spChg>
        <pc:graphicFrameChg chg="mod modGraphic">
          <ac:chgData name="Alfred Asterjadhi" userId="39de57b9-85c0-4fd1-aaac-8ca2b6560ad0" providerId="ADAL" clId="{CD142DAD-197B-4B97-895B-4FD46522C6BA}" dt="2024-07-18T04:42:45.455" v="6383" actId="207"/>
          <ac:graphicFrameMkLst>
            <pc:docMk/>
            <pc:sldMk cId="3986384652" sldId="1200"/>
            <ac:graphicFrameMk id="6" creationId="{5094FBC8-BB74-47F3-965D-16BC678F4D1D}"/>
          </ac:graphicFrameMkLst>
        </pc:graphicFrameChg>
      </pc:sldChg>
      <pc:sldChg chg="modSp add mod">
        <pc:chgData name="Alfred Asterjadhi" userId="39de57b9-85c0-4fd1-aaac-8ca2b6560ad0" providerId="ADAL" clId="{CD142DAD-197B-4B97-895B-4FD46522C6BA}" dt="2024-07-19T12:18:37.912" v="7145" actId="207"/>
        <pc:sldMkLst>
          <pc:docMk/>
          <pc:sldMk cId="1176276112" sldId="1201"/>
        </pc:sldMkLst>
        <pc:spChg chg="mod">
          <ac:chgData name="Alfred Asterjadhi" userId="39de57b9-85c0-4fd1-aaac-8ca2b6560ad0" providerId="ADAL" clId="{CD142DAD-197B-4B97-895B-4FD46522C6BA}" dt="2024-07-15T14:36:32.809" v="3977" actId="6549"/>
          <ac:spMkLst>
            <pc:docMk/>
            <pc:sldMk cId="1176276112" sldId="1201"/>
            <ac:spMk id="2" creationId="{F2762690-C15C-4839-B40F-0AF3A4D89457}"/>
          </ac:spMkLst>
        </pc:spChg>
        <pc:graphicFrameChg chg="mod modGraphic">
          <ac:chgData name="Alfred Asterjadhi" userId="39de57b9-85c0-4fd1-aaac-8ca2b6560ad0" providerId="ADAL" clId="{CD142DAD-197B-4B97-895B-4FD46522C6BA}" dt="2024-07-19T12:18:37.912" v="7145" actId="207"/>
          <ac:graphicFrameMkLst>
            <pc:docMk/>
            <pc:sldMk cId="1176276112" sldId="1201"/>
            <ac:graphicFrameMk id="6" creationId="{5094FBC8-BB74-47F3-965D-16BC678F4D1D}"/>
          </ac:graphicFrameMkLst>
        </pc:graphicFrameChg>
      </pc:sldChg>
      <pc:sldChg chg="modSp add mod">
        <pc:chgData name="Alfred Asterjadhi" userId="39de57b9-85c0-4fd1-aaac-8ca2b6560ad0" providerId="ADAL" clId="{CD142DAD-197B-4B97-895B-4FD46522C6BA}" dt="2024-07-19T12:19:00.886" v="7148" actId="207"/>
        <pc:sldMkLst>
          <pc:docMk/>
          <pc:sldMk cId="1611431265" sldId="1202"/>
        </pc:sldMkLst>
        <pc:spChg chg="mod">
          <ac:chgData name="Alfred Asterjadhi" userId="39de57b9-85c0-4fd1-aaac-8ca2b6560ad0" providerId="ADAL" clId="{CD142DAD-197B-4B97-895B-4FD46522C6BA}" dt="2024-07-15T14:36:37.159" v="3980" actId="6549"/>
          <ac:spMkLst>
            <pc:docMk/>
            <pc:sldMk cId="1611431265" sldId="1202"/>
            <ac:spMk id="2" creationId="{F2762690-C15C-4839-B40F-0AF3A4D89457}"/>
          </ac:spMkLst>
        </pc:spChg>
        <pc:graphicFrameChg chg="mod modGraphic">
          <ac:chgData name="Alfred Asterjadhi" userId="39de57b9-85c0-4fd1-aaac-8ca2b6560ad0" providerId="ADAL" clId="{CD142DAD-197B-4B97-895B-4FD46522C6BA}" dt="2024-07-19T12:19:00.886" v="7148" actId="207"/>
          <ac:graphicFrameMkLst>
            <pc:docMk/>
            <pc:sldMk cId="1611431265" sldId="1202"/>
            <ac:graphicFrameMk id="6" creationId="{5094FBC8-BB74-47F3-965D-16BC678F4D1D}"/>
          </ac:graphicFrameMkLst>
        </pc:graphicFrameChg>
      </pc:sldChg>
      <pc:sldChg chg="modSp add mod">
        <pc:chgData name="Alfred Asterjadhi" userId="39de57b9-85c0-4fd1-aaac-8ca2b6560ad0" providerId="ADAL" clId="{CD142DAD-197B-4B97-895B-4FD46522C6BA}" dt="2024-07-18T04:43:18.645" v="6390" actId="207"/>
        <pc:sldMkLst>
          <pc:docMk/>
          <pc:sldMk cId="3110360671" sldId="1203"/>
        </pc:sldMkLst>
        <pc:spChg chg="mod">
          <ac:chgData name="Alfred Asterjadhi" userId="39de57b9-85c0-4fd1-aaac-8ca2b6560ad0" providerId="ADAL" clId="{CD142DAD-197B-4B97-895B-4FD46522C6BA}" dt="2024-07-15T14:36:38.372" v="3981" actId="6549"/>
          <ac:spMkLst>
            <pc:docMk/>
            <pc:sldMk cId="3110360671" sldId="1203"/>
            <ac:spMk id="2" creationId="{F2762690-C15C-4839-B40F-0AF3A4D89457}"/>
          </ac:spMkLst>
        </pc:spChg>
        <pc:graphicFrameChg chg="mod modGraphic">
          <ac:chgData name="Alfred Asterjadhi" userId="39de57b9-85c0-4fd1-aaac-8ca2b6560ad0" providerId="ADAL" clId="{CD142DAD-197B-4B97-895B-4FD46522C6BA}" dt="2024-07-18T04:43:18.645" v="6390" actId="207"/>
          <ac:graphicFrameMkLst>
            <pc:docMk/>
            <pc:sldMk cId="3110360671" sldId="1203"/>
            <ac:graphicFrameMk id="6" creationId="{5094FBC8-BB74-47F3-965D-16BC678F4D1D}"/>
          </ac:graphicFrameMkLst>
        </pc:graphicFrameChg>
      </pc:sldChg>
      <pc:sldChg chg="modSp add mod">
        <pc:chgData name="Alfred Asterjadhi" userId="39de57b9-85c0-4fd1-aaac-8ca2b6560ad0" providerId="ADAL" clId="{CD142DAD-197B-4B97-895B-4FD46522C6BA}" dt="2024-07-19T12:19:20.870" v="7150" actId="207"/>
        <pc:sldMkLst>
          <pc:docMk/>
          <pc:sldMk cId="2966146245" sldId="1204"/>
        </pc:sldMkLst>
        <pc:spChg chg="mod">
          <ac:chgData name="Alfred Asterjadhi" userId="39de57b9-85c0-4fd1-aaac-8ca2b6560ad0" providerId="ADAL" clId="{CD142DAD-197B-4B97-895B-4FD46522C6BA}" dt="2024-07-15T14:36:39.361" v="3982" actId="6549"/>
          <ac:spMkLst>
            <pc:docMk/>
            <pc:sldMk cId="2966146245" sldId="1204"/>
            <ac:spMk id="2" creationId="{F2762690-C15C-4839-B40F-0AF3A4D89457}"/>
          </ac:spMkLst>
        </pc:spChg>
        <pc:graphicFrameChg chg="mod modGraphic">
          <ac:chgData name="Alfred Asterjadhi" userId="39de57b9-85c0-4fd1-aaac-8ca2b6560ad0" providerId="ADAL" clId="{CD142DAD-197B-4B97-895B-4FD46522C6BA}" dt="2024-07-19T12:19:20.870" v="7150" actId="207"/>
          <ac:graphicFrameMkLst>
            <pc:docMk/>
            <pc:sldMk cId="2966146245" sldId="1204"/>
            <ac:graphicFrameMk id="6" creationId="{5094FBC8-BB74-47F3-965D-16BC678F4D1D}"/>
          </ac:graphicFrameMkLst>
        </pc:graphicFrameChg>
      </pc:sldChg>
      <pc:sldChg chg="modSp add mod">
        <pc:chgData name="Alfred Asterjadhi" userId="39de57b9-85c0-4fd1-aaac-8ca2b6560ad0" providerId="ADAL" clId="{CD142DAD-197B-4B97-895B-4FD46522C6BA}" dt="2024-07-19T12:19:33.996" v="7152" actId="207"/>
        <pc:sldMkLst>
          <pc:docMk/>
          <pc:sldMk cId="3567551836" sldId="1205"/>
        </pc:sldMkLst>
        <pc:spChg chg="mod">
          <ac:chgData name="Alfred Asterjadhi" userId="39de57b9-85c0-4fd1-aaac-8ca2b6560ad0" providerId="ADAL" clId="{CD142DAD-197B-4B97-895B-4FD46522C6BA}" dt="2024-07-15T14:36:40.309" v="3983" actId="6549"/>
          <ac:spMkLst>
            <pc:docMk/>
            <pc:sldMk cId="3567551836" sldId="1205"/>
            <ac:spMk id="2" creationId="{F2762690-C15C-4839-B40F-0AF3A4D89457}"/>
          </ac:spMkLst>
        </pc:spChg>
        <pc:graphicFrameChg chg="mod modGraphic">
          <ac:chgData name="Alfred Asterjadhi" userId="39de57b9-85c0-4fd1-aaac-8ca2b6560ad0" providerId="ADAL" clId="{CD142DAD-197B-4B97-895B-4FD46522C6BA}" dt="2024-07-19T12:19:33.996" v="7152" actId="207"/>
          <ac:graphicFrameMkLst>
            <pc:docMk/>
            <pc:sldMk cId="3567551836" sldId="1205"/>
            <ac:graphicFrameMk id="6" creationId="{5094FBC8-BB74-47F3-965D-16BC678F4D1D}"/>
          </ac:graphicFrameMkLst>
        </pc:graphicFrameChg>
      </pc:sldChg>
      <pc:sldChg chg="modSp add del mod">
        <pc:chgData name="Alfred Asterjadhi" userId="39de57b9-85c0-4fd1-aaac-8ca2b6560ad0" providerId="ADAL" clId="{CD142DAD-197B-4B97-895B-4FD46522C6BA}" dt="2024-07-15T13:22:09.736" v="3563" actId="2696"/>
        <pc:sldMkLst>
          <pc:docMk/>
          <pc:sldMk cId="2635285520" sldId="1206"/>
        </pc:sldMkLst>
        <pc:spChg chg="mod">
          <ac:chgData name="Alfred Asterjadhi" userId="39de57b9-85c0-4fd1-aaac-8ca2b6560ad0" providerId="ADAL" clId="{CD142DAD-197B-4B97-895B-4FD46522C6BA}" dt="2024-07-15T13:01:59.832" v="3414" actId="20577"/>
          <ac:spMkLst>
            <pc:docMk/>
            <pc:sldMk cId="2635285520" sldId="1206"/>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3369217380" sldId="1206"/>
        </pc:sldMkLst>
      </pc:sldChg>
      <pc:sldChg chg="modSp add mod">
        <pc:chgData name="Alfred Asterjadhi" userId="39de57b9-85c0-4fd1-aaac-8ca2b6560ad0" providerId="ADAL" clId="{CD142DAD-197B-4B97-895B-4FD46522C6BA}" dt="2024-07-17T04:26:31.633" v="5306" actId="207"/>
        <pc:sldMkLst>
          <pc:docMk/>
          <pc:sldMk cId="3842544756" sldId="1206"/>
        </pc:sldMkLst>
        <pc:spChg chg="mod">
          <ac:chgData name="Alfred Asterjadhi" userId="39de57b9-85c0-4fd1-aaac-8ca2b6560ad0" providerId="ADAL" clId="{CD142DAD-197B-4B97-895B-4FD46522C6BA}" dt="2024-07-17T04:26:31.633" v="5306" actId="207"/>
          <ac:spMkLst>
            <pc:docMk/>
            <pc:sldMk cId="3842544756" sldId="1206"/>
            <ac:spMk id="3" creationId="{0B86390F-5573-FD6D-5C5A-BF6C8F0998F6}"/>
          </ac:spMkLst>
        </pc:spChg>
      </pc:sldChg>
      <pc:sldChg chg="modSp add del mod">
        <pc:chgData name="Alfred Asterjadhi" userId="39de57b9-85c0-4fd1-aaac-8ca2b6560ad0" providerId="ADAL" clId="{CD142DAD-197B-4B97-895B-4FD46522C6BA}" dt="2024-07-15T13:24:07.129" v="3663" actId="2696"/>
        <pc:sldMkLst>
          <pc:docMk/>
          <pc:sldMk cId="915649250" sldId="1207"/>
        </pc:sldMkLst>
        <pc:spChg chg="mod">
          <ac:chgData name="Alfred Asterjadhi" userId="39de57b9-85c0-4fd1-aaac-8ca2b6560ad0" providerId="ADAL" clId="{CD142DAD-197B-4B97-895B-4FD46522C6BA}" dt="2024-07-15T13:04:01.745" v="3433"/>
          <ac:spMkLst>
            <pc:docMk/>
            <pc:sldMk cId="915649250" sldId="1207"/>
            <ac:spMk id="3" creationId="{0B86390F-5573-FD6D-5C5A-BF6C8F0998F6}"/>
          </ac:spMkLst>
        </pc:spChg>
      </pc:sldChg>
      <pc:sldChg chg="addSp delSp modSp add mod chgLayout">
        <pc:chgData name="Alfred Asterjadhi" userId="39de57b9-85c0-4fd1-aaac-8ca2b6560ad0" providerId="ADAL" clId="{CD142DAD-197B-4B97-895B-4FD46522C6BA}" dt="2024-07-17T11:51:10.532" v="5582" actId="404"/>
        <pc:sldMkLst>
          <pc:docMk/>
          <pc:sldMk cId="1041698045" sldId="1207"/>
        </pc:sldMkLst>
        <pc:spChg chg="mod ord">
          <ac:chgData name="Alfred Asterjadhi" userId="39de57b9-85c0-4fd1-aaac-8ca2b6560ad0" providerId="ADAL" clId="{CD142DAD-197B-4B97-895B-4FD46522C6BA}" dt="2024-07-15T13:25:01.956" v="3734" actId="6264"/>
          <ac:spMkLst>
            <pc:docMk/>
            <pc:sldMk cId="1041698045" sldId="1207"/>
            <ac:spMk id="2" creationId="{B9102756-E6E7-1CB5-4F84-3B4215E3AAD4}"/>
          </ac:spMkLst>
        </pc:spChg>
        <pc:spChg chg="mod ord">
          <ac:chgData name="Alfred Asterjadhi" userId="39de57b9-85c0-4fd1-aaac-8ca2b6560ad0" providerId="ADAL" clId="{CD142DAD-197B-4B97-895B-4FD46522C6BA}" dt="2024-07-17T11:51:10.532" v="5582" actId="404"/>
          <ac:spMkLst>
            <pc:docMk/>
            <pc:sldMk cId="1041698045" sldId="1207"/>
            <ac:spMk id="3" creationId="{0B86390F-5573-FD6D-5C5A-BF6C8F0998F6}"/>
          </ac:spMkLst>
        </pc:spChg>
        <pc:spChg chg="mod ord">
          <ac:chgData name="Alfred Asterjadhi" userId="39de57b9-85c0-4fd1-aaac-8ca2b6560ad0" providerId="ADAL" clId="{CD142DAD-197B-4B97-895B-4FD46522C6BA}" dt="2024-07-15T13:25:01.956" v="3734" actId="6264"/>
          <ac:spMkLst>
            <pc:docMk/>
            <pc:sldMk cId="1041698045" sldId="1207"/>
            <ac:spMk id="4" creationId="{84797928-D71F-1540-9B5E-EE43D8CFA35F}"/>
          </ac:spMkLst>
        </pc:spChg>
        <pc:spChg chg="mod ord">
          <ac:chgData name="Alfred Asterjadhi" userId="39de57b9-85c0-4fd1-aaac-8ca2b6560ad0" providerId="ADAL" clId="{CD142DAD-197B-4B97-895B-4FD46522C6BA}" dt="2024-07-15T13:25:01.956" v="3734" actId="6264"/>
          <ac:spMkLst>
            <pc:docMk/>
            <pc:sldMk cId="1041698045" sldId="1207"/>
            <ac:spMk id="5" creationId="{C2BB9616-C599-F288-E7A8-18FA6FE84185}"/>
          </ac:spMkLst>
        </pc:spChg>
        <pc:spChg chg="mod ord">
          <ac:chgData name="Alfred Asterjadhi" userId="39de57b9-85c0-4fd1-aaac-8ca2b6560ad0" providerId="ADAL" clId="{CD142DAD-197B-4B97-895B-4FD46522C6BA}" dt="2024-07-15T13:25:01.956" v="3734" actId="6264"/>
          <ac:spMkLst>
            <pc:docMk/>
            <pc:sldMk cId="1041698045" sldId="1207"/>
            <ac:spMk id="6" creationId="{1B8B55C2-1398-BEF2-548C-ED39E17FB6D1}"/>
          </ac:spMkLst>
        </pc:spChg>
        <pc:spChg chg="add del mod">
          <ac:chgData name="Alfred Asterjadhi" userId="39de57b9-85c0-4fd1-aaac-8ca2b6560ad0" providerId="ADAL" clId="{CD142DAD-197B-4B97-895B-4FD46522C6BA}" dt="2024-07-15T13:25:01.956" v="3734" actId="6264"/>
          <ac:spMkLst>
            <pc:docMk/>
            <pc:sldMk cId="1041698045" sldId="1207"/>
            <ac:spMk id="7" creationId="{31C59061-E0F9-6C5D-5F71-CB555069667B}"/>
          </ac:spMkLst>
        </pc:spChg>
        <pc:spChg chg="add">
          <ac:chgData name="Alfred Asterjadhi" userId="39de57b9-85c0-4fd1-aaac-8ca2b6560ad0" providerId="ADAL" clId="{CD142DAD-197B-4B97-895B-4FD46522C6BA}" dt="2024-07-17T11:49:06.200" v="5521"/>
          <ac:spMkLst>
            <pc:docMk/>
            <pc:sldMk cId="1041698045" sldId="1207"/>
            <ac:spMk id="7" creationId="{C3FE083C-13EE-6377-A621-B9A576BACFA8}"/>
          </ac:spMkLst>
        </pc:spChg>
        <pc:spChg chg="add del mod">
          <ac:chgData name="Alfred Asterjadhi" userId="39de57b9-85c0-4fd1-aaac-8ca2b6560ad0" providerId="ADAL" clId="{CD142DAD-197B-4B97-895B-4FD46522C6BA}" dt="2024-07-15T13:25:01.956" v="3734" actId="6264"/>
          <ac:spMkLst>
            <pc:docMk/>
            <pc:sldMk cId="1041698045" sldId="1207"/>
            <ac:spMk id="8" creationId="{55DCA4DC-D809-7774-3044-8817EDA54A1E}"/>
          </ac:spMkLst>
        </pc:spChg>
        <pc:spChg chg="add">
          <ac:chgData name="Alfred Asterjadhi" userId="39de57b9-85c0-4fd1-aaac-8ca2b6560ad0" providerId="ADAL" clId="{CD142DAD-197B-4B97-895B-4FD46522C6BA}" dt="2024-07-17T11:49:10.837" v="5522"/>
          <ac:spMkLst>
            <pc:docMk/>
            <pc:sldMk cId="1041698045" sldId="1207"/>
            <ac:spMk id="8" creationId="{BA423E40-33AC-AAF2-075A-34E81A3484EA}"/>
          </ac:spMkLst>
        </pc:spChg>
        <pc:spChg chg="add del mod">
          <ac:chgData name="Alfred Asterjadhi" userId="39de57b9-85c0-4fd1-aaac-8ca2b6560ad0" providerId="ADAL" clId="{CD142DAD-197B-4B97-895B-4FD46522C6BA}" dt="2024-07-15T13:25:01.956" v="3734" actId="6264"/>
          <ac:spMkLst>
            <pc:docMk/>
            <pc:sldMk cId="1041698045" sldId="1207"/>
            <ac:spMk id="9" creationId="{D12FB7E3-63FD-8679-7764-480617415113}"/>
          </ac:spMkLst>
        </pc:spChg>
        <pc:spChg chg="add del mod">
          <ac:chgData name="Alfred Asterjadhi" userId="39de57b9-85c0-4fd1-aaac-8ca2b6560ad0" providerId="ADAL" clId="{CD142DAD-197B-4B97-895B-4FD46522C6BA}" dt="2024-07-15T13:25:01.956" v="3734" actId="6264"/>
          <ac:spMkLst>
            <pc:docMk/>
            <pc:sldMk cId="1041698045" sldId="1207"/>
            <ac:spMk id="10" creationId="{85F9B673-279D-C299-4105-565E8085BEF2}"/>
          </ac:spMkLst>
        </pc:spChg>
        <pc:spChg chg="add del mod">
          <ac:chgData name="Alfred Asterjadhi" userId="39de57b9-85c0-4fd1-aaac-8ca2b6560ad0" providerId="ADAL" clId="{CD142DAD-197B-4B97-895B-4FD46522C6BA}" dt="2024-07-15T13:25:01.956" v="3734" actId="6264"/>
          <ac:spMkLst>
            <pc:docMk/>
            <pc:sldMk cId="1041698045" sldId="1207"/>
            <ac:spMk id="11" creationId="{1BA65D56-532A-2433-A8A1-DAC92F779707}"/>
          </ac:spMkLst>
        </pc:spChg>
      </pc:sldChg>
      <pc:sldChg chg="add del">
        <pc:chgData name="Alfred Asterjadhi" userId="39de57b9-85c0-4fd1-aaac-8ca2b6560ad0" providerId="ADAL" clId="{CD142DAD-197B-4B97-895B-4FD46522C6BA}" dt="2024-07-15T03:38:37.903" v="3309" actId="47"/>
        <pc:sldMkLst>
          <pc:docMk/>
          <pc:sldMk cId="3861708618" sldId="1207"/>
        </pc:sldMkLst>
      </pc:sldChg>
      <pc:sldChg chg="add del">
        <pc:chgData name="Alfred Asterjadhi" userId="39de57b9-85c0-4fd1-aaac-8ca2b6560ad0" providerId="ADAL" clId="{CD142DAD-197B-4B97-895B-4FD46522C6BA}" dt="2024-07-15T03:38:37.903" v="3309" actId="47"/>
        <pc:sldMkLst>
          <pc:docMk/>
          <pc:sldMk cId="2136120121" sldId="1208"/>
        </pc:sldMkLst>
      </pc:sldChg>
      <pc:sldChg chg="modSp add del mod">
        <pc:chgData name="Alfred Asterjadhi" userId="39de57b9-85c0-4fd1-aaac-8ca2b6560ad0" providerId="ADAL" clId="{CD142DAD-197B-4B97-895B-4FD46522C6BA}" dt="2024-07-15T13:26:09.171" v="3785" actId="2696"/>
        <pc:sldMkLst>
          <pc:docMk/>
          <pc:sldMk cId="2635976070" sldId="1208"/>
        </pc:sldMkLst>
        <pc:spChg chg="mod">
          <ac:chgData name="Alfred Asterjadhi" userId="39de57b9-85c0-4fd1-aaac-8ca2b6560ad0" providerId="ADAL" clId="{CD142DAD-197B-4B97-895B-4FD46522C6BA}" dt="2024-07-15T13:05:21.890" v="3437" actId="404"/>
          <ac:spMkLst>
            <pc:docMk/>
            <pc:sldMk cId="2635976070" sldId="1208"/>
            <ac:spMk id="3" creationId="{0B86390F-5573-FD6D-5C5A-BF6C8F0998F6}"/>
          </ac:spMkLst>
        </pc:spChg>
      </pc:sldChg>
      <pc:sldChg chg="modSp add mod">
        <pc:chgData name="Alfred Asterjadhi" userId="39de57b9-85c0-4fd1-aaac-8ca2b6560ad0" providerId="ADAL" clId="{CD142DAD-197B-4B97-895B-4FD46522C6BA}" dt="2024-07-17T17:12:26.097" v="5703" actId="5793"/>
        <pc:sldMkLst>
          <pc:docMk/>
          <pc:sldMk cId="4227358353" sldId="1208"/>
        </pc:sldMkLst>
        <pc:spChg chg="mod">
          <ac:chgData name="Alfred Asterjadhi" userId="39de57b9-85c0-4fd1-aaac-8ca2b6560ad0" providerId="ADAL" clId="{CD142DAD-197B-4B97-895B-4FD46522C6BA}" dt="2024-07-17T17:12:26.097" v="5703" actId="5793"/>
          <ac:spMkLst>
            <pc:docMk/>
            <pc:sldMk cId="4227358353" sldId="1208"/>
            <ac:spMk id="3" creationId="{0B86390F-5573-FD6D-5C5A-BF6C8F0998F6}"/>
          </ac:spMkLst>
        </pc:spChg>
      </pc:sldChg>
      <pc:sldChg chg="add del">
        <pc:chgData name="Alfred Asterjadhi" userId="39de57b9-85c0-4fd1-aaac-8ca2b6560ad0" providerId="ADAL" clId="{CD142DAD-197B-4B97-895B-4FD46522C6BA}" dt="2024-07-15T03:38:37.903" v="3309" actId="47"/>
        <pc:sldMkLst>
          <pc:docMk/>
          <pc:sldMk cId="1981873859" sldId="1209"/>
        </pc:sldMkLst>
      </pc:sldChg>
      <pc:sldChg chg="modSp add del mod">
        <pc:chgData name="Alfred Asterjadhi" userId="39de57b9-85c0-4fd1-aaac-8ca2b6560ad0" providerId="ADAL" clId="{CD142DAD-197B-4B97-895B-4FD46522C6BA}" dt="2024-07-15T13:28:03.987" v="3859" actId="47"/>
        <pc:sldMkLst>
          <pc:docMk/>
          <pc:sldMk cId="2642159291" sldId="1209"/>
        </pc:sldMkLst>
        <pc:spChg chg="mod">
          <ac:chgData name="Alfred Asterjadhi" userId="39de57b9-85c0-4fd1-aaac-8ca2b6560ad0" providerId="ADAL" clId="{CD142DAD-197B-4B97-895B-4FD46522C6BA}" dt="2024-07-15T13:26:26.114" v="3787" actId="21"/>
          <ac:spMkLst>
            <pc:docMk/>
            <pc:sldMk cId="2642159291" sldId="1209"/>
            <ac:spMk id="3" creationId="{0B86390F-5573-FD6D-5C5A-BF6C8F0998F6}"/>
          </ac:spMkLst>
        </pc:spChg>
      </pc:sldChg>
      <pc:sldChg chg="modSp add del mod">
        <pc:chgData name="Alfred Asterjadhi" userId="39de57b9-85c0-4fd1-aaac-8ca2b6560ad0" providerId="ADAL" clId="{CD142DAD-197B-4B97-895B-4FD46522C6BA}" dt="2024-07-17T17:16:29.575" v="5726" actId="47"/>
        <pc:sldMkLst>
          <pc:docMk/>
          <pc:sldMk cId="2140015811" sldId="1210"/>
        </pc:sldMkLst>
        <pc:spChg chg="mod">
          <ac:chgData name="Alfred Asterjadhi" userId="39de57b9-85c0-4fd1-aaac-8ca2b6560ad0" providerId="ADAL" clId="{CD142DAD-197B-4B97-895B-4FD46522C6BA}" dt="2024-07-16T12:43:19.251" v="5038" actId="20577"/>
          <ac:spMkLst>
            <pc:docMk/>
            <pc:sldMk cId="2140015811" sldId="1210"/>
            <ac:spMk id="3" creationId="{0B86390F-5573-FD6D-5C5A-BF6C8F0998F6}"/>
          </ac:spMkLst>
        </pc:spChg>
      </pc:sldChg>
      <pc:sldChg chg="addSp delSp modSp add mod ord chgLayout">
        <pc:chgData name="Alfred Asterjadhi" userId="39de57b9-85c0-4fd1-aaac-8ca2b6560ad0" providerId="ADAL" clId="{CD142DAD-197B-4B97-895B-4FD46522C6BA}" dt="2024-07-18T12:20:31.764" v="6460" actId="20577"/>
        <pc:sldMkLst>
          <pc:docMk/>
          <pc:sldMk cId="2601368618" sldId="1211"/>
        </pc:sldMkLst>
        <pc:spChg chg="mod ord">
          <ac:chgData name="Alfred Asterjadhi" userId="39de57b9-85c0-4fd1-aaac-8ca2b6560ad0" providerId="ADAL" clId="{CD142DAD-197B-4B97-895B-4FD46522C6BA}" dt="2024-07-16T12:55:04.871" v="5125" actId="6264"/>
          <ac:spMkLst>
            <pc:docMk/>
            <pc:sldMk cId="2601368618" sldId="1211"/>
            <ac:spMk id="2" creationId="{B9102756-E6E7-1CB5-4F84-3B4215E3AAD4}"/>
          </ac:spMkLst>
        </pc:spChg>
        <pc:spChg chg="mod ord">
          <ac:chgData name="Alfred Asterjadhi" userId="39de57b9-85c0-4fd1-aaac-8ca2b6560ad0" providerId="ADAL" clId="{CD142DAD-197B-4B97-895B-4FD46522C6BA}" dt="2024-07-18T12:20:31.764" v="6460" actId="20577"/>
          <ac:spMkLst>
            <pc:docMk/>
            <pc:sldMk cId="2601368618" sldId="1211"/>
            <ac:spMk id="3" creationId="{0B86390F-5573-FD6D-5C5A-BF6C8F0998F6}"/>
          </ac:spMkLst>
        </pc:spChg>
        <pc:spChg chg="mod ord">
          <ac:chgData name="Alfred Asterjadhi" userId="39de57b9-85c0-4fd1-aaac-8ca2b6560ad0" providerId="ADAL" clId="{CD142DAD-197B-4B97-895B-4FD46522C6BA}" dt="2024-07-16T12:55:04.871" v="5125" actId="6264"/>
          <ac:spMkLst>
            <pc:docMk/>
            <pc:sldMk cId="2601368618" sldId="1211"/>
            <ac:spMk id="4" creationId="{84797928-D71F-1540-9B5E-EE43D8CFA35F}"/>
          </ac:spMkLst>
        </pc:spChg>
        <pc:spChg chg="mod ord">
          <ac:chgData name="Alfred Asterjadhi" userId="39de57b9-85c0-4fd1-aaac-8ca2b6560ad0" providerId="ADAL" clId="{CD142DAD-197B-4B97-895B-4FD46522C6BA}" dt="2024-07-16T12:55:04.871" v="5125" actId="6264"/>
          <ac:spMkLst>
            <pc:docMk/>
            <pc:sldMk cId="2601368618" sldId="1211"/>
            <ac:spMk id="5" creationId="{C2BB9616-C599-F288-E7A8-18FA6FE84185}"/>
          </ac:spMkLst>
        </pc:spChg>
        <pc:spChg chg="mod ord">
          <ac:chgData name="Alfred Asterjadhi" userId="39de57b9-85c0-4fd1-aaac-8ca2b6560ad0" providerId="ADAL" clId="{CD142DAD-197B-4B97-895B-4FD46522C6BA}" dt="2024-07-16T12:55:04.871" v="5125" actId="6264"/>
          <ac:spMkLst>
            <pc:docMk/>
            <pc:sldMk cId="2601368618" sldId="1211"/>
            <ac:spMk id="6" creationId="{1B8B55C2-1398-BEF2-548C-ED39E17FB6D1}"/>
          </ac:spMkLst>
        </pc:spChg>
        <pc:spChg chg="add del mod">
          <ac:chgData name="Alfred Asterjadhi" userId="39de57b9-85c0-4fd1-aaac-8ca2b6560ad0" providerId="ADAL" clId="{CD142DAD-197B-4B97-895B-4FD46522C6BA}" dt="2024-07-16T12:54:22.557" v="5095" actId="6264"/>
          <ac:spMkLst>
            <pc:docMk/>
            <pc:sldMk cId="2601368618" sldId="1211"/>
            <ac:spMk id="7" creationId="{08FCA4DA-068E-62F8-C889-4877537E1713}"/>
          </ac:spMkLst>
        </pc:spChg>
        <pc:spChg chg="add del mod">
          <ac:chgData name="Alfred Asterjadhi" userId="39de57b9-85c0-4fd1-aaac-8ca2b6560ad0" providerId="ADAL" clId="{CD142DAD-197B-4B97-895B-4FD46522C6BA}" dt="2024-07-16T12:54:22.557" v="5095" actId="6264"/>
          <ac:spMkLst>
            <pc:docMk/>
            <pc:sldMk cId="2601368618" sldId="1211"/>
            <ac:spMk id="8" creationId="{BD5B0661-75C3-23B0-067F-7B4F309B653B}"/>
          </ac:spMkLst>
        </pc:spChg>
        <pc:spChg chg="add del mod">
          <ac:chgData name="Alfred Asterjadhi" userId="39de57b9-85c0-4fd1-aaac-8ca2b6560ad0" providerId="ADAL" clId="{CD142DAD-197B-4B97-895B-4FD46522C6BA}" dt="2024-07-16T12:54:22.557" v="5095" actId="6264"/>
          <ac:spMkLst>
            <pc:docMk/>
            <pc:sldMk cId="2601368618" sldId="1211"/>
            <ac:spMk id="9" creationId="{ACC6226D-C6BF-C2F0-983F-62A54FD3BA6E}"/>
          </ac:spMkLst>
        </pc:spChg>
        <pc:spChg chg="add del mod">
          <ac:chgData name="Alfred Asterjadhi" userId="39de57b9-85c0-4fd1-aaac-8ca2b6560ad0" providerId="ADAL" clId="{CD142DAD-197B-4B97-895B-4FD46522C6BA}" dt="2024-07-16T12:54:22.557" v="5095" actId="6264"/>
          <ac:spMkLst>
            <pc:docMk/>
            <pc:sldMk cId="2601368618" sldId="1211"/>
            <ac:spMk id="10" creationId="{6C736040-20C7-6E74-E1ED-9D2A56688F1C}"/>
          </ac:spMkLst>
        </pc:spChg>
        <pc:spChg chg="add del mod">
          <ac:chgData name="Alfred Asterjadhi" userId="39de57b9-85c0-4fd1-aaac-8ca2b6560ad0" providerId="ADAL" clId="{CD142DAD-197B-4B97-895B-4FD46522C6BA}" dt="2024-07-16T12:54:22.557" v="5095" actId="6264"/>
          <ac:spMkLst>
            <pc:docMk/>
            <pc:sldMk cId="2601368618" sldId="1211"/>
            <ac:spMk id="11" creationId="{EBD3AEC3-A1D8-0B62-6BBD-19D8AD05F974}"/>
          </ac:spMkLst>
        </pc:spChg>
        <pc:spChg chg="add del mod">
          <ac:chgData name="Alfred Asterjadhi" userId="39de57b9-85c0-4fd1-aaac-8ca2b6560ad0" providerId="ADAL" clId="{CD142DAD-197B-4B97-895B-4FD46522C6BA}" dt="2024-07-16T12:55:04.871" v="5125" actId="6264"/>
          <ac:spMkLst>
            <pc:docMk/>
            <pc:sldMk cId="2601368618" sldId="1211"/>
            <ac:spMk id="12" creationId="{2C679A04-D076-908C-210B-997B40E74798}"/>
          </ac:spMkLst>
        </pc:spChg>
        <pc:spChg chg="add del mod">
          <ac:chgData name="Alfred Asterjadhi" userId="39de57b9-85c0-4fd1-aaac-8ca2b6560ad0" providerId="ADAL" clId="{CD142DAD-197B-4B97-895B-4FD46522C6BA}" dt="2024-07-16T12:55:04.871" v="5125" actId="6264"/>
          <ac:spMkLst>
            <pc:docMk/>
            <pc:sldMk cId="2601368618" sldId="1211"/>
            <ac:spMk id="13" creationId="{0048340D-3EF9-CDD4-D4C8-146C98965893}"/>
          </ac:spMkLst>
        </pc:spChg>
        <pc:spChg chg="add del mod">
          <ac:chgData name="Alfred Asterjadhi" userId="39de57b9-85c0-4fd1-aaac-8ca2b6560ad0" providerId="ADAL" clId="{CD142DAD-197B-4B97-895B-4FD46522C6BA}" dt="2024-07-16T12:55:04.871" v="5125" actId="6264"/>
          <ac:spMkLst>
            <pc:docMk/>
            <pc:sldMk cId="2601368618" sldId="1211"/>
            <ac:spMk id="14" creationId="{591A3D6D-EA19-4D2D-DD2B-174584680F07}"/>
          </ac:spMkLst>
        </pc:spChg>
        <pc:spChg chg="add del mod">
          <ac:chgData name="Alfred Asterjadhi" userId="39de57b9-85c0-4fd1-aaac-8ca2b6560ad0" providerId="ADAL" clId="{CD142DAD-197B-4B97-895B-4FD46522C6BA}" dt="2024-07-16T12:55:04.871" v="5125" actId="6264"/>
          <ac:spMkLst>
            <pc:docMk/>
            <pc:sldMk cId="2601368618" sldId="1211"/>
            <ac:spMk id="15" creationId="{E780085A-8C5B-24FD-A58E-E9AF3244DF97}"/>
          </ac:spMkLst>
        </pc:spChg>
        <pc:spChg chg="add del mod">
          <ac:chgData name="Alfred Asterjadhi" userId="39de57b9-85c0-4fd1-aaac-8ca2b6560ad0" providerId="ADAL" clId="{CD142DAD-197B-4B97-895B-4FD46522C6BA}" dt="2024-07-16T12:55:04.871" v="5125" actId="6264"/>
          <ac:spMkLst>
            <pc:docMk/>
            <pc:sldMk cId="2601368618" sldId="1211"/>
            <ac:spMk id="16" creationId="{701464AD-6A07-869F-653E-D1D183A4B157}"/>
          </ac:spMkLst>
        </pc:spChg>
      </pc:sldChg>
      <pc:sldChg chg="addSp delSp modSp add mod ord chgLayout">
        <pc:chgData name="Alfred Asterjadhi" userId="39de57b9-85c0-4fd1-aaac-8ca2b6560ad0" providerId="ADAL" clId="{CD142DAD-197B-4B97-895B-4FD46522C6BA}" dt="2024-07-18T19:35:33.399" v="6705" actId="207"/>
        <pc:sldMkLst>
          <pc:docMk/>
          <pc:sldMk cId="3323386175" sldId="1212"/>
        </pc:sldMkLst>
        <pc:spChg chg="mod ord">
          <ac:chgData name="Alfred Asterjadhi" userId="39de57b9-85c0-4fd1-aaac-8ca2b6560ad0" providerId="ADAL" clId="{CD142DAD-197B-4B97-895B-4FD46522C6BA}" dt="2024-07-18T04:14:39.172" v="6030" actId="6264"/>
          <ac:spMkLst>
            <pc:docMk/>
            <pc:sldMk cId="3323386175" sldId="1212"/>
            <ac:spMk id="2" creationId="{B9102756-E6E7-1CB5-4F84-3B4215E3AAD4}"/>
          </ac:spMkLst>
        </pc:spChg>
        <pc:spChg chg="mod ord">
          <ac:chgData name="Alfred Asterjadhi" userId="39de57b9-85c0-4fd1-aaac-8ca2b6560ad0" providerId="ADAL" clId="{CD142DAD-197B-4B97-895B-4FD46522C6BA}" dt="2024-07-18T19:35:33.399" v="6705" actId="207"/>
          <ac:spMkLst>
            <pc:docMk/>
            <pc:sldMk cId="3323386175" sldId="1212"/>
            <ac:spMk id="3" creationId="{0B86390F-5573-FD6D-5C5A-BF6C8F0998F6}"/>
          </ac:spMkLst>
        </pc:spChg>
        <pc:spChg chg="mod ord">
          <ac:chgData name="Alfred Asterjadhi" userId="39de57b9-85c0-4fd1-aaac-8ca2b6560ad0" providerId="ADAL" clId="{CD142DAD-197B-4B97-895B-4FD46522C6BA}" dt="2024-07-18T04:14:39.172" v="6030" actId="6264"/>
          <ac:spMkLst>
            <pc:docMk/>
            <pc:sldMk cId="3323386175" sldId="1212"/>
            <ac:spMk id="4" creationId="{84797928-D71F-1540-9B5E-EE43D8CFA35F}"/>
          </ac:spMkLst>
        </pc:spChg>
        <pc:spChg chg="mod ord">
          <ac:chgData name="Alfred Asterjadhi" userId="39de57b9-85c0-4fd1-aaac-8ca2b6560ad0" providerId="ADAL" clId="{CD142DAD-197B-4B97-895B-4FD46522C6BA}" dt="2024-07-18T04:14:39.172" v="6030" actId="6264"/>
          <ac:spMkLst>
            <pc:docMk/>
            <pc:sldMk cId="3323386175" sldId="1212"/>
            <ac:spMk id="5" creationId="{C2BB9616-C599-F288-E7A8-18FA6FE84185}"/>
          </ac:spMkLst>
        </pc:spChg>
        <pc:spChg chg="mod ord">
          <ac:chgData name="Alfred Asterjadhi" userId="39de57b9-85c0-4fd1-aaac-8ca2b6560ad0" providerId="ADAL" clId="{CD142DAD-197B-4B97-895B-4FD46522C6BA}" dt="2024-07-18T04:14:39.172" v="6030" actId="6264"/>
          <ac:spMkLst>
            <pc:docMk/>
            <pc:sldMk cId="3323386175" sldId="1212"/>
            <ac:spMk id="6" creationId="{1B8B55C2-1398-BEF2-548C-ED39E17FB6D1}"/>
          </ac:spMkLst>
        </pc:spChg>
        <pc:spChg chg="add del mod">
          <ac:chgData name="Alfred Asterjadhi" userId="39de57b9-85c0-4fd1-aaac-8ca2b6560ad0" providerId="ADAL" clId="{CD142DAD-197B-4B97-895B-4FD46522C6BA}" dt="2024-07-18T04:14:39.172" v="6030" actId="6264"/>
          <ac:spMkLst>
            <pc:docMk/>
            <pc:sldMk cId="3323386175" sldId="1212"/>
            <ac:spMk id="7" creationId="{29875237-190D-789F-D520-6C73EE20506B}"/>
          </ac:spMkLst>
        </pc:spChg>
        <pc:spChg chg="add del mod">
          <ac:chgData name="Alfred Asterjadhi" userId="39de57b9-85c0-4fd1-aaac-8ca2b6560ad0" providerId="ADAL" clId="{CD142DAD-197B-4B97-895B-4FD46522C6BA}" dt="2024-07-17T04:35:07.741" v="5363" actId="6264"/>
          <ac:spMkLst>
            <pc:docMk/>
            <pc:sldMk cId="3323386175" sldId="1212"/>
            <ac:spMk id="7" creationId="{5A9A5B26-46FE-1B53-9EDA-50D4092242F2}"/>
          </ac:spMkLst>
        </pc:spChg>
        <pc:spChg chg="add del mod">
          <ac:chgData name="Alfred Asterjadhi" userId="39de57b9-85c0-4fd1-aaac-8ca2b6560ad0" providerId="ADAL" clId="{CD142DAD-197B-4B97-895B-4FD46522C6BA}" dt="2024-07-18T04:14:39.172" v="6030" actId="6264"/>
          <ac:spMkLst>
            <pc:docMk/>
            <pc:sldMk cId="3323386175" sldId="1212"/>
            <ac:spMk id="8" creationId="{2D4F4C9F-88A4-ECC8-B6D9-877F1FD0ED9F}"/>
          </ac:spMkLst>
        </pc:spChg>
        <pc:spChg chg="add del mod">
          <ac:chgData name="Alfred Asterjadhi" userId="39de57b9-85c0-4fd1-aaac-8ca2b6560ad0" providerId="ADAL" clId="{CD142DAD-197B-4B97-895B-4FD46522C6BA}" dt="2024-07-17T04:35:07.741" v="5363" actId="6264"/>
          <ac:spMkLst>
            <pc:docMk/>
            <pc:sldMk cId="3323386175" sldId="1212"/>
            <ac:spMk id="8" creationId="{D8267F80-7D9E-20EA-C7BB-49626AA086E0}"/>
          </ac:spMkLst>
        </pc:spChg>
        <pc:spChg chg="add del mod">
          <ac:chgData name="Alfred Asterjadhi" userId="39de57b9-85c0-4fd1-aaac-8ca2b6560ad0" providerId="ADAL" clId="{CD142DAD-197B-4B97-895B-4FD46522C6BA}" dt="2024-07-17T04:35:07.741" v="5363" actId="6264"/>
          <ac:spMkLst>
            <pc:docMk/>
            <pc:sldMk cId="3323386175" sldId="1212"/>
            <ac:spMk id="9" creationId="{11756081-3CE7-99AD-5892-BE3D804D7D80}"/>
          </ac:spMkLst>
        </pc:spChg>
        <pc:spChg chg="add del mod">
          <ac:chgData name="Alfred Asterjadhi" userId="39de57b9-85c0-4fd1-aaac-8ca2b6560ad0" providerId="ADAL" clId="{CD142DAD-197B-4B97-895B-4FD46522C6BA}" dt="2024-07-18T04:14:39.172" v="6030" actId="6264"/>
          <ac:spMkLst>
            <pc:docMk/>
            <pc:sldMk cId="3323386175" sldId="1212"/>
            <ac:spMk id="9" creationId="{12811529-9D94-9A96-9574-7DAB197B80D7}"/>
          </ac:spMkLst>
        </pc:spChg>
        <pc:spChg chg="add del mod">
          <ac:chgData name="Alfred Asterjadhi" userId="39de57b9-85c0-4fd1-aaac-8ca2b6560ad0" providerId="ADAL" clId="{CD142DAD-197B-4B97-895B-4FD46522C6BA}" dt="2024-07-17T04:35:07.741" v="5363" actId="6264"/>
          <ac:spMkLst>
            <pc:docMk/>
            <pc:sldMk cId="3323386175" sldId="1212"/>
            <ac:spMk id="10" creationId="{066C5967-6888-9A55-E70A-9B5784FA134D}"/>
          </ac:spMkLst>
        </pc:spChg>
        <pc:spChg chg="add del mod">
          <ac:chgData name="Alfred Asterjadhi" userId="39de57b9-85c0-4fd1-aaac-8ca2b6560ad0" providerId="ADAL" clId="{CD142DAD-197B-4B97-895B-4FD46522C6BA}" dt="2024-07-18T04:14:39.172" v="6030" actId="6264"/>
          <ac:spMkLst>
            <pc:docMk/>
            <pc:sldMk cId="3323386175" sldId="1212"/>
            <ac:spMk id="10" creationId="{57F649FB-5AF1-24ED-5FF9-E68A47745FED}"/>
          </ac:spMkLst>
        </pc:spChg>
        <pc:spChg chg="add del mod">
          <ac:chgData name="Alfred Asterjadhi" userId="39de57b9-85c0-4fd1-aaac-8ca2b6560ad0" providerId="ADAL" clId="{CD142DAD-197B-4B97-895B-4FD46522C6BA}" dt="2024-07-17T04:35:07.741" v="5363" actId="6264"/>
          <ac:spMkLst>
            <pc:docMk/>
            <pc:sldMk cId="3323386175" sldId="1212"/>
            <ac:spMk id="11" creationId="{00D53019-8F6F-DD28-F4D3-A7496E93A3F7}"/>
          </ac:spMkLst>
        </pc:spChg>
        <pc:spChg chg="add del mod">
          <ac:chgData name="Alfred Asterjadhi" userId="39de57b9-85c0-4fd1-aaac-8ca2b6560ad0" providerId="ADAL" clId="{CD142DAD-197B-4B97-895B-4FD46522C6BA}" dt="2024-07-18T04:14:39.172" v="6030" actId="6264"/>
          <ac:spMkLst>
            <pc:docMk/>
            <pc:sldMk cId="3323386175" sldId="1212"/>
            <ac:spMk id="11" creationId="{42D7D9F6-3747-DA77-8EE0-C85495C6EC69}"/>
          </ac:spMkLst>
        </pc:spChg>
        <pc:spChg chg="add del mod">
          <ac:chgData name="Alfred Asterjadhi" userId="39de57b9-85c0-4fd1-aaac-8ca2b6560ad0" providerId="ADAL" clId="{CD142DAD-197B-4B97-895B-4FD46522C6BA}" dt="2024-07-17T04:41:44.863" v="5507" actId="6264"/>
          <ac:spMkLst>
            <pc:docMk/>
            <pc:sldMk cId="3323386175" sldId="1212"/>
            <ac:spMk id="12" creationId="{F1911BAE-DB0B-55BB-C9A0-6888927CBFF0}"/>
          </ac:spMkLst>
        </pc:spChg>
        <pc:spChg chg="add del mod">
          <ac:chgData name="Alfred Asterjadhi" userId="39de57b9-85c0-4fd1-aaac-8ca2b6560ad0" providerId="ADAL" clId="{CD142DAD-197B-4B97-895B-4FD46522C6BA}" dt="2024-07-17T04:41:44.863" v="5507" actId="6264"/>
          <ac:spMkLst>
            <pc:docMk/>
            <pc:sldMk cId="3323386175" sldId="1212"/>
            <ac:spMk id="13" creationId="{A417E859-8C66-04B5-548F-A14EE745EC3F}"/>
          </ac:spMkLst>
        </pc:spChg>
        <pc:spChg chg="add del mod">
          <ac:chgData name="Alfred Asterjadhi" userId="39de57b9-85c0-4fd1-aaac-8ca2b6560ad0" providerId="ADAL" clId="{CD142DAD-197B-4B97-895B-4FD46522C6BA}" dt="2024-07-17T04:41:44.863" v="5507" actId="6264"/>
          <ac:spMkLst>
            <pc:docMk/>
            <pc:sldMk cId="3323386175" sldId="1212"/>
            <ac:spMk id="14" creationId="{1B37FB48-9BD9-C707-9A8E-3DD50846EF1E}"/>
          </ac:spMkLst>
        </pc:spChg>
        <pc:spChg chg="add del mod">
          <ac:chgData name="Alfred Asterjadhi" userId="39de57b9-85c0-4fd1-aaac-8ca2b6560ad0" providerId="ADAL" clId="{CD142DAD-197B-4B97-895B-4FD46522C6BA}" dt="2024-07-17T04:41:44.863" v="5507" actId="6264"/>
          <ac:spMkLst>
            <pc:docMk/>
            <pc:sldMk cId="3323386175" sldId="1212"/>
            <ac:spMk id="15" creationId="{21DA188A-6AA7-04D9-7367-E9C80A70A914}"/>
          </ac:spMkLst>
        </pc:spChg>
        <pc:spChg chg="add del mod">
          <ac:chgData name="Alfred Asterjadhi" userId="39de57b9-85c0-4fd1-aaac-8ca2b6560ad0" providerId="ADAL" clId="{CD142DAD-197B-4B97-895B-4FD46522C6BA}" dt="2024-07-17T04:41:44.863" v="5507" actId="6264"/>
          <ac:spMkLst>
            <pc:docMk/>
            <pc:sldMk cId="3323386175" sldId="1212"/>
            <ac:spMk id="16" creationId="{741E52A3-A19A-6500-DBA7-49DD511F6C97}"/>
          </ac:spMkLst>
        </pc:spChg>
      </pc:sldChg>
      <pc:sldChg chg="modSp add mod">
        <pc:chgData name="Alfred Asterjadhi" userId="39de57b9-85c0-4fd1-aaac-8ca2b6560ad0" providerId="ADAL" clId="{CD142DAD-197B-4B97-895B-4FD46522C6BA}" dt="2024-07-16T03:44:14.447" v="4824" actId="207"/>
        <pc:sldMkLst>
          <pc:docMk/>
          <pc:sldMk cId="867940206" sldId="1213"/>
        </pc:sldMkLst>
        <pc:spChg chg="mod">
          <ac:chgData name="Alfred Asterjadhi" userId="39de57b9-85c0-4fd1-aaac-8ca2b6560ad0" providerId="ADAL" clId="{CD142DAD-197B-4B97-895B-4FD46522C6BA}" dt="2024-07-16T03:44:14.447" v="4824" actId="207"/>
          <ac:spMkLst>
            <pc:docMk/>
            <pc:sldMk cId="867940206" sldId="1213"/>
            <ac:spMk id="3" creationId="{0B86390F-5573-FD6D-5C5A-BF6C8F0998F6}"/>
          </ac:spMkLst>
        </pc:spChg>
      </pc:sldChg>
      <pc:sldChg chg="modSp add del mod">
        <pc:chgData name="Alfred Asterjadhi" userId="39de57b9-85c0-4fd1-aaac-8ca2b6560ad0" providerId="ADAL" clId="{CD142DAD-197B-4B97-895B-4FD46522C6BA}" dt="2024-07-15T13:22:01.157" v="3561" actId="2696"/>
        <pc:sldMkLst>
          <pc:docMk/>
          <pc:sldMk cId="3133779286" sldId="1213"/>
        </pc:sldMkLst>
        <pc:spChg chg="mod">
          <ac:chgData name="Alfred Asterjadhi" userId="39de57b9-85c0-4fd1-aaac-8ca2b6560ad0" providerId="ADAL" clId="{CD142DAD-197B-4B97-895B-4FD46522C6BA}" dt="2024-07-15T13:21:41.775" v="3560" actId="20577"/>
          <ac:spMkLst>
            <pc:docMk/>
            <pc:sldMk cId="3133779286" sldId="1213"/>
            <ac:spMk id="3" creationId="{0B86390F-5573-FD6D-5C5A-BF6C8F0998F6}"/>
          </ac:spMkLst>
        </pc:spChg>
      </pc:sldChg>
      <pc:sldChg chg="modSp add mod">
        <pc:chgData name="Alfred Asterjadhi" userId="39de57b9-85c0-4fd1-aaac-8ca2b6560ad0" providerId="ADAL" clId="{CD142DAD-197B-4B97-895B-4FD46522C6BA}" dt="2024-07-18T04:10:37.671" v="6006" actId="207"/>
        <pc:sldMkLst>
          <pc:docMk/>
          <pc:sldMk cId="1763116900" sldId="1214"/>
        </pc:sldMkLst>
        <pc:spChg chg="mod">
          <ac:chgData name="Alfred Asterjadhi" userId="39de57b9-85c0-4fd1-aaac-8ca2b6560ad0" providerId="ADAL" clId="{CD142DAD-197B-4B97-895B-4FD46522C6BA}" dt="2024-07-18T04:10:18.755" v="6002" actId="13926"/>
          <ac:spMkLst>
            <pc:docMk/>
            <pc:sldMk cId="1763116900" sldId="1214"/>
            <ac:spMk id="2" creationId="{4B5F0D0E-8BB7-48AB-9160-728B8B3399A2}"/>
          </ac:spMkLst>
        </pc:spChg>
        <pc:spChg chg="mod">
          <ac:chgData name="Alfred Asterjadhi" userId="39de57b9-85c0-4fd1-aaac-8ca2b6560ad0" providerId="ADAL" clId="{CD142DAD-197B-4B97-895B-4FD46522C6BA}" dt="2024-07-18T04:10:37.671" v="6006" actId="207"/>
          <ac:spMkLst>
            <pc:docMk/>
            <pc:sldMk cId="1763116900" sldId="1214"/>
            <ac:spMk id="3" creationId="{DFB0BA47-D7B6-4F95-932E-A7AA615BC440}"/>
          </ac:spMkLst>
        </pc:spChg>
      </pc:sldChg>
      <pc:sldChg chg="modSp add mod">
        <pc:chgData name="Alfred Asterjadhi" userId="39de57b9-85c0-4fd1-aaac-8ca2b6560ad0" providerId="ADAL" clId="{CD142DAD-197B-4B97-895B-4FD46522C6BA}" dt="2024-07-18T04:13:25.219" v="6018" actId="20578"/>
        <pc:sldMkLst>
          <pc:docMk/>
          <pc:sldMk cId="989542281" sldId="1215"/>
        </pc:sldMkLst>
        <pc:spChg chg="mod">
          <ac:chgData name="Alfred Asterjadhi" userId="39de57b9-85c0-4fd1-aaac-8ca2b6560ad0" providerId="ADAL" clId="{CD142DAD-197B-4B97-895B-4FD46522C6BA}" dt="2024-07-18T04:12:42.542" v="6009" actId="13926"/>
          <ac:spMkLst>
            <pc:docMk/>
            <pc:sldMk cId="989542281" sldId="1215"/>
            <ac:spMk id="2" creationId="{4B5F0D0E-8BB7-48AB-9160-728B8B3399A2}"/>
          </ac:spMkLst>
        </pc:spChg>
        <pc:spChg chg="mod">
          <ac:chgData name="Alfred Asterjadhi" userId="39de57b9-85c0-4fd1-aaac-8ca2b6560ad0" providerId="ADAL" clId="{CD142DAD-197B-4B97-895B-4FD46522C6BA}" dt="2024-07-18T04:13:25.219" v="6018" actId="20578"/>
          <ac:spMkLst>
            <pc:docMk/>
            <pc:sldMk cId="989542281" sldId="1215"/>
            <ac:spMk id="3" creationId="{DFB0BA47-D7B6-4F95-932E-A7AA615BC440}"/>
          </ac:spMkLst>
        </pc:spChg>
      </pc:sldChg>
      <pc:sldChg chg="modSp add mod">
        <pc:chgData name="Alfred Asterjadhi" userId="39de57b9-85c0-4fd1-aaac-8ca2b6560ad0" providerId="ADAL" clId="{CD142DAD-197B-4B97-895B-4FD46522C6BA}" dt="2024-07-18T04:13:49.635" v="6023" actId="122"/>
        <pc:sldMkLst>
          <pc:docMk/>
          <pc:sldMk cId="523346339" sldId="1216"/>
        </pc:sldMkLst>
        <pc:spChg chg="mod">
          <ac:chgData name="Alfred Asterjadhi" userId="39de57b9-85c0-4fd1-aaac-8ca2b6560ad0" providerId="ADAL" clId="{CD142DAD-197B-4B97-895B-4FD46522C6BA}" dt="2024-07-18T04:13:49.635" v="6023" actId="122"/>
          <ac:spMkLst>
            <pc:docMk/>
            <pc:sldMk cId="523346339" sldId="1216"/>
            <ac:spMk id="3" creationId="{0B86390F-5573-FD6D-5C5A-BF6C8F0998F6}"/>
          </ac:spMkLst>
        </pc:spChg>
      </pc:sldChg>
      <pc:sldChg chg="addSp modSp add mod">
        <pc:chgData name="Alfred Asterjadhi" userId="39de57b9-85c0-4fd1-aaac-8ca2b6560ad0" providerId="ADAL" clId="{CD142DAD-197B-4B97-895B-4FD46522C6BA}" dt="2024-07-18T16:53:12.770" v="6573" actId="20577"/>
        <pc:sldMkLst>
          <pc:docMk/>
          <pc:sldMk cId="3443814257" sldId="1217"/>
        </pc:sldMkLst>
        <pc:spChg chg="mod">
          <ac:chgData name="Alfred Asterjadhi" userId="39de57b9-85c0-4fd1-aaac-8ca2b6560ad0" providerId="ADAL" clId="{CD142DAD-197B-4B97-895B-4FD46522C6BA}" dt="2024-07-18T16:52:53.030" v="6568" actId="13926"/>
          <ac:spMkLst>
            <pc:docMk/>
            <pc:sldMk cId="3443814257" sldId="1217"/>
            <ac:spMk id="2" creationId="{4B5F0D0E-8BB7-48AB-9160-728B8B3399A2}"/>
          </ac:spMkLst>
        </pc:spChg>
        <pc:spChg chg="mod">
          <ac:chgData name="Alfred Asterjadhi" userId="39de57b9-85c0-4fd1-aaac-8ca2b6560ad0" providerId="ADAL" clId="{CD142DAD-197B-4B97-895B-4FD46522C6BA}" dt="2024-07-18T16:53:12.770" v="6573" actId="20577"/>
          <ac:spMkLst>
            <pc:docMk/>
            <pc:sldMk cId="3443814257" sldId="1217"/>
            <ac:spMk id="3" creationId="{DFB0BA47-D7B6-4F95-932E-A7AA615BC440}"/>
          </ac:spMkLst>
        </pc:spChg>
        <pc:graphicFrameChg chg="add mod">
          <ac:chgData name="Alfred Asterjadhi" userId="39de57b9-85c0-4fd1-aaac-8ca2b6560ad0" providerId="ADAL" clId="{CD142DAD-197B-4B97-895B-4FD46522C6BA}" dt="2024-07-17T18:14:48.685" v="5822"/>
          <ac:graphicFrameMkLst>
            <pc:docMk/>
            <pc:sldMk cId="3443814257" sldId="1217"/>
            <ac:graphicFrameMk id="7" creationId="{C97A5339-0DEA-A41E-0653-167EEBCAF1DB}"/>
          </ac:graphicFrameMkLst>
        </pc:graphicFrameChg>
      </pc:sldChg>
      <pc:sldChg chg="modSp add mod">
        <pc:chgData name="Alfred Asterjadhi" userId="39de57b9-85c0-4fd1-aaac-8ca2b6560ad0" providerId="ADAL" clId="{CD142DAD-197B-4B97-895B-4FD46522C6BA}" dt="2024-07-18T12:54:00.128" v="6462" actId="20577"/>
        <pc:sldMkLst>
          <pc:docMk/>
          <pc:sldMk cId="4902324" sldId="1218"/>
        </pc:sldMkLst>
        <pc:spChg chg="mod">
          <ac:chgData name="Alfred Asterjadhi" userId="39de57b9-85c0-4fd1-aaac-8ca2b6560ad0" providerId="ADAL" clId="{CD142DAD-197B-4B97-895B-4FD46522C6BA}" dt="2024-07-18T12:54:00.128" v="6462" actId="20577"/>
          <ac:spMkLst>
            <pc:docMk/>
            <pc:sldMk cId="4902324" sldId="1218"/>
            <ac:spMk id="3" creationId="{0B86390F-5573-FD6D-5C5A-BF6C8F0998F6}"/>
          </ac:spMkLst>
        </pc:spChg>
      </pc:sldChg>
      <pc:sldMasterChg chg="modSp mod">
        <pc:chgData name="Alfred Asterjadhi" userId="39de57b9-85c0-4fd1-aaac-8ca2b6560ad0" providerId="ADAL" clId="{CD142DAD-197B-4B97-895B-4FD46522C6BA}" dt="2024-07-18T23:28:45.061" v="7112" actId="20577"/>
        <pc:sldMasterMkLst>
          <pc:docMk/>
          <pc:sldMasterMk cId="0" sldId="2147483648"/>
        </pc:sldMasterMkLst>
        <pc:spChg chg="mod">
          <ac:chgData name="Alfred Asterjadhi" userId="39de57b9-85c0-4fd1-aaac-8ca2b6560ad0" providerId="ADAL" clId="{CD142DAD-197B-4B97-895B-4FD46522C6BA}" dt="2024-07-18T23:28:45.061" v="7112" actId="20577"/>
          <ac:spMkLst>
            <pc:docMk/>
            <pc:sldMasterMk cId="0" sldId="2147483648"/>
            <ac:spMk id="10" creationId="{00000000-0000-0000-0000-000000000000}"/>
          </ac:spMkLst>
        </pc:spChg>
      </pc:sldMaster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E0725D23-625E-498B-87E0-2B1913CF0FE0}"/>
    <pc:docChg chg="undo redo custSel addSld delSld modSld sldOrd modMainMaster">
      <pc:chgData name="Alfred Asterjadhi" userId="39de57b9-85c0-4fd1-aaac-8ca2b6560ad0" providerId="ADAL" clId="{E0725D23-625E-498B-87E0-2B1913CF0FE0}" dt="2024-09-12T23:13:19.102" v="10445" actId="20577"/>
      <pc:docMkLst>
        <pc:docMk/>
      </pc:docMkLst>
      <pc:sldChg chg="modSp mod">
        <pc:chgData name="Alfred Asterjadhi" userId="39de57b9-85c0-4fd1-aaac-8ca2b6560ad0" providerId="ADAL" clId="{E0725D23-625E-498B-87E0-2B1913CF0FE0}" dt="2024-09-08T02:29:37.149" v="5778" actId="6549"/>
        <pc:sldMkLst>
          <pc:docMk/>
          <pc:sldMk cId="0" sldId="256"/>
        </pc:sldMkLst>
        <pc:spChg chg="mod">
          <ac:chgData name="Alfred Asterjadhi" userId="39de57b9-85c0-4fd1-aaac-8ca2b6560ad0" providerId="ADAL" clId="{E0725D23-625E-498B-87E0-2B1913CF0FE0}" dt="2024-08-05T19:25:27.411" v="13" actId="21"/>
          <ac:spMkLst>
            <pc:docMk/>
            <pc:sldMk cId="0" sldId="256"/>
            <ac:spMk id="6" creationId="{00000000-0000-0000-0000-000000000000}"/>
          </ac:spMkLst>
        </pc:spChg>
        <pc:spChg chg="mod">
          <ac:chgData name="Alfred Asterjadhi" userId="39de57b9-85c0-4fd1-aaac-8ca2b6560ad0" providerId="ADAL" clId="{E0725D23-625E-498B-87E0-2B1913CF0FE0}" dt="2024-08-05T19:26:42.567" v="87" actId="313"/>
          <ac:spMkLst>
            <pc:docMk/>
            <pc:sldMk cId="0" sldId="256"/>
            <ac:spMk id="3073" creationId="{00000000-0000-0000-0000-000000000000}"/>
          </ac:spMkLst>
        </pc:spChg>
        <pc:spChg chg="mod">
          <ac:chgData name="Alfred Asterjadhi" userId="39de57b9-85c0-4fd1-aaac-8ca2b6560ad0" providerId="ADAL" clId="{E0725D23-625E-498B-87E0-2B1913CF0FE0}" dt="2024-09-08T02:29:37.149" v="5778" actId="6549"/>
          <ac:spMkLst>
            <pc:docMk/>
            <pc:sldMk cId="0" sldId="256"/>
            <ac:spMk id="3074" creationId="{00000000-0000-0000-0000-000000000000}"/>
          </ac:spMkLst>
        </pc:spChg>
      </pc:sldChg>
      <pc:sldChg chg="modSp mod">
        <pc:chgData name="Alfred Asterjadhi" userId="39de57b9-85c0-4fd1-aaac-8ca2b6560ad0" providerId="ADAL" clId="{E0725D23-625E-498B-87E0-2B1913CF0FE0}" dt="2024-08-05T19:28:10.663" v="167" actId="20577"/>
        <pc:sldMkLst>
          <pc:docMk/>
          <pc:sldMk cId="0" sldId="257"/>
        </pc:sldMkLst>
        <pc:spChg chg="mod">
          <ac:chgData name="Alfred Asterjadhi" userId="39de57b9-85c0-4fd1-aaac-8ca2b6560ad0" providerId="ADAL" clId="{E0725D23-625E-498B-87E0-2B1913CF0FE0}" dt="2024-08-05T19:25:31.074" v="14"/>
          <ac:spMkLst>
            <pc:docMk/>
            <pc:sldMk cId="0" sldId="257"/>
            <ac:spMk id="7" creationId="{4565958B-DD30-4EE7-AF20-DC550898176B}"/>
          </ac:spMkLst>
        </pc:spChg>
        <pc:spChg chg="mod">
          <ac:chgData name="Alfred Asterjadhi" userId="39de57b9-85c0-4fd1-aaac-8ca2b6560ad0" providerId="ADAL" clId="{E0725D23-625E-498B-87E0-2B1913CF0FE0}" dt="2024-08-05T19:28:10.663" v="167" actId="20577"/>
          <ac:spMkLst>
            <pc:docMk/>
            <pc:sldMk cId="0" sldId="257"/>
            <ac:spMk id="4098" creationId="{00000000-0000-0000-0000-000000000000}"/>
          </ac:spMkLst>
        </pc:spChg>
      </pc:sldChg>
      <pc:sldChg chg="modSp mod">
        <pc:chgData name="Alfred Asterjadhi" userId="39de57b9-85c0-4fd1-aaac-8ca2b6560ad0" providerId="ADAL" clId="{E0725D23-625E-498B-87E0-2B1913CF0FE0}" dt="2024-08-05T19:25:34.565" v="16"/>
        <pc:sldMkLst>
          <pc:docMk/>
          <pc:sldMk cId="3254182675" sldId="258"/>
        </pc:sldMkLst>
        <pc:spChg chg="mod">
          <ac:chgData name="Alfred Asterjadhi" userId="39de57b9-85c0-4fd1-aaac-8ca2b6560ad0" providerId="ADAL" clId="{E0725D23-625E-498B-87E0-2B1913CF0FE0}" dt="2024-08-05T19:25:34.565" v="16"/>
          <ac:spMkLst>
            <pc:docMk/>
            <pc:sldMk cId="3254182675" sldId="258"/>
            <ac:spMk id="7" creationId="{4F62ADF5-BC8B-4EF4-B4E8-C355611EECFF}"/>
          </ac:spMkLst>
        </pc:spChg>
      </pc:sldChg>
      <pc:sldChg chg="modSp mod">
        <pc:chgData name="Alfred Asterjadhi" userId="39de57b9-85c0-4fd1-aaac-8ca2b6560ad0" providerId="ADAL" clId="{E0725D23-625E-498B-87E0-2B1913CF0FE0}" dt="2024-08-05T19:25:37.453" v="18"/>
        <pc:sldMkLst>
          <pc:docMk/>
          <pc:sldMk cId="3136880362" sldId="260"/>
        </pc:sldMkLst>
        <pc:spChg chg="mod">
          <ac:chgData name="Alfred Asterjadhi" userId="39de57b9-85c0-4fd1-aaac-8ca2b6560ad0" providerId="ADAL" clId="{E0725D23-625E-498B-87E0-2B1913CF0FE0}" dt="2024-08-05T19:25:37.453" v="18"/>
          <ac:spMkLst>
            <pc:docMk/>
            <pc:sldMk cId="3136880362" sldId="260"/>
            <ac:spMk id="7" creationId="{733EE7F5-4D25-4915-8021-FD9EE23E2C32}"/>
          </ac:spMkLst>
        </pc:spChg>
      </pc:sldChg>
      <pc:sldChg chg="modSp mod">
        <pc:chgData name="Alfred Asterjadhi" userId="39de57b9-85c0-4fd1-aaac-8ca2b6560ad0" providerId="ADAL" clId="{E0725D23-625E-498B-87E0-2B1913CF0FE0}" dt="2024-08-05T19:25:49.833" v="20" actId="313"/>
        <pc:sldMkLst>
          <pc:docMk/>
          <pc:sldMk cId="1676196551" sldId="261"/>
        </pc:sldMkLst>
        <pc:spChg chg="mod">
          <ac:chgData name="Alfred Asterjadhi" userId="39de57b9-85c0-4fd1-aaac-8ca2b6560ad0" providerId="ADAL" clId="{E0725D23-625E-498B-87E0-2B1913CF0FE0}" dt="2024-08-05T19:25:49.833" v="20" actId="313"/>
          <ac:spMkLst>
            <pc:docMk/>
            <pc:sldMk cId="1676196551" sldId="261"/>
            <ac:spMk id="7" creationId="{0A0F1EBF-63A8-4C75-8DB7-0D8CD44D0896}"/>
          </ac:spMkLst>
        </pc:spChg>
      </pc:sldChg>
      <pc:sldChg chg="modSp mod">
        <pc:chgData name="Alfred Asterjadhi" userId="39de57b9-85c0-4fd1-aaac-8ca2b6560ad0" providerId="ADAL" clId="{E0725D23-625E-498B-87E0-2B1913CF0FE0}" dt="2024-08-05T19:25:50.346" v="21" actId="313"/>
        <pc:sldMkLst>
          <pc:docMk/>
          <pc:sldMk cId="2927177891" sldId="263"/>
        </pc:sldMkLst>
        <pc:spChg chg="mod">
          <ac:chgData name="Alfred Asterjadhi" userId="39de57b9-85c0-4fd1-aaac-8ca2b6560ad0" providerId="ADAL" clId="{E0725D23-625E-498B-87E0-2B1913CF0FE0}" dt="2024-08-05T19:25:50.346" v="21" actId="313"/>
          <ac:spMkLst>
            <pc:docMk/>
            <pc:sldMk cId="2927177891" sldId="263"/>
            <ac:spMk id="9" creationId="{4BB4CFD1-21C6-467E-AB6E-3577A473F86D}"/>
          </ac:spMkLst>
        </pc:spChg>
      </pc:sldChg>
      <pc:sldChg chg="modSp mod">
        <pc:chgData name="Alfred Asterjadhi" userId="39de57b9-85c0-4fd1-aaac-8ca2b6560ad0" providerId="ADAL" clId="{E0725D23-625E-498B-87E0-2B1913CF0FE0}" dt="2024-08-05T19:25:50.834" v="22" actId="313"/>
        <pc:sldMkLst>
          <pc:docMk/>
          <pc:sldMk cId="4277600907" sldId="264"/>
        </pc:sldMkLst>
        <pc:spChg chg="mod">
          <ac:chgData name="Alfred Asterjadhi" userId="39de57b9-85c0-4fd1-aaac-8ca2b6560ad0" providerId="ADAL" clId="{E0725D23-625E-498B-87E0-2B1913CF0FE0}" dt="2024-08-05T19:25:50.834" v="22" actId="313"/>
          <ac:spMkLst>
            <pc:docMk/>
            <pc:sldMk cId="4277600907" sldId="264"/>
            <ac:spMk id="8" creationId="{B2C4C695-AFB3-4956-B721-DB0805BA0685}"/>
          </ac:spMkLst>
        </pc:spChg>
      </pc:sldChg>
      <pc:sldChg chg="modSp mod">
        <pc:chgData name="Alfred Asterjadhi" userId="39de57b9-85c0-4fd1-aaac-8ca2b6560ad0" providerId="ADAL" clId="{E0725D23-625E-498B-87E0-2B1913CF0FE0}" dt="2024-08-05T19:25:51.273" v="23" actId="313"/>
        <pc:sldMkLst>
          <pc:docMk/>
          <pc:sldMk cId="2436815634" sldId="265"/>
        </pc:sldMkLst>
        <pc:spChg chg="mod">
          <ac:chgData name="Alfred Asterjadhi" userId="39de57b9-85c0-4fd1-aaac-8ca2b6560ad0" providerId="ADAL" clId="{E0725D23-625E-498B-87E0-2B1913CF0FE0}" dt="2024-08-05T19:25:51.273" v="23" actId="313"/>
          <ac:spMkLst>
            <pc:docMk/>
            <pc:sldMk cId="2436815634" sldId="265"/>
            <ac:spMk id="9" creationId="{535943CE-0A57-43F4-9844-46B4091CBC16}"/>
          </ac:spMkLst>
        </pc:spChg>
      </pc:sldChg>
      <pc:sldChg chg="modSp mod">
        <pc:chgData name="Alfred Asterjadhi" userId="39de57b9-85c0-4fd1-aaac-8ca2b6560ad0" providerId="ADAL" clId="{E0725D23-625E-498B-87E0-2B1913CF0FE0}" dt="2024-08-05T19:25:51.649" v="24" actId="313"/>
        <pc:sldMkLst>
          <pc:docMk/>
          <pc:sldMk cId="2400177835" sldId="266"/>
        </pc:sldMkLst>
        <pc:spChg chg="mod">
          <ac:chgData name="Alfred Asterjadhi" userId="39de57b9-85c0-4fd1-aaac-8ca2b6560ad0" providerId="ADAL" clId="{E0725D23-625E-498B-87E0-2B1913CF0FE0}" dt="2024-08-05T19:25:51.649" v="24" actId="313"/>
          <ac:spMkLst>
            <pc:docMk/>
            <pc:sldMk cId="2400177835" sldId="266"/>
            <ac:spMk id="8" creationId="{C5505616-1CE2-43B4-878B-31634EEB6CA7}"/>
          </ac:spMkLst>
        </pc:spChg>
      </pc:sldChg>
      <pc:sldChg chg="modSp mod">
        <pc:chgData name="Alfred Asterjadhi" userId="39de57b9-85c0-4fd1-aaac-8ca2b6560ad0" providerId="ADAL" clId="{E0725D23-625E-498B-87E0-2B1913CF0FE0}" dt="2024-08-05T19:52:42.435" v="189" actId="20577"/>
        <pc:sldMkLst>
          <pc:docMk/>
          <pc:sldMk cId="132832093" sldId="267"/>
        </pc:sldMkLst>
        <pc:spChg chg="mod">
          <ac:chgData name="Alfred Asterjadhi" userId="39de57b9-85c0-4fd1-aaac-8ca2b6560ad0" providerId="ADAL" clId="{E0725D23-625E-498B-87E0-2B1913CF0FE0}" dt="2024-08-05T19:52:42.435" v="189" actId="20577"/>
          <ac:spMkLst>
            <pc:docMk/>
            <pc:sldMk cId="132832093" sldId="267"/>
            <ac:spMk id="3" creationId="{00000000-0000-0000-0000-000000000000}"/>
          </ac:spMkLst>
        </pc:spChg>
        <pc:spChg chg="mod">
          <ac:chgData name="Alfred Asterjadhi" userId="39de57b9-85c0-4fd1-aaac-8ca2b6560ad0" providerId="ADAL" clId="{E0725D23-625E-498B-87E0-2B1913CF0FE0}" dt="2024-08-05T19:25:53.529" v="29" actId="313"/>
          <ac:spMkLst>
            <pc:docMk/>
            <pc:sldMk cId="132832093" sldId="267"/>
            <ac:spMk id="7" creationId="{C00CAC69-BF6D-4936-9CE0-D96F88ACD748}"/>
          </ac:spMkLst>
        </pc:spChg>
      </pc:sldChg>
      <pc:sldChg chg="modSp mod">
        <pc:chgData name="Alfred Asterjadhi" userId="39de57b9-85c0-4fd1-aaac-8ca2b6560ad0" providerId="ADAL" clId="{E0725D23-625E-498B-87E0-2B1913CF0FE0}" dt="2024-09-09T04:39:13.333" v="6344" actId="20577"/>
        <pc:sldMkLst>
          <pc:docMk/>
          <pc:sldMk cId="3976818858" sldId="269"/>
        </pc:sldMkLst>
        <pc:spChg chg="mod">
          <ac:chgData name="Alfred Asterjadhi" userId="39de57b9-85c0-4fd1-aaac-8ca2b6560ad0" providerId="ADAL" clId="{E0725D23-625E-498B-87E0-2B1913CF0FE0}" dt="2024-08-05T19:25:54.741" v="31" actId="313"/>
          <ac:spMkLst>
            <pc:docMk/>
            <pc:sldMk cId="3976818858" sldId="269"/>
            <ac:spMk id="6" creationId="{00000000-0000-0000-0000-000000000000}"/>
          </ac:spMkLst>
        </pc:spChg>
        <pc:graphicFrameChg chg="mod modGraphic">
          <ac:chgData name="Alfred Asterjadhi" userId="39de57b9-85c0-4fd1-aaac-8ca2b6560ad0" providerId="ADAL" clId="{E0725D23-625E-498B-87E0-2B1913CF0FE0}" dt="2024-09-09T04:39:13.333" v="6344"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0725D23-625E-498B-87E0-2B1913CF0FE0}" dt="2024-08-05T19:25:51.977" v="25" actId="313"/>
        <pc:sldMkLst>
          <pc:docMk/>
          <pc:sldMk cId="3387863760" sldId="270"/>
        </pc:sldMkLst>
        <pc:spChg chg="mod">
          <ac:chgData name="Alfred Asterjadhi" userId="39de57b9-85c0-4fd1-aaac-8ca2b6560ad0" providerId="ADAL" clId="{E0725D23-625E-498B-87E0-2B1913CF0FE0}" dt="2024-08-05T19:25:51.977" v="25" actId="313"/>
          <ac:spMkLst>
            <pc:docMk/>
            <pc:sldMk cId="3387863760" sldId="270"/>
            <ac:spMk id="8" creationId="{B1C9D975-9B89-429E-A2AD-175C2CE0D83A}"/>
          </ac:spMkLst>
        </pc:spChg>
      </pc:sldChg>
      <pc:sldChg chg="modSp mod">
        <pc:chgData name="Alfred Asterjadhi" userId="39de57b9-85c0-4fd1-aaac-8ca2b6560ad0" providerId="ADAL" clId="{E0725D23-625E-498B-87E0-2B1913CF0FE0}" dt="2024-09-09T04:47:35.003" v="6445" actId="14100"/>
        <pc:sldMkLst>
          <pc:docMk/>
          <pc:sldMk cId="2243228416" sldId="299"/>
        </pc:sldMkLst>
        <pc:spChg chg="mod">
          <ac:chgData name="Alfred Asterjadhi" userId="39de57b9-85c0-4fd1-aaac-8ca2b6560ad0" providerId="ADAL" clId="{E0725D23-625E-498B-87E0-2B1913CF0FE0}" dt="2024-09-09T04:47:17.816" v="6440" actId="21"/>
          <ac:spMkLst>
            <pc:docMk/>
            <pc:sldMk cId="2243228416" sldId="299"/>
            <ac:spMk id="3" creationId="{3857177C-4F12-41D1-AB93-6925069E5DB9}"/>
          </ac:spMkLst>
        </pc:spChg>
        <pc:spChg chg="mod">
          <ac:chgData name="Alfred Asterjadhi" userId="39de57b9-85c0-4fd1-aaac-8ca2b6560ad0" providerId="ADAL" clId="{E0725D23-625E-498B-87E0-2B1913CF0FE0}" dt="2024-08-05T19:25:54.314" v="30" actId="313"/>
          <ac:spMkLst>
            <pc:docMk/>
            <pc:sldMk cId="2243228416" sldId="299"/>
            <ac:spMk id="8" creationId="{ADA0A8BA-AA59-4AB6-9BD0-89E3B2E275F5}"/>
          </ac:spMkLst>
        </pc:spChg>
        <pc:spChg chg="mod">
          <ac:chgData name="Alfred Asterjadhi" userId="39de57b9-85c0-4fd1-aaac-8ca2b6560ad0" providerId="ADAL" clId="{E0725D23-625E-498B-87E0-2B1913CF0FE0}" dt="2024-09-09T04:47:35.003" v="6445" actId="14100"/>
          <ac:spMkLst>
            <pc:docMk/>
            <pc:sldMk cId="2243228416" sldId="299"/>
            <ac:spMk id="17" creationId="{442A1050-6527-4B2E-A943-E125D6B48B52}"/>
          </ac:spMkLst>
        </pc:spChg>
      </pc:sldChg>
      <pc:sldChg chg="modSp mod">
        <pc:chgData name="Alfred Asterjadhi" userId="39de57b9-85c0-4fd1-aaac-8ca2b6560ad0" providerId="ADAL" clId="{E0725D23-625E-498B-87E0-2B1913CF0FE0}" dt="2024-08-05T19:26:39.757" v="86" actId="313"/>
        <pc:sldMkLst>
          <pc:docMk/>
          <pc:sldMk cId="1677969607" sldId="323"/>
        </pc:sldMkLst>
        <pc:spChg chg="mod">
          <ac:chgData name="Alfred Asterjadhi" userId="39de57b9-85c0-4fd1-aaac-8ca2b6560ad0" providerId="ADAL" clId="{E0725D23-625E-498B-87E0-2B1913CF0FE0}" dt="2024-08-05T19:26:39.757" v="86" actId="313"/>
          <ac:spMkLst>
            <pc:docMk/>
            <pc:sldMk cId="1677969607" sldId="323"/>
            <ac:spMk id="7" creationId="{247ADCDE-7164-400D-8B27-4BAED4FE7810}"/>
          </ac:spMkLst>
        </pc:spChg>
      </pc:sldChg>
      <pc:sldChg chg="modSp mod">
        <pc:chgData name="Alfred Asterjadhi" userId="39de57b9-85c0-4fd1-aaac-8ca2b6560ad0" providerId="ADAL" clId="{E0725D23-625E-498B-87E0-2B1913CF0FE0}" dt="2024-08-05T19:51:47.230" v="175" actId="20577"/>
        <pc:sldMkLst>
          <pc:docMk/>
          <pc:sldMk cId="1908471061" sldId="328"/>
        </pc:sldMkLst>
        <pc:spChg chg="mod">
          <ac:chgData name="Alfred Asterjadhi" userId="39de57b9-85c0-4fd1-aaac-8ca2b6560ad0" providerId="ADAL" clId="{E0725D23-625E-498B-87E0-2B1913CF0FE0}" dt="2024-08-05T19:51:47.230" v="175" actId="20577"/>
          <ac:spMkLst>
            <pc:docMk/>
            <pc:sldMk cId="1908471061" sldId="328"/>
            <ac:spMk id="3" creationId="{3EF9BE80-D462-4B64-8448-3B553445EDCF}"/>
          </ac:spMkLst>
        </pc:spChg>
        <pc:spChg chg="mod">
          <ac:chgData name="Alfred Asterjadhi" userId="39de57b9-85c0-4fd1-aaac-8ca2b6560ad0" providerId="ADAL" clId="{E0725D23-625E-498B-87E0-2B1913CF0FE0}" dt="2024-08-05T19:25:48.609" v="19" actId="313"/>
          <ac:spMkLst>
            <pc:docMk/>
            <pc:sldMk cId="1908471061" sldId="328"/>
            <ac:spMk id="6" creationId="{FCA6EDD1-4720-45B9-8B18-08C7AF47C492}"/>
          </ac:spMkLst>
        </pc:spChg>
      </pc:sldChg>
      <pc:sldChg chg="modSp mod">
        <pc:chgData name="Alfred Asterjadhi" userId="39de57b9-85c0-4fd1-aaac-8ca2b6560ad0" providerId="ADAL" clId="{E0725D23-625E-498B-87E0-2B1913CF0FE0}" dt="2024-08-05T19:25:52.401" v="26" actId="313"/>
        <pc:sldMkLst>
          <pc:docMk/>
          <pc:sldMk cId="15571502" sldId="330"/>
        </pc:sldMkLst>
        <pc:spChg chg="mod">
          <ac:chgData name="Alfred Asterjadhi" userId="39de57b9-85c0-4fd1-aaac-8ca2b6560ad0" providerId="ADAL" clId="{E0725D23-625E-498B-87E0-2B1913CF0FE0}" dt="2024-08-05T19:25:52.401" v="26" actId="313"/>
          <ac:spMkLst>
            <pc:docMk/>
            <pc:sldMk cId="15571502" sldId="330"/>
            <ac:spMk id="6" creationId="{5C48BDE3-7807-417F-A4F1-5356D38590CA}"/>
          </ac:spMkLst>
        </pc:spChg>
      </pc:sldChg>
      <pc:sldChg chg="modSp mod">
        <pc:chgData name="Alfred Asterjadhi" userId="39de57b9-85c0-4fd1-aaac-8ca2b6560ad0" providerId="ADAL" clId="{E0725D23-625E-498B-87E0-2B1913CF0FE0}" dt="2024-08-05T19:25:52.741" v="27" actId="313"/>
        <pc:sldMkLst>
          <pc:docMk/>
          <pc:sldMk cId="3200711991" sldId="331"/>
        </pc:sldMkLst>
        <pc:spChg chg="mod">
          <ac:chgData name="Alfred Asterjadhi" userId="39de57b9-85c0-4fd1-aaac-8ca2b6560ad0" providerId="ADAL" clId="{E0725D23-625E-498B-87E0-2B1913CF0FE0}" dt="2024-08-05T19:25:52.741" v="27" actId="313"/>
          <ac:spMkLst>
            <pc:docMk/>
            <pc:sldMk cId="3200711991" sldId="331"/>
            <ac:spMk id="6" creationId="{C3BF5992-FFFD-4B64-900D-0590BA3C03CE}"/>
          </ac:spMkLst>
        </pc:spChg>
      </pc:sldChg>
      <pc:sldChg chg="modSp mod">
        <pc:chgData name="Alfred Asterjadhi" userId="39de57b9-85c0-4fd1-aaac-8ca2b6560ad0" providerId="ADAL" clId="{E0725D23-625E-498B-87E0-2B1913CF0FE0}" dt="2024-08-05T19:25:53.142" v="28" actId="313"/>
        <pc:sldMkLst>
          <pc:docMk/>
          <pc:sldMk cId="2409609221" sldId="332"/>
        </pc:sldMkLst>
        <pc:spChg chg="mod">
          <ac:chgData name="Alfred Asterjadhi" userId="39de57b9-85c0-4fd1-aaac-8ca2b6560ad0" providerId="ADAL" clId="{E0725D23-625E-498B-87E0-2B1913CF0FE0}" dt="2024-08-05T19:25:53.142" v="28" actId="313"/>
          <ac:spMkLst>
            <pc:docMk/>
            <pc:sldMk cId="2409609221" sldId="332"/>
            <ac:spMk id="6" creationId="{2B4D6F20-084B-4EE9-AD6D-290838010348}"/>
          </ac:spMkLst>
        </pc:spChg>
      </pc:sldChg>
      <pc:sldChg chg="modSp mod">
        <pc:chgData name="Alfred Asterjadhi" userId="39de57b9-85c0-4fd1-aaac-8ca2b6560ad0" providerId="ADAL" clId="{E0725D23-625E-498B-87E0-2B1913CF0FE0}" dt="2024-08-05T19:25:32.488" v="15"/>
        <pc:sldMkLst>
          <pc:docMk/>
          <pc:sldMk cId="3843208451" sldId="333"/>
        </pc:sldMkLst>
        <pc:spChg chg="mod">
          <ac:chgData name="Alfred Asterjadhi" userId="39de57b9-85c0-4fd1-aaac-8ca2b6560ad0" providerId="ADAL" clId="{E0725D23-625E-498B-87E0-2B1913CF0FE0}" dt="2024-08-05T19:15:21.410" v="0"/>
          <ac:spMkLst>
            <pc:docMk/>
            <pc:sldMk cId="3843208451" sldId="333"/>
            <ac:spMk id="3" creationId="{918D7AE7-F661-4AD4-9210-88B6E5699ED9}"/>
          </ac:spMkLst>
        </pc:spChg>
        <pc:spChg chg="mod">
          <ac:chgData name="Alfred Asterjadhi" userId="39de57b9-85c0-4fd1-aaac-8ca2b6560ad0" providerId="ADAL" clId="{E0725D23-625E-498B-87E0-2B1913CF0FE0}" dt="2024-08-05T19:25:32.488" v="15"/>
          <ac:spMkLst>
            <pc:docMk/>
            <pc:sldMk cId="3843208451" sldId="333"/>
            <ac:spMk id="6" creationId="{A8221584-6364-48AC-B1C3-833137C81726}"/>
          </ac:spMkLst>
        </pc:spChg>
      </pc:sldChg>
      <pc:sldChg chg="modSp mod">
        <pc:chgData name="Alfred Asterjadhi" userId="39de57b9-85c0-4fd1-aaac-8ca2b6560ad0" providerId="ADAL" clId="{E0725D23-625E-498B-87E0-2B1913CF0FE0}" dt="2024-08-05T19:25:36.162" v="17"/>
        <pc:sldMkLst>
          <pc:docMk/>
          <pc:sldMk cId="3977221359" sldId="340"/>
        </pc:sldMkLst>
        <pc:spChg chg="mod">
          <ac:chgData name="Alfred Asterjadhi" userId="39de57b9-85c0-4fd1-aaac-8ca2b6560ad0" providerId="ADAL" clId="{E0725D23-625E-498B-87E0-2B1913CF0FE0}" dt="2024-08-05T19:25:36.162" v="17"/>
          <ac:spMkLst>
            <pc:docMk/>
            <pc:sldMk cId="3977221359" sldId="340"/>
            <ac:spMk id="6" creationId="{BC264D22-EE96-4B0F-90AA-B4358FF19246}"/>
          </ac:spMkLst>
        </pc:spChg>
      </pc:sldChg>
      <pc:sldChg chg="modSp mod">
        <pc:chgData name="Alfred Asterjadhi" userId="39de57b9-85c0-4fd1-aaac-8ca2b6560ad0" providerId="ADAL" clId="{E0725D23-625E-498B-87E0-2B1913CF0FE0}" dt="2024-09-10T20:29:14.879" v="6970" actId="6549"/>
        <pc:sldMkLst>
          <pc:docMk/>
          <pc:sldMk cId="3930036297" sldId="356"/>
        </pc:sldMkLst>
        <pc:spChg chg="mod">
          <ac:chgData name="Alfred Asterjadhi" userId="39de57b9-85c0-4fd1-aaac-8ca2b6560ad0" providerId="ADAL" clId="{E0725D23-625E-498B-87E0-2B1913CF0FE0}" dt="2024-09-10T20:29:14.879" v="6970" actId="6549"/>
          <ac:spMkLst>
            <pc:docMk/>
            <pc:sldMk cId="3930036297" sldId="356"/>
            <ac:spMk id="2" creationId="{4B5F0D0E-8BB7-48AB-9160-728B8B3399A2}"/>
          </ac:spMkLst>
        </pc:spChg>
        <pc:spChg chg="mod">
          <ac:chgData name="Alfred Asterjadhi" userId="39de57b9-85c0-4fd1-aaac-8ca2b6560ad0" providerId="ADAL" clId="{E0725D23-625E-498B-87E0-2B1913CF0FE0}" dt="2024-09-08T18:03:58.520" v="5967" actId="20577"/>
          <ac:spMkLst>
            <pc:docMk/>
            <pc:sldMk cId="3930036297" sldId="356"/>
            <ac:spMk id="3" creationId="{DFB0BA47-D7B6-4F95-932E-A7AA615BC440}"/>
          </ac:spMkLst>
        </pc:spChg>
        <pc:spChg chg="mod">
          <ac:chgData name="Alfred Asterjadhi" userId="39de57b9-85c0-4fd1-aaac-8ca2b6560ad0" providerId="ADAL" clId="{E0725D23-625E-498B-87E0-2B1913CF0FE0}" dt="2024-08-05T19:26:34.691" v="79" actId="313"/>
          <ac:spMkLst>
            <pc:docMk/>
            <pc:sldMk cId="3930036297" sldId="356"/>
            <ac:spMk id="6" creationId="{974B2026-97FB-40D2-8F22-7E6D319B4EA2}"/>
          </ac:spMkLst>
        </pc:spChg>
      </pc:sldChg>
      <pc:sldChg chg="addSp delSp modSp mod chgLayout">
        <pc:chgData name="Alfred Asterjadhi" userId="39de57b9-85c0-4fd1-aaac-8ca2b6560ad0" providerId="ADAL" clId="{E0725D23-625E-498B-87E0-2B1913CF0FE0}" dt="2024-09-12T20:59:15.157" v="10071" actId="20577"/>
        <pc:sldMkLst>
          <pc:docMk/>
          <pc:sldMk cId="3576977642" sldId="362"/>
        </pc:sldMkLst>
        <pc:spChg chg="mod ord">
          <ac:chgData name="Alfred Asterjadhi" userId="39de57b9-85c0-4fd1-aaac-8ca2b6560ad0" providerId="ADAL" clId="{E0725D23-625E-498B-87E0-2B1913CF0FE0}" dt="2024-08-05T20:11:13.910" v="631" actId="6264"/>
          <ac:spMkLst>
            <pc:docMk/>
            <pc:sldMk cId="3576977642" sldId="362"/>
            <ac:spMk id="2" creationId="{0EAF4D72-7EB5-22A3-403A-E095C87E6E26}"/>
          </ac:spMkLst>
        </pc:spChg>
        <pc:spChg chg="add del mod">
          <ac:chgData name="Alfred Asterjadhi" userId="39de57b9-85c0-4fd1-aaac-8ca2b6560ad0" providerId="ADAL" clId="{E0725D23-625E-498B-87E0-2B1913CF0FE0}" dt="2024-08-05T20:11:13.910" v="631" actId="6264"/>
          <ac:spMkLst>
            <pc:docMk/>
            <pc:sldMk cId="3576977642" sldId="362"/>
            <ac:spMk id="3" creationId="{AB1E0A2E-C67F-BD22-EED5-E3625C007962}"/>
          </ac:spMkLst>
        </pc:spChg>
        <pc:spChg chg="mod ord">
          <ac:chgData name="Alfred Asterjadhi" userId="39de57b9-85c0-4fd1-aaac-8ca2b6560ad0" providerId="ADAL" clId="{E0725D23-625E-498B-87E0-2B1913CF0FE0}" dt="2024-08-05T20:11:13.910" v="631" actId="6264"/>
          <ac:spMkLst>
            <pc:docMk/>
            <pc:sldMk cId="3576977642" sldId="362"/>
            <ac:spMk id="4" creationId="{42DA2380-6213-B25D-B7D7-77DB25F18500}"/>
          </ac:spMkLst>
        </pc:spChg>
        <pc:spChg chg="mod ord">
          <ac:chgData name="Alfred Asterjadhi" userId="39de57b9-85c0-4fd1-aaac-8ca2b6560ad0" providerId="ADAL" clId="{E0725D23-625E-498B-87E0-2B1913CF0FE0}" dt="2024-08-05T20:11:13.910" v="631" actId="6264"/>
          <ac:spMkLst>
            <pc:docMk/>
            <pc:sldMk cId="3576977642" sldId="362"/>
            <ac:spMk id="5" creationId="{842B70E7-0012-CD41-8829-02BD81D114F8}"/>
          </ac:spMkLst>
        </pc:spChg>
        <pc:spChg chg="mod ord">
          <ac:chgData name="Alfred Asterjadhi" userId="39de57b9-85c0-4fd1-aaac-8ca2b6560ad0" providerId="ADAL" clId="{E0725D23-625E-498B-87E0-2B1913CF0FE0}" dt="2024-08-05T20:11:13.910" v="631" actId="6264"/>
          <ac:spMkLst>
            <pc:docMk/>
            <pc:sldMk cId="3576977642" sldId="362"/>
            <ac:spMk id="6" creationId="{3DD21102-AAEB-13F6-15EC-3CBBC04B5637}"/>
          </ac:spMkLst>
        </pc:spChg>
        <pc:spChg chg="add del mod">
          <ac:chgData name="Alfred Asterjadhi" userId="39de57b9-85c0-4fd1-aaac-8ca2b6560ad0" providerId="ADAL" clId="{E0725D23-625E-498B-87E0-2B1913CF0FE0}" dt="2024-08-05T20:11:13.910" v="631" actId="6264"/>
          <ac:spMkLst>
            <pc:docMk/>
            <pc:sldMk cId="3576977642" sldId="362"/>
            <ac:spMk id="7" creationId="{F5413A85-BF04-E5AD-A2EA-D4E4CF10EB50}"/>
          </ac:spMkLst>
        </pc:spChg>
        <pc:spChg chg="add del mod">
          <ac:chgData name="Alfred Asterjadhi" userId="39de57b9-85c0-4fd1-aaac-8ca2b6560ad0" providerId="ADAL" clId="{E0725D23-625E-498B-87E0-2B1913CF0FE0}" dt="2024-08-05T20:11:13.910" v="631" actId="6264"/>
          <ac:spMkLst>
            <pc:docMk/>
            <pc:sldMk cId="3576977642" sldId="362"/>
            <ac:spMk id="8" creationId="{C067C71A-C22F-EC20-4871-550A442571E2}"/>
          </ac:spMkLst>
        </pc:spChg>
        <pc:spChg chg="add del mod">
          <ac:chgData name="Alfred Asterjadhi" userId="39de57b9-85c0-4fd1-aaac-8ca2b6560ad0" providerId="ADAL" clId="{E0725D23-625E-498B-87E0-2B1913CF0FE0}" dt="2024-08-05T20:11:13.910" v="631" actId="6264"/>
          <ac:spMkLst>
            <pc:docMk/>
            <pc:sldMk cId="3576977642" sldId="362"/>
            <ac:spMk id="9" creationId="{2508F883-DABF-A8FC-4D17-6C38293A77E1}"/>
          </ac:spMkLst>
        </pc:spChg>
        <pc:spChg chg="add mod ord">
          <ac:chgData name="Alfred Asterjadhi" userId="39de57b9-85c0-4fd1-aaac-8ca2b6560ad0" providerId="ADAL" clId="{E0725D23-625E-498B-87E0-2B1913CF0FE0}" dt="2024-09-12T20:59:15.157" v="10071" actId="20577"/>
          <ac:spMkLst>
            <pc:docMk/>
            <pc:sldMk cId="3576977642" sldId="362"/>
            <ac:spMk id="10" creationId="{CC600E6A-60A7-51A7-399C-0D96A989FDD1}"/>
          </ac:spMkLst>
        </pc:spChg>
        <pc:spChg chg="del mod">
          <ac:chgData name="Alfred Asterjadhi" userId="39de57b9-85c0-4fd1-aaac-8ca2b6560ad0" providerId="ADAL" clId="{E0725D23-625E-498B-87E0-2B1913CF0FE0}" dt="2024-08-05T20:11:13.910" v="631" actId="6264"/>
          <ac:spMkLst>
            <pc:docMk/>
            <pc:sldMk cId="3576977642" sldId="362"/>
            <ac:spMk id="15" creationId="{B18EE843-0CAA-1A10-75C4-BF9B3D91385D}"/>
          </ac:spMkLst>
        </pc:spChg>
      </pc:sldChg>
      <pc:sldChg chg="addSp delSp modSp mod chgLayout">
        <pc:chgData name="Alfred Asterjadhi" userId="39de57b9-85c0-4fd1-aaac-8ca2b6560ad0" providerId="ADAL" clId="{E0725D23-625E-498B-87E0-2B1913CF0FE0}" dt="2024-09-12T20:58:38.198" v="10069" actId="6549"/>
        <pc:sldMkLst>
          <pc:docMk/>
          <pc:sldMk cId="3140364693" sldId="997"/>
        </pc:sldMkLst>
        <pc:spChg chg="mod ord">
          <ac:chgData name="Alfred Asterjadhi" userId="39de57b9-85c0-4fd1-aaac-8ca2b6560ad0" providerId="ADAL" clId="{E0725D23-625E-498B-87E0-2B1913CF0FE0}" dt="2024-08-05T20:11:04.686" v="621" actId="6264"/>
          <ac:spMkLst>
            <pc:docMk/>
            <pc:sldMk cId="3140364693" sldId="997"/>
            <ac:spMk id="2" creationId="{9452E713-66E3-6C0E-64DF-B60116957A3F}"/>
          </ac:spMkLst>
        </pc:spChg>
        <pc:spChg chg="add del mod">
          <ac:chgData name="Alfred Asterjadhi" userId="39de57b9-85c0-4fd1-aaac-8ca2b6560ad0" providerId="ADAL" clId="{E0725D23-625E-498B-87E0-2B1913CF0FE0}" dt="2024-08-05T20:11:04.686" v="621" actId="6264"/>
          <ac:spMkLst>
            <pc:docMk/>
            <pc:sldMk cId="3140364693" sldId="997"/>
            <ac:spMk id="3" creationId="{7F059E67-9FD7-E461-3F6A-738C17D4B8CE}"/>
          </ac:spMkLst>
        </pc:spChg>
        <pc:spChg chg="mod ord">
          <ac:chgData name="Alfred Asterjadhi" userId="39de57b9-85c0-4fd1-aaac-8ca2b6560ad0" providerId="ADAL" clId="{E0725D23-625E-498B-87E0-2B1913CF0FE0}" dt="2024-08-05T20:11:04.686" v="621" actId="6264"/>
          <ac:spMkLst>
            <pc:docMk/>
            <pc:sldMk cId="3140364693" sldId="997"/>
            <ac:spMk id="4" creationId="{0154D91C-67BB-A57C-5173-47D13B51F834}"/>
          </ac:spMkLst>
        </pc:spChg>
        <pc:spChg chg="mod ord">
          <ac:chgData name="Alfred Asterjadhi" userId="39de57b9-85c0-4fd1-aaac-8ca2b6560ad0" providerId="ADAL" clId="{E0725D23-625E-498B-87E0-2B1913CF0FE0}" dt="2024-08-05T20:11:04.686" v="621" actId="6264"/>
          <ac:spMkLst>
            <pc:docMk/>
            <pc:sldMk cId="3140364693" sldId="997"/>
            <ac:spMk id="5" creationId="{9875C167-778F-CFEE-1F8A-23FE481B42AE}"/>
          </ac:spMkLst>
        </pc:spChg>
        <pc:spChg chg="mod ord">
          <ac:chgData name="Alfred Asterjadhi" userId="39de57b9-85c0-4fd1-aaac-8ca2b6560ad0" providerId="ADAL" clId="{E0725D23-625E-498B-87E0-2B1913CF0FE0}" dt="2024-08-05T20:11:04.686" v="621" actId="6264"/>
          <ac:spMkLst>
            <pc:docMk/>
            <pc:sldMk cId="3140364693" sldId="997"/>
            <ac:spMk id="6" creationId="{29CFE1A9-332B-2B06-C330-B9EB4742F3D1}"/>
          </ac:spMkLst>
        </pc:spChg>
        <pc:spChg chg="del mod">
          <ac:chgData name="Alfred Asterjadhi" userId="39de57b9-85c0-4fd1-aaac-8ca2b6560ad0" providerId="ADAL" clId="{E0725D23-625E-498B-87E0-2B1913CF0FE0}" dt="2024-08-05T20:11:04.686" v="621" actId="6264"/>
          <ac:spMkLst>
            <pc:docMk/>
            <pc:sldMk cId="3140364693" sldId="997"/>
            <ac:spMk id="7" creationId="{0310814A-1E2F-57F2-C9EF-3805BE6E5DAB}"/>
          </ac:spMkLst>
        </pc:spChg>
        <pc:spChg chg="add del mod">
          <ac:chgData name="Alfred Asterjadhi" userId="39de57b9-85c0-4fd1-aaac-8ca2b6560ad0" providerId="ADAL" clId="{E0725D23-625E-498B-87E0-2B1913CF0FE0}" dt="2024-08-05T20:11:04.686" v="621" actId="6264"/>
          <ac:spMkLst>
            <pc:docMk/>
            <pc:sldMk cId="3140364693" sldId="997"/>
            <ac:spMk id="8" creationId="{104A4B69-9E9E-966A-73E7-8FD2AA42402D}"/>
          </ac:spMkLst>
        </pc:spChg>
        <pc:spChg chg="add del mod">
          <ac:chgData name="Alfred Asterjadhi" userId="39de57b9-85c0-4fd1-aaac-8ca2b6560ad0" providerId="ADAL" clId="{E0725D23-625E-498B-87E0-2B1913CF0FE0}" dt="2024-08-05T20:11:04.686" v="621" actId="6264"/>
          <ac:spMkLst>
            <pc:docMk/>
            <pc:sldMk cId="3140364693" sldId="997"/>
            <ac:spMk id="9" creationId="{9C6C40AE-1352-01CC-7292-CB597111A9E5}"/>
          </ac:spMkLst>
        </pc:spChg>
        <pc:spChg chg="add del mod">
          <ac:chgData name="Alfred Asterjadhi" userId="39de57b9-85c0-4fd1-aaac-8ca2b6560ad0" providerId="ADAL" clId="{E0725D23-625E-498B-87E0-2B1913CF0FE0}" dt="2024-08-05T20:11:04.686" v="621" actId="6264"/>
          <ac:spMkLst>
            <pc:docMk/>
            <pc:sldMk cId="3140364693" sldId="997"/>
            <ac:spMk id="10" creationId="{F6D97C09-65AF-F578-EE9D-D36E73047749}"/>
          </ac:spMkLst>
        </pc:spChg>
        <pc:spChg chg="add del mod ord">
          <ac:chgData name="Alfred Asterjadhi" userId="39de57b9-85c0-4fd1-aaac-8ca2b6560ad0" providerId="ADAL" clId="{E0725D23-625E-498B-87E0-2B1913CF0FE0}" dt="2024-09-12T20:58:38.198" v="10069" actId="6549"/>
          <ac:spMkLst>
            <pc:docMk/>
            <pc:sldMk cId="3140364693" sldId="997"/>
            <ac:spMk id="11" creationId="{7EC72086-D1FA-8844-986B-F59F77419C9B}"/>
          </ac:spMkLst>
        </pc:spChg>
        <pc:picChg chg="add del mod ord">
          <ac:chgData name="Alfred Asterjadhi" userId="39de57b9-85c0-4fd1-aaac-8ca2b6560ad0" providerId="ADAL" clId="{E0725D23-625E-498B-87E0-2B1913CF0FE0}" dt="2024-09-12T20:28:44.351" v="9924" actId="34307"/>
          <ac:picMkLst>
            <pc:docMk/>
            <pc:sldMk cId="3140364693" sldId="997"/>
            <ac:picMk id="3" creationId="{6F2A6F9E-7019-1859-5E7F-15B9D5DEEBF9}"/>
          </ac:picMkLst>
        </pc:picChg>
      </pc:sldChg>
      <pc:sldChg chg="modSp mod">
        <pc:chgData name="Alfred Asterjadhi" userId="39de57b9-85c0-4fd1-aaac-8ca2b6560ad0" providerId="ADAL" clId="{E0725D23-625E-498B-87E0-2B1913CF0FE0}" dt="2024-09-09T20:41:57.833" v="6674" actId="13926"/>
        <pc:sldMkLst>
          <pc:docMk/>
          <pc:sldMk cId="3233208257" sldId="1006"/>
        </pc:sldMkLst>
        <pc:spChg chg="mod">
          <ac:chgData name="Alfred Asterjadhi" userId="39de57b9-85c0-4fd1-aaac-8ca2b6560ad0" providerId="ADAL" clId="{E0725D23-625E-498B-87E0-2B1913CF0FE0}" dt="2024-09-09T20:41:57.833" v="6674" actId="13926"/>
          <ac:spMkLst>
            <pc:docMk/>
            <pc:sldMk cId="3233208257" sldId="1006"/>
            <ac:spMk id="2" creationId="{4B5F0D0E-8BB7-48AB-9160-728B8B3399A2}"/>
          </ac:spMkLst>
        </pc:spChg>
        <pc:spChg chg="mod">
          <ac:chgData name="Alfred Asterjadhi" userId="39de57b9-85c0-4fd1-aaac-8ca2b6560ad0" providerId="ADAL" clId="{E0725D23-625E-498B-87E0-2B1913CF0FE0}" dt="2024-09-09T04:47:44.554" v="6446" actId="21"/>
          <ac:spMkLst>
            <pc:docMk/>
            <pc:sldMk cId="3233208257" sldId="1006"/>
            <ac:spMk id="3" creationId="{DFB0BA47-D7B6-4F95-932E-A7AA615BC440}"/>
          </ac:spMkLst>
        </pc:spChg>
        <pc:spChg chg="mod">
          <ac:chgData name="Alfred Asterjadhi" userId="39de57b9-85c0-4fd1-aaac-8ca2b6560ad0" providerId="ADAL" clId="{E0725D23-625E-498B-87E0-2B1913CF0FE0}" dt="2024-08-05T19:26:02.132" v="48" actId="313"/>
          <ac:spMkLst>
            <pc:docMk/>
            <pc:sldMk cId="3233208257" sldId="1006"/>
            <ac:spMk id="6" creationId="{974B2026-97FB-40D2-8F22-7E6D319B4EA2}"/>
          </ac:spMkLst>
        </pc:spChg>
      </pc:sldChg>
      <pc:sldChg chg="addSp delSp modSp mod chgLayout">
        <pc:chgData name="Alfred Asterjadhi" userId="39de57b9-85c0-4fd1-aaac-8ca2b6560ad0" providerId="ADAL" clId="{E0725D23-625E-498B-87E0-2B1913CF0FE0}" dt="2024-09-09T04:20:55.542" v="6290" actId="20577"/>
        <pc:sldMkLst>
          <pc:docMk/>
          <pc:sldMk cId="4200130042" sldId="1023"/>
        </pc:sldMkLst>
        <pc:spChg chg="mod ord">
          <ac:chgData name="Alfred Asterjadhi" userId="39de57b9-85c0-4fd1-aaac-8ca2b6560ad0" providerId="ADAL" clId="{E0725D23-625E-498B-87E0-2B1913CF0FE0}" dt="2024-09-08T02:03:14.575" v="4581" actId="6264"/>
          <ac:spMkLst>
            <pc:docMk/>
            <pc:sldMk cId="4200130042" sldId="1023"/>
            <ac:spMk id="2" creationId="{E693238A-5516-3253-124C-DCED3A7D9AE2}"/>
          </ac:spMkLst>
        </pc:spChg>
        <pc:spChg chg="mod ord">
          <ac:chgData name="Alfred Asterjadhi" userId="39de57b9-85c0-4fd1-aaac-8ca2b6560ad0" providerId="ADAL" clId="{E0725D23-625E-498B-87E0-2B1913CF0FE0}" dt="2024-09-09T04:20:55.542" v="6290" actId="20577"/>
          <ac:spMkLst>
            <pc:docMk/>
            <pc:sldMk cId="4200130042" sldId="1023"/>
            <ac:spMk id="3" creationId="{2682080F-BC47-47A6-E6F4-7C70F67F48F8}"/>
          </ac:spMkLst>
        </pc:spChg>
        <pc:spChg chg="mod ord">
          <ac:chgData name="Alfred Asterjadhi" userId="39de57b9-85c0-4fd1-aaac-8ca2b6560ad0" providerId="ADAL" clId="{E0725D23-625E-498B-87E0-2B1913CF0FE0}" dt="2024-09-08T02:03:14.575" v="4581" actId="6264"/>
          <ac:spMkLst>
            <pc:docMk/>
            <pc:sldMk cId="4200130042" sldId="1023"/>
            <ac:spMk id="4" creationId="{9546F550-B1A3-4D6B-CCA4-9DD1D4062EC4}"/>
          </ac:spMkLst>
        </pc:spChg>
        <pc:spChg chg="mod ord">
          <ac:chgData name="Alfred Asterjadhi" userId="39de57b9-85c0-4fd1-aaac-8ca2b6560ad0" providerId="ADAL" clId="{E0725D23-625E-498B-87E0-2B1913CF0FE0}" dt="2024-09-08T02:03:14.575" v="4581" actId="6264"/>
          <ac:spMkLst>
            <pc:docMk/>
            <pc:sldMk cId="4200130042" sldId="1023"/>
            <ac:spMk id="5" creationId="{3FD9F19E-4FE3-B5E2-EBBD-C903BE8562A0}"/>
          </ac:spMkLst>
        </pc:spChg>
        <pc:spChg chg="mod ord">
          <ac:chgData name="Alfred Asterjadhi" userId="39de57b9-85c0-4fd1-aaac-8ca2b6560ad0" providerId="ADAL" clId="{E0725D23-625E-498B-87E0-2B1913CF0FE0}" dt="2024-09-08T02:03:14.575" v="4581" actId="6264"/>
          <ac:spMkLst>
            <pc:docMk/>
            <pc:sldMk cId="4200130042" sldId="1023"/>
            <ac:spMk id="6" creationId="{C0CB183D-A74D-271D-9F71-7510119753C6}"/>
          </ac:spMkLst>
        </pc:spChg>
        <pc:spChg chg="add del mod">
          <ac:chgData name="Alfred Asterjadhi" userId="39de57b9-85c0-4fd1-aaac-8ca2b6560ad0" providerId="ADAL" clId="{E0725D23-625E-498B-87E0-2B1913CF0FE0}" dt="2024-09-08T02:03:14.575" v="4581" actId="6264"/>
          <ac:spMkLst>
            <pc:docMk/>
            <pc:sldMk cId="4200130042" sldId="1023"/>
            <ac:spMk id="7" creationId="{0010B0AC-DA2C-041B-F8CD-D90776F3BB44}"/>
          </ac:spMkLst>
        </pc:spChg>
        <pc:spChg chg="add del mod">
          <ac:chgData name="Alfred Asterjadhi" userId="39de57b9-85c0-4fd1-aaac-8ca2b6560ad0" providerId="ADAL" clId="{E0725D23-625E-498B-87E0-2B1913CF0FE0}" dt="2024-08-05T20:03:04.278" v="356" actId="6264"/>
          <ac:spMkLst>
            <pc:docMk/>
            <pc:sldMk cId="4200130042" sldId="1023"/>
            <ac:spMk id="7" creationId="{ABACDD3F-FFF6-AE34-C335-6B9A60DDC1F9}"/>
          </ac:spMkLst>
        </pc:spChg>
        <pc:spChg chg="add del mod">
          <ac:chgData name="Alfred Asterjadhi" userId="39de57b9-85c0-4fd1-aaac-8ca2b6560ad0" providerId="ADAL" clId="{E0725D23-625E-498B-87E0-2B1913CF0FE0}" dt="2024-09-08T02:03:14.575" v="4581" actId="6264"/>
          <ac:spMkLst>
            <pc:docMk/>
            <pc:sldMk cId="4200130042" sldId="1023"/>
            <ac:spMk id="8" creationId="{2505BF71-4B38-83CB-615B-F24849A27FC9}"/>
          </ac:spMkLst>
        </pc:spChg>
        <pc:spChg chg="add del mod">
          <ac:chgData name="Alfred Asterjadhi" userId="39de57b9-85c0-4fd1-aaac-8ca2b6560ad0" providerId="ADAL" clId="{E0725D23-625E-498B-87E0-2B1913CF0FE0}" dt="2024-08-05T20:03:04.278" v="356" actId="6264"/>
          <ac:spMkLst>
            <pc:docMk/>
            <pc:sldMk cId="4200130042" sldId="1023"/>
            <ac:spMk id="8" creationId="{D542F505-7169-0EAE-2C20-DD98A358B52C}"/>
          </ac:spMkLst>
        </pc:spChg>
        <pc:spChg chg="add del mod">
          <ac:chgData name="Alfred Asterjadhi" userId="39de57b9-85c0-4fd1-aaac-8ca2b6560ad0" providerId="ADAL" clId="{E0725D23-625E-498B-87E0-2B1913CF0FE0}" dt="2024-08-05T20:03:04.278" v="356" actId="6264"/>
          <ac:spMkLst>
            <pc:docMk/>
            <pc:sldMk cId="4200130042" sldId="1023"/>
            <ac:spMk id="9" creationId="{5C65397F-A478-63C4-8799-243BF260C9CA}"/>
          </ac:spMkLst>
        </pc:spChg>
        <pc:spChg chg="add del mod">
          <ac:chgData name="Alfred Asterjadhi" userId="39de57b9-85c0-4fd1-aaac-8ca2b6560ad0" providerId="ADAL" clId="{E0725D23-625E-498B-87E0-2B1913CF0FE0}" dt="2024-09-08T02:03:14.575" v="4581" actId="6264"/>
          <ac:spMkLst>
            <pc:docMk/>
            <pc:sldMk cId="4200130042" sldId="1023"/>
            <ac:spMk id="9" creationId="{C589606D-6B7E-ED37-DA10-0E18B64E9773}"/>
          </ac:spMkLst>
        </pc:spChg>
        <pc:spChg chg="add del mod">
          <ac:chgData name="Alfred Asterjadhi" userId="39de57b9-85c0-4fd1-aaac-8ca2b6560ad0" providerId="ADAL" clId="{E0725D23-625E-498B-87E0-2B1913CF0FE0}" dt="2024-08-05T20:03:04.278" v="356" actId="6264"/>
          <ac:spMkLst>
            <pc:docMk/>
            <pc:sldMk cId="4200130042" sldId="1023"/>
            <ac:spMk id="10" creationId="{10B4EC04-FCF2-B1EF-9F6C-C0E8E36F1058}"/>
          </ac:spMkLst>
        </pc:spChg>
        <pc:spChg chg="add del mod">
          <ac:chgData name="Alfred Asterjadhi" userId="39de57b9-85c0-4fd1-aaac-8ca2b6560ad0" providerId="ADAL" clId="{E0725D23-625E-498B-87E0-2B1913CF0FE0}" dt="2024-09-08T02:03:14.575" v="4581" actId="6264"/>
          <ac:spMkLst>
            <pc:docMk/>
            <pc:sldMk cId="4200130042" sldId="1023"/>
            <ac:spMk id="10" creationId="{2DEDF7DB-2AF9-DB6E-BC56-6D91C9AFADFD}"/>
          </ac:spMkLst>
        </pc:spChg>
        <pc:spChg chg="add del mod">
          <ac:chgData name="Alfred Asterjadhi" userId="39de57b9-85c0-4fd1-aaac-8ca2b6560ad0" providerId="ADAL" clId="{E0725D23-625E-498B-87E0-2B1913CF0FE0}" dt="2024-09-08T02:03:14.575" v="4581" actId="6264"/>
          <ac:spMkLst>
            <pc:docMk/>
            <pc:sldMk cId="4200130042" sldId="1023"/>
            <ac:spMk id="11" creationId="{01AF661C-4BD4-0146-1672-C06CCA51C049}"/>
          </ac:spMkLst>
        </pc:spChg>
        <pc:spChg chg="add del mod">
          <ac:chgData name="Alfred Asterjadhi" userId="39de57b9-85c0-4fd1-aaac-8ca2b6560ad0" providerId="ADAL" clId="{E0725D23-625E-498B-87E0-2B1913CF0FE0}" dt="2024-08-05T20:03:04.278" v="356" actId="6264"/>
          <ac:spMkLst>
            <pc:docMk/>
            <pc:sldMk cId="4200130042" sldId="1023"/>
            <ac:spMk id="11" creationId="{78FBBD8B-55D0-0EB5-6FB3-0AD6A2660419}"/>
          </ac:spMkLst>
        </pc:spChg>
      </pc:sldChg>
      <pc:sldChg chg="modSp del mod">
        <pc:chgData name="Alfred Asterjadhi" userId="39de57b9-85c0-4fd1-aaac-8ca2b6560ad0" providerId="ADAL" clId="{E0725D23-625E-498B-87E0-2B1913CF0FE0}" dt="2024-09-09T04:48:10.270" v="6448" actId="2696"/>
        <pc:sldMkLst>
          <pc:docMk/>
          <pc:sldMk cId="991138630" sldId="1024"/>
        </pc:sldMkLst>
        <pc:spChg chg="mod">
          <ac:chgData name="Alfred Asterjadhi" userId="39de57b9-85c0-4fd1-aaac-8ca2b6560ad0" providerId="ADAL" clId="{E0725D23-625E-498B-87E0-2B1913CF0FE0}" dt="2024-09-08T02:13:43.624" v="5574" actId="207"/>
          <ac:spMkLst>
            <pc:docMk/>
            <pc:sldMk cId="991138630" sldId="1024"/>
            <ac:spMk id="3" creationId="{E24D4002-4764-1FA7-1147-DE995417131A}"/>
          </ac:spMkLst>
        </pc:spChg>
        <pc:spChg chg="mod">
          <ac:chgData name="Alfred Asterjadhi" userId="39de57b9-85c0-4fd1-aaac-8ca2b6560ad0" providerId="ADAL" clId="{E0725D23-625E-498B-87E0-2B1913CF0FE0}" dt="2024-08-05T19:26:16.358" v="52" actId="313"/>
          <ac:spMkLst>
            <pc:docMk/>
            <pc:sldMk cId="991138630" sldId="1024"/>
            <ac:spMk id="6" creationId="{5B92EE59-C061-D8AD-02BE-EB12A707ABF5}"/>
          </ac:spMkLst>
        </pc:spChg>
      </pc:sldChg>
      <pc:sldChg chg="modSp add mod">
        <pc:chgData name="Alfred Asterjadhi" userId="39de57b9-85c0-4fd1-aaac-8ca2b6560ad0" providerId="ADAL" clId="{E0725D23-625E-498B-87E0-2B1913CF0FE0}" dt="2024-09-12T02:10:58.077" v="9235" actId="13926"/>
        <pc:sldMkLst>
          <pc:docMk/>
          <pc:sldMk cId="4168221453" sldId="1024"/>
        </pc:sldMkLst>
        <pc:spChg chg="mod">
          <ac:chgData name="Alfred Asterjadhi" userId="39de57b9-85c0-4fd1-aaac-8ca2b6560ad0" providerId="ADAL" clId="{E0725D23-625E-498B-87E0-2B1913CF0FE0}" dt="2024-09-12T02:10:58.077" v="9235" actId="13926"/>
          <ac:spMkLst>
            <pc:docMk/>
            <pc:sldMk cId="4168221453" sldId="1024"/>
            <ac:spMk id="3" creationId="{E24D4002-4764-1FA7-1147-DE995417131A}"/>
          </ac:spMkLst>
        </pc:spChg>
      </pc:sldChg>
      <pc:sldChg chg="addSp delSp modSp mod chgLayout">
        <pc:chgData name="Alfred Asterjadhi" userId="39de57b9-85c0-4fd1-aaac-8ca2b6560ad0" providerId="ADAL" clId="{E0725D23-625E-498B-87E0-2B1913CF0FE0}" dt="2024-09-09T22:06:16.135" v="6685" actId="115"/>
        <pc:sldMkLst>
          <pc:docMk/>
          <pc:sldMk cId="3287547131" sldId="1028"/>
        </pc:sldMkLst>
        <pc:spChg chg="mod ord">
          <ac:chgData name="Alfred Asterjadhi" userId="39de57b9-85c0-4fd1-aaac-8ca2b6560ad0" providerId="ADAL" clId="{E0725D23-625E-498B-87E0-2B1913CF0FE0}" dt="2024-09-07T19:49:13.637" v="1810" actId="20577"/>
          <ac:spMkLst>
            <pc:docMk/>
            <pc:sldMk cId="3287547131" sldId="1028"/>
            <ac:spMk id="2" creationId="{9EF97F5A-CE7F-7BBA-0DB4-CF87B031E7D4}"/>
          </ac:spMkLst>
        </pc:spChg>
        <pc:spChg chg="add del mod">
          <ac:chgData name="Alfred Asterjadhi" userId="39de57b9-85c0-4fd1-aaac-8ca2b6560ad0" providerId="ADAL" clId="{E0725D23-625E-498B-87E0-2B1913CF0FE0}" dt="2024-08-05T20:04:46.767" v="441" actId="6264"/>
          <ac:spMkLst>
            <pc:docMk/>
            <pc:sldMk cId="3287547131" sldId="1028"/>
            <ac:spMk id="3" creationId="{D6E11DB1-C0D0-E5C0-6206-D06DA2826637}"/>
          </ac:spMkLst>
        </pc:spChg>
        <pc:spChg chg="mod ord">
          <ac:chgData name="Alfred Asterjadhi" userId="39de57b9-85c0-4fd1-aaac-8ca2b6560ad0" providerId="ADAL" clId="{E0725D23-625E-498B-87E0-2B1913CF0FE0}" dt="2024-08-05T20:04:46.767" v="441" actId="6264"/>
          <ac:spMkLst>
            <pc:docMk/>
            <pc:sldMk cId="3287547131" sldId="1028"/>
            <ac:spMk id="4" creationId="{8B684BB7-2D5A-055E-0295-767A7870AB10}"/>
          </ac:spMkLst>
        </pc:spChg>
        <pc:spChg chg="mod ord">
          <ac:chgData name="Alfred Asterjadhi" userId="39de57b9-85c0-4fd1-aaac-8ca2b6560ad0" providerId="ADAL" clId="{E0725D23-625E-498B-87E0-2B1913CF0FE0}" dt="2024-08-05T20:04:46.767" v="441" actId="6264"/>
          <ac:spMkLst>
            <pc:docMk/>
            <pc:sldMk cId="3287547131" sldId="1028"/>
            <ac:spMk id="5" creationId="{D3F03832-0357-D3F4-5D78-9AEED64EAC6F}"/>
          </ac:spMkLst>
        </pc:spChg>
        <pc:spChg chg="mod ord">
          <ac:chgData name="Alfred Asterjadhi" userId="39de57b9-85c0-4fd1-aaac-8ca2b6560ad0" providerId="ADAL" clId="{E0725D23-625E-498B-87E0-2B1913CF0FE0}" dt="2024-08-05T20:04:46.767" v="441" actId="6264"/>
          <ac:spMkLst>
            <pc:docMk/>
            <pc:sldMk cId="3287547131" sldId="1028"/>
            <ac:spMk id="6" creationId="{EC77C5EB-E20F-F01E-703C-08282E47E7DA}"/>
          </ac:spMkLst>
        </pc:spChg>
        <pc:spChg chg="add del mod">
          <ac:chgData name="Alfred Asterjadhi" userId="39de57b9-85c0-4fd1-aaac-8ca2b6560ad0" providerId="ADAL" clId="{E0725D23-625E-498B-87E0-2B1913CF0FE0}" dt="2024-08-05T20:04:46.767" v="441" actId="6264"/>
          <ac:spMkLst>
            <pc:docMk/>
            <pc:sldMk cId="3287547131" sldId="1028"/>
            <ac:spMk id="7" creationId="{A6E5365C-070B-9240-A032-D55AB1028179}"/>
          </ac:spMkLst>
        </pc:spChg>
        <pc:spChg chg="add del mod">
          <ac:chgData name="Alfred Asterjadhi" userId="39de57b9-85c0-4fd1-aaac-8ca2b6560ad0" providerId="ADAL" clId="{E0725D23-625E-498B-87E0-2B1913CF0FE0}" dt="2024-08-05T20:04:46.767" v="441" actId="6264"/>
          <ac:spMkLst>
            <pc:docMk/>
            <pc:sldMk cId="3287547131" sldId="1028"/>
            <ac:spMk id="8" creationId="{AF71417A-9C91-7760-2CD1-2D993D282210}"/>
          </ac:spMkLst>
        </pc:spChg>
        <pc:spChg chg="add del mod">
          <ac:chgData name="Alfred Asterjadhi" userId="39de57b9-85c0-4fd1-aaac-8ca2b6560ad0" providerId="ADAL" clId="{E0725D23-625E-498B-87E0-2B1913CF0FE0}" dt="2024-08-05T20:04:46.767" v="441" actId="6264"/>
          <ac:spMkLst>
            <pc:docMk/>
            <pc:sldMk cId="3287547131" sldId="1028"/>
            <ac:spMk id="9" creationId="{D9F12F8B-CFCC-BAD7-8C3B-D7652A8BE0C7}"/>
          </ac:spMkLst>
        </pc:spChg>
        <pc:spChg chg="add mod ord">
          <ac:chgData name="Alfred Asterjadhi" userId="39de57b9-85c0-4fd1-aaac-8ca2b6560ad0" providerId="ADAL" clId="{E0725D23-625E-498B-87E0-2B1913CF0FE0}" dt="2024-09-09T22:06:16.135" v="6685" actId="115"/>
          <ac:spMkLst>
            <pc:docMk/>
            <pc:sldMk cId="3287547131" sldId="1028"/>
            <ac:spMk id="10" creationId="{E3804790-C915-D0B1-4B78-4B556E2219B2}"/>
          </ac:spMkLst>
        </pc:spChg>
        <pc:spChg chg="del mod">
          <ac:chgData name="Alfred Asterjadhi" userId="39de57b9-85c0-4fd1-aaac-8ca2b6560ad0" providerId="ADAL" clId="{E0725D23-625E-498B-87E0-2B1913CF0FE0}" dt="2024-08-05T20:04:46.767" v="441" actId="6264"/>
          <ac:spMkLst>
            <pc:docMk/>
            <pc:sldMk cId="3287547131" sldId="1028"/>
            <ac:spMk id="11" creationId="{3F0830D3-DB20-4EBA-DF7C-EE156DB7215D}"/>
          </ac:spMkLst>
        </pc:spChg>
      </pc:sldChg>
      <pc:sldChg chg="addSp delSp modSp mod chgLayout">
        <pc:chgData name="Alfred Asterjadhi" userId="39de57b9-85c0-4fd1-aaac-8ca2b6560ad0" providerId="ADAL" clId="{E0725D23-625E-498B-87E0-2B1913CF0FE0}" dt="2024-08-05T20:11:22.642" v="635" actId="6264"/>
        <pc:sldMkLst>
          <pc:docMk/>
          <pc:sldMk cId="1865298196" sldId="1034"/>
        </pc:sldMkLst>
        <pc:spChg chg="mod ord">
          <ac:chgData name="Alfred Asterjadhi" userId="39de57b9-85c0-4fd1-aaac-8ca2b6560ad0" providerId="ADAL" clId="{E0725D23-625E-498B-87E0-2B1913CF0FE0}" dt="2024-08-05T20:11:22.642" v="635" actId="6264"/>
          <ac:spMkLst>
            <pc:docMk/>
            <pc:sldMk cId="1865298196" sldId="1034"/>
            <ac:spMk id="2" creationId="{0CD0357C-5349-AD40-1427-DDEE1C074C20}"/>
          </ac:spMkLst>
        </pc:spChg>
        <pc:spChg chg="add del mod">
          <ac:chgData name="Alfred Asterjadhi" userId="39de57b9-85c0-4fd1-aaac-8ca2b6560ad0" providerId="ADAL" clId="{E0725D23-625E-498B-87E0-2B1913CF0FE0}" dt="2024-08-05T20:11:22.215" v="634" actId="6264"/>
          <ac:spMkLst>
            <pc:docMk/>
            <pc:sldMk cId="1865298196" sldId="1034"/>
            <ac:spMk id="3" creationId="{9377F4FB-781F-C8FA-1D3D-41C933D43046}"/>
          </ac:spMkLst>
        </pc:spChg>
        <pc:spChg chg="mod ord">
          <ac:chgData name="Alfred Asterjadhi" userId="39de57b9-85c0-4fd1-aaac-8ca2b6560ad0" providerId="ADAL" clId="{E0725D23-625E-498B-87E0-2B1913CF0FE0}" dt="2024-08-05T20:11:22.642" v="635" actId="6264"/>
          <ac:spMkLst>
            <pc:docMk/>
            <pc:sldMk cId="1865298196" sldId="1034"/>
            <ac:spMk id="4" creationId="{3FA17E26-6C11-8EAD-8EAF-FA5A666E611B}"/>
          </ac:spMkLst>
        </pc:spChg>
        <pc:spChg chg="mod ord">
          <ac:chgData name="Alfred Asterjadhi" userId="39de57b9-85c0-4fd1-aaac-8ca2b6560ad0" providerId="ADAL" clId="{E0725D23-625E-498B-87E0-2B1913CF0FE0}" dt="2024-08-05T20:11:22.642" v="635" actId="6264"/>
          <ac:spMkLst>
            <pc:docMk/>
            <pc:sldMk cId="1865298196" sldId="1034"/>
            <ac:spMk id="5" creationId="{32A9649E-F81F-2F68-4850-9943ADECDAA4}"/>
          </ac:spMkLst>
        </pc:spChg>
        <pc:spChg chg="mod ord">
          <ac:chgData name="Alfred Asterjadhi" userId="39de57b9-85c0-4fd1-aaac-8ca2b6560ad0" providerId="ADAL" clId="{E0725D23-625E-498B-87E0-2B1913CF0FE0}" dt="2024-08-05T20:11:22.642" v="635" actId="6264"/>
          <ac:spMkLst>
            <pc:docMk/>
            <pc:sldMk cId="1865298196" sldId="1034"/>
            <ac:spMk id="6" creationId="{BFAF1548-C7B4-5F83-BD76-F4E3BAAA36B8}"/>
          </ac:spMkLst>
        </pc:spChg>
        <pc:spChg chg="add del mod">
          <ac:chgData name="Alfred Asterjadhi" userId="39de57b9-85c0-4fd1-aaac-8ca2b6560ad0" providerId="ADAL" clId="{E0725D23-625E-498B-87E0-2B1913CF0FE0}" dt="2024-08-05T20:11:22.215" v="634" actId="6264"/>
          <ac:spMkLst>
            <pc:docMk/>
            <pc:sldMk cId="1865298196" sldId="1034"/>
            <ac:spMk id="7" creationId="{957D358A-318C-AA92-67F5-E8D8F8187134}"/>
          </ac:spMkLst>
        </pc:spChg>
        <pc:spChg chg="add del mod">
          <ac:chgData name="Alfred Asterjadhi" userId="39de57b9-85c0-4fd1-aaac-8ca2b6560ad0" providerId="ADAL" clId="{E0725D23-625E-498B-87E0-2B1913CF0FE0}" dt="2024-08-05T20:11:22.215" v="634" actId="6264"/>
          <ac:spMkLst>
            <pc:docMk/>
            <pc:sldMk cId="1865298196" sldId="1034"/>
            <ac:spMk id="8" creationId="{5F2F12C5-00C8-9B6F-32BC-57D79D22EA6C}"/>
          </ac:spMkLst>
        </pc:spChg>
        <pc:spChg chg="add del mod">
          <ac:chgData name="Alfred Asterjadhi" userId="39de57b9-85c0-4fd1-aaac-8ca2b6560ad0" providerId="ADAL" clId="{E0725D23-625E-498B-87E0-2B1913CF0FE0}" dt="2024-08-05T20:11:22.215" v="634" actId="6264"/>
          <ac:spMkLst>
            <pc:docMk/>
            <pc:sldMk cId="1865298196" sldId="1034"/>
            <ac:spMk id="9" creationId="{A2A23C83-33BA-4497-BA37-EEF032F4BFCE}"/>
          </ac:spMkLst>
        </pc:spChg>
        <pc:spChg chg="add del mod ord">
          <ac:chgData name="Alfred Asterjadhi" userId="39de57b9-85c0-4fd1-aaac-8ca2b6560ad0" providerId="ADAL" clId="{E0725D23-625E-498B-87E0-2B1913CF0FE0}" dt="2024-08-05T20:11:22.642" v="635" actId="6264"/>
          <ac:spMkLst>
            <pc:docMk/>
            <pc:sldMk cId="1865298196" sldId="1034"/>
            <ac:spMk id="10" creationId="{C044B774-9385-FB21-AD75-D4EAC8FC1489}"/>
          </ac:spMkLst>
        </pc:spChg>
        <pc:spChg chg="del mod">
          <ac:chgData name="Alfred Asterjadhi" userId="39de57b9-85c0-4fd1-aaac-8ca2b6560ad0" providerId="ADAL" clId="{E0725D23-625E-498B-87E0-2B1913CF0FE0}" dt="2024-08-05T20:11:22.215" v="634" actId="6264"/>
          <ac:spMkLst>
            <pc:docMk/>
            <pc:sldMk cId="1865298196" sldId="1034"/>
            <ac:spMk id="11" creationId="{768268AB-4E8E-8E1A-D3A5-EF8F844ECB78}"/>
          </ac:spMkLst>
        </pc:spChg>
        <pc:spChg chg="add del mod">
          <ac:chgData name="Alfred Asterjadhi" userId="39de57b9-85c0-4fd1-aaac-8ca2b6560ad0" providerId="ADAL" clId="{E0725D23-625E-498B-87E0-2B1913CF0FE0}" dt="2024-08-05T20:11:22.642" v="635" actId="6264"/>
          <ac:spMkLst>
            <pc:docMk/>
            <pc:sldMk cId="1865298196" sldId="1034"/>
            <ac:spMk id="12" creationId="{0D78C8EC-B5A8-8D2E-5E2B-6753B12C13E0}"/>
          </ac:spMkLst>
        </pc:spChg>
        <pc:spChg chg="add del mod">
          <ac:chgData name="Alfred Asterjadhi" userId="39de57b9-85c0-4fd1-aaac-8ca2b6560ad0" providerId="ADAL" clId="{E0725D23-625E-498B-87E0-2B1913CF0FE0}" dt="2024-08-05T20:11:22.642" v="635" actId="6264"/>
          <ac:spMkLst>
            <pc:docMk/>
            <pc:sldMk cId="1865298196" sldId="1034"/>
            <ac:spMk id="13" creationId="{2CB1E7C0-F666-C135-0786-0B2B932C3C7F}"/>
          </ac:spMkLst>
        </pc:spChg>
        <pc:spChg chg="add del mod">
          <ac:chgData name="Alfred Asterjadhi" userId="39de57b9-85c0-4fd1-aaac-8ca2b6560ad0" providerId="ADAL" clId="{E0725D23-625E-498B-87E0-2B1913CF0FE0}" dt="2024-08-05T20:11:22.642" v="635" actId="6264"/>
          <ac:spMkLst>
            <pc:docMk/>
            <pc:sldMk cId="1865298196" sldId="1034"/>
            <ac:spMk id="14" creationId="{D4BA0E21-ABAC-C9B8-5D96-5580FC9CF7D7}"/>
          </ac:spMkLst>
        </pc:spChg>
        <pc:spChg chg="add del mod">
          <ac:chgData name="Alfred Asterjadhi" userId="39de57b9-85c0-4fd1-aaac-8ca2b6560ad0" providerId="ADAL" clId="{E0725D23-625E-498B-87E0-2B1913CF0FE0}" dt="2024-08-05T20:11:22.642" v="635" actId="6264"/>
          <ac:spMkLst>
            <pc:docMk/>
            <pc:sldMk cId="1865298196" sldId="1034"/>
            <ac:spMk id="15" creationId="{3FCB574D-8AB5-E999-9970-7CDB0A370097}"/>
          </ac:spMkLst>
        </pc:spChg>
        <pc:spChg chg="add mod ord">
          <ac:chgData name="Alfred Asterjadhi" userId="39de57b9-85c0-4fd1-aaac-8ca2b6560ad0" providerId="ADAL" clId="{E0725D23-625E-498B-87E0-2B1913CF0FE0}" dt="2024-08-05T20:11:22.642" v="635" actId="6264"/>
          <ac:spMkLst>
            <pc:docMk/>
            <pc:sldMk cId="1865298196" sldId="1034"/>
            <ac:spMk id="16" creationId="{6A3D1F61-C70B-527B-6469-4EC643FA23FB}"/>
          </ac:spMkLst>
        </pc:spChg>
      </pc:sldChg>
      <pc:sldChg chg="addSp delSp modSp mod chgLayout">
        <pc:chgData name="Alfred Asterjadhi" userId="39de57b9-85c0-4fd1-aaac-8ca2b6560ad0" providerId="ADAL" clId="{E0725D23-625E-498B-87E0-2B1913CF0FE0}" dt="2024-09-12T02:28:21.258" v="9282" actId="113"/>
        <pc:sldMkLst>
          <pc:docMk/>
          <pc:sldMk cId="2191704044" sldId="1039"/>
        </pc:sldMkLst>
        <pc:spChg chg="mod ord">
          <ac:chgData name="Alfred Asterjadhi" userId="39de57b9-85c0-4fd1-aaac-8ca2b6560ad0" providerId="ADAL" clId="{E0725D23-625E-498B-87E0-2B1913CF0FE0}" dt="2024-09-11T23:40:02.877" v="8895" actId="20577"/>
          <ac:spMkLst>
            <pc:docMk/>
            <pc:sldMk cId="2191704044" sldId="1039"/>
            <ac:spMk id="2" creationId="{9EF97F5A-CE7F-7BBA-0DB4-CF87B031E7D4}"/>
          </ac:spMkLst>
        </pc:spChg>
        <pc:spChg chg="del mod">
          <ac:chgData name="Alfred Asterjadhi" userId="39de57b9-85c0-4fd1-aaac-8ca2b6560ad0" providerId="ADAL" clId="{E0725D23-625E-498B-87E0-2B1913CF0FE0}" dt="2024-08-05T20:08:58.413" v="553" actId="6264"/>
          <ac:spMkLst>
            <pc:docMk/>
            <pc:sldMk cId="2191704044" sldId="1039"/>
            <ac:spMk id="3" creationId="{2C08B101-42DC-1716-269A-5A07B06D62DE}"/>
          </ac:spMkLst>
        </pc:spChg>
        <pc:spChg chg="add del mod">
          <ac:chgData name="Alfred Asterjadhi" userId="39de57b9-85c0-4fd1-aaac-8ca2b6560ad0" providerId="ADAL" clId="{E0725D23-625E-498B-87E0-2B1913CF0FE0}" dt="2024-09-07T19:51:52.243" v="1880" actId="6264"/>
          <ac:spMkLst>
            <pc:docMk/>
            <pc:sldMk cId="2191704044" sldId="1039"/>
            <ac:spMk id="3" creationId="{330D2C44-A143-6C9B-6B5E-3E7F9C7E2600}"/>
          </ac:spMkLst>
        </pc:spChg>
        <pc:spChg chg="mod ord">
          <ac:chgData name="Alfred Asterjadhi" userId="39de57b9-85c0-4fd1-aaac-8ca2b6560ad0" providerId="ADAL" clId="{E0725D23-625E-498B-87E0-2B1913CF0FE0}" dt="2024-09-07T19:51:52.243" v="1880" actId="6264"/>
          <ac:spMkLst>
            <pc:docMk/>
            <pc:sldMk cId="2191704044" sldId="1039"/>
            <ac:spMk id="4" creationId="{8B684BB7-2D5A-055E-0295-767A7870AB10}"/>
          </ac:spMkLst>
        </pc:spChg>
        <pc:spChg chg="mod ord">
          <ac:chgData name="Alfred Asterjadhi" userId="39de57b9-85c0-4fd1-aaac-8ca2b6560ad0" providerId="ADAL" clId="{E0725D23-625E-498B-87E0-2B1913CF0FE0}" dt="2024-09-07T19:51:52.243" v="1880" actId="6264"/>
          <ac:spMkLst>
            <pc:docMk/>
            <pc:sldMk cId="2191704044" sldId="1039"/>
            <ac:spMk id="5" creationId="{D3F03832-0357-D3F4-5D78-9AEED64EAC6F}"/>
          </ac:spMkLst>
        </pc:spChg>
        <pc:spChg chg="mod ord">
          <ac:chgData name="Alfred Asterjadhi" userId="39de57b9-85c0-4fd1-aaac-8ca2b6560ad0" providerId="ADAL" clId="{E0725D23-625E-498B-87E0-2B1913CF0FE0}" dt="2024-09-07T19:51:52.243" v="1880" actId="6264"/>
          <ac:spMkLst>
            <pc:docMk/>
            <pc:sldMk cId="2191704044" sldId="1039"/>
            <ac:spMk id="6" creationId="{EC77C5EB-E20F-F01E-703C-08282E47E7DA}"/>
          </ac:spMkLst>
        </pc:spChg>
        <pc:spChg chg="add del mod">
          <ac:chgData name="Alfred Asterjadhi" userId="39de57b9-85c0-4fd1-aaac-8ca2b6560ad0" providerId="ADAL" clId="{E0725D23-625E-498B-87E0-2B1913CF0FE0}" dt="2024-09-07T19:51:52.243" v="1880" actId="6264"/>
          <ac:spMkLst>
            <pc:docMk/>
            <pc:sldMk cId="2191704044" sldId="1039"/>
            <ac:spMk id="7" creationId="{9F595B7C-6EDB-23AD-AF39-8CD8035B4034}"/>
          </ac:spMkLst>
        </pc:spChg>
        <pc:spChg chg="add del mod">
          <ac:chgData name="Alfred Asterjadhi" userId="39de57b9-85c0-4fd1-aaac-8ca2b6560ad0" providerId="ADAL" clId="{E0725D23-625E-498B-87E0-2B1913CF0FE0}" dt="2024-08-05T20:08:58.413" v="553" actId="6264"/>
          <ac:spMkLst>
            <pc:docMk/>
            <pc:sldMk cId="2191704044" sldId="1039"/>
            <ac:spMk id="7" creationId="{B97531A5-3512-EC92-F9F3-2E0A6094B98D}"/>
          </ac:spMkLst>
        </pc:spChg>
        <pc:spChg chg="add del mod">
          <ac:chgData name="Alfred Asterjadhi" userId="39de57b9-85c0-4fd1-aaac-8ca2b6560ad0" providerId="ADAL" clId="{E0725D23-625E-498B-87E0-2B1913CF0FE0}" dt="2024-08-05T20:08:58.413" v="553" actId="6264"/>
          <ac:spMkLst>
            <pc:docMk/>
            <pc:sldMk cId="2191704044" sldId="1039"/>
            <ac:spMk id="8" creationId="{014A4EA0-D6C2-7980-19CC-8678D8FAC89E}"/>
          </ac:spMkLst>
        </pc:spChg>
        <pc:spChg chg="add del mod">
          <ac:chgData name="Alfred Asterjadhi" userId="39de57b9-85c0-4fd1-aaac-8ca2b6560ad0" providerId="ADAL" clId="{E0725D23-625E-498B-87E0-2B1913CF0FE0}" dt="2024-09-07T19:51:52.243" v="1880" actId="6264"/>
          <ac:spMkLst>
            <pc:docMk/>
            <pc:sldMk cId="2191704044" sldId="1039"/>
            <ac:spMk id="8" creationId="{1DECF61C-B44B-11BD-0500-54F328659644}"/>
          </ac:spMkLst>
        </pc:spChg>
        <pc:spChg chg="add del mod">
          <ac:chgData name="Alfred Asterjadhi" userId="39de57b9-85c0-4fd1-aaac-8ca2b6560ad0" providerId="ADAL" clId="{E0725D23-625E-498B-87E0-2B1913CF0FE0}" dt="2024-08-05T20:08:58.413" v="553" actId="6264"/>
          <ac:spMkLst>
            <pc:docMk/>
            <pc:sldMk cId="2191704044" sldId="1039"/>
            <ac:spMk id="9" creationId="{8B79CAE5-6A57-FFE9-B127-E9059F6FD417}"/>
          </ac:spMkLst>
        </pc:spChg>
        <pc:spChg chg="add del mod">
          <ac:chgData name="Alfred Asterjadhi" userId="39de57b9-85c0-4fd1-aaac-8ca2b6560ad0" providerId="ADAL" clId="{E0725D23-625E-498B-87E0-2B1913CF0FE0}" dt="2024-09-07T19:51:52.243" v="1880" actId="6264"/>
          <ac:spMkLst>
            <pc:docMk/>
            <pc:sldMk cId="2191704044" sldId="1039"/>
            <ac:spMk id="9" creationId="{A60A9C8F-6099-E698-8B9D-DFCEF8CD8370}"/>
          </ac:spMkLst>
        </pc:spChg>
        <pc:spChg chg="add del mod">
          <ac:chgData name="Alfred Asterjadhi" userId="39de57b9-85c0-4fd1-aaac-8ca2b6560ad0" providerId="ADAL" clId="{E0725D23-625E-498B-87E0-2B1913CF0FE0}" dt="2024-09-07T19:51:52.243" v="1880" actId="6264"/>
          <ac:spMkLst>
            <pc:docMk/>
            <pc:sldMk cId="2191704044" sldId="1039"/>
            <ac:spMk id="10" creationId="{6B763D41-63A5-53D0-48FC-6CC70E951AFC}"/>
          </ac:spMkLst>
        </pc:spChg>
        <pc:spChg chg="add del mod">
          <ac:chgData name="Alfred Asterjadhi" userId="39de57b9-85c0-4fd1-aaac-8ca2b6560ad0" providerId="ADAL" clId="{E0725D23-625E-498B-87E0-2B1913CF0FE0}" dt="2024-08-05T20:08:58.413" v="553" actId="6264"/>
          <ac:spMkLst>
            <pc:docMk/>
            <pc:sldMk cId="2191704044" sldId="1039"/>
            <ac:spMk id="10" creationId="{869F6AEC-C6F8-D11C-773D-501C3A9FEC76}"/>
          </ac:spMkLst>
        </pc:spChg>
        <pc:spChg chg="add mod ord">
          <ac:chgData name="Alfred Asterjadhi" userId="39de57b9-85c0-4fd1-aaac-8ca2b6560ad0" providerId="ADAL" clId="{E0725D23-625E-498B-87E0-2B1913CF0FE0}" dt="2024-09-12T02:28:21.258" v="9282" actId="113"/>
          <ac:spMkLst>
            <pc:docMk/>
            <pc:sldMk cId="2191704044" sldId="1039"/>
            <ac:spMk id="11" creationId="{D83BC6FD-E509-9ECD-A46C-799144E40C34}"/>
          </ac:spMkLst>
        </pc:spChg>
      </pc:sldChg>
      <pc:sldChg chg="modSp mod">
        <pc:chgData name="Alfred Asterjadhi" userId="39de57b9-85c0-4fd1-aaac-8ca2b6560ad0" providerId="ADAL" clId="{E0725D23-625E-498B-87E0-2B1913CF0FE0}" dt="2024-09-12T20:27:56.244" v="9922" actId="20577"/>
        <pc:sldMkLst>
          <pc:docMk/>
          <pc:sldMk cId="1268796722" sldId="1069"/>
        </pc:sldMkLst>
        <pc:spChg chg="mod">
          <ac:chgData name="Alfred Asterjadhi" userId="39de57b9-85c0-4fd1-aaac-8ca2b6560ad0" providerId="ADAL" clId="{E0725D23-625E-498B-87E0-2B1913CF0FE0}" dt="2024-09-12T20:27:56.244" v="9922" actId="20577"/>
          <ac:spMkLst>
            <pc:docMk/>
            <pc:sldMk cId="1268796722" sldId="1069"/>
            <ac:spMk id="3" creationId="{D1358E1A-E185-4489-03F1-1A1A550D7AE4}"/>
          </ac:spMkLst>
        </pc:spChg>
        <pc:spChg chg="mod">
          <ac:chgData name="Alfred Asterjadhi" userId="39de57b9-85c0-4fd1-aaac-8ca2b6560ad0" providerId="ADAL" clId="{E0725D23-625E-498B-87E0-2B1913CF0FE0}" dt="2024-08-05T19:26:35.471" v="80" actId="313"/>
          <ac:spMkLst>
            <pc:docMk/>
            <pc:sldMk cId="1268796722" sldId="1069"/>
            <ac:spMk id="6" creationId="{A843F1B1-22CD-3B09-326F-EF9071A68CDB}"/>
          </ac:spMkLst>
        </pc:spChg>
      </pc:sldChg>
      <pc:sldChg chg="modSp del mod">
        <pc:chgData name="Alfred Asterjadhi" userId="39de57b9-85c0-4fd1-aaac-8ca2b6560ad0" providerId="ADAL" clId="{E0725D23-625E-498B-87E0-2B1913CF0FE0}" dt="2024-08-05T20:06:57.935" v="486" actId="47"/>
        <pc:sldMkLst>
          <pc:docMk/>
          <pc:sldMk cId="86469410" sldId="1081"/>
        </pc:sldMkLst>
        <pc:spChg chg="mod">
          <ac:chgData name="Alfred Asterjadhi" userId="39de57b9-85c0-4fd1-aaac-8ca2b6560ad0" providerId="ADAL" clId="{E0725D23-625E-498B-87E0-2B1913CF0FE0}" dt="2024-08-05T19:26:18.411" v="55" actId="313"/>
          <ac:spMkLst>
            <pc:docMk/>
            <pc:sldMk cId="86469410" sldId="1081"/>
            <ac:spMk id="6" creationId="{974B2026-97FB-40D2-8F22-7E6D319B4EA2}"/>
          </ac:spMkLst>
        </pc:spChg>
      </pc:sldChg>
      <pc:sldChg chg="modSp del mod">
        <pc:chgData name="Alfred Asterjadhi" userId="39de57b9-85c0-4fd1-aaac-8ca2b6560ad0" providerId="ADAL" clId="{E0725D23-625E-498B-87E0-2B1913CF0FE0}" dt="2024-08-05T20:06:59.757" v="487" actId="47"/>
        <pc:sldMkLst>
          <pc:docMk/>
          <pc:sldMk cId="241393342" sldId="1082"/>
        </pc:sldMkLst>
        <pc:spChg chg="mod">
          <ac:chgData name="Alfred Asterjadhi" userId="39de57b9-85c0-4fd1-aaac-8ca2b6560ad0" providerId="ADAL" clId="{E0725D23-625E-498B-87E0-2B1913CF0FE0}" dt="2024-08-05T19:26:18.996" v="56" actId="313"/>
          <ac:spMkLst>
            <pc:docMk/>
            <pc:sldMk cId="241393342" sldId="1082"/>
            <ac:spMk id="6" creationId="{974B2026-97FB-40D2-8F22-7E6D319B4EA2}"/>
          </ac:spMkLst>
        </pc:spChg>
      </pc:sldChg>
      <pc:sldChg chg="modSp mod">
        <pc:chgData name="Alfred Asterjadhi" userId="39de57b9-85c0-4fd1-aaac-8ca2b6560ad0" providerId="ADAL" clId="{E0725D23-625E-498B-87E0-2B1913CF0FE0}" dt="2024-09-10T20:32:13.596" v="6985" actId="20577"/>
        <pc:sldMkLst>
          <pc:docMk/>
          <pc:sldMk cId="2943567508" sldId="1137"/>
        </pc:sldMkLst>
        <pc:spChg chg="mod">
          <ac:chgData name="Alfred Asterjadhi" userId="39de57b9-85c0-4fd1-aaac-8ca2b6560ad0" providerId="ADAL" clId="{E0725D23-625E-498B-87E0-2B1913CF0FE0}" dt="2024-08-05T19:26:00.761" v="45" actId="313"/>
          <ac:spMkLst>
            <pc:docMk/>
            <pc:sldMk cId="2943567508" sldId="1137"/>
            <ac:spMk id="3" creationId="{D20906E0-F900-4991-83B1-675F5B67FA2D}"/>
          </ac:spMkLst>
        </pc:spChg>
        <pc:graphicFrameChg chg="mod modGraphic">
          <ac:chgData name="Alfred Asterjadhi" userId="39de57b9-85c0-4fd1-aaac-8ca2b6560ad0" providerId="ADAL" clId="{E0725D23-625E-498B-87E0-2B1913CF0FE0}" dt="2024-09-10T20:32:13.596" v="6985" actId="20577"/>
          <ac:graphicFrameMkLst>
            <pc:docMk/>
            <pc:sldMk cId="2943567508" sldId="1137"/>
            <ac:graphicFrameMk id="6" creationId="{5094FBC8-BB74-47F3-965D-16BC678F4D1D}"/>
          </ac:graphicFrameMkLst>
        </pc:graphicFrameChg>
      </pc:sldChg>
      <pc:sldChg chg="addSp delSp modSp del mod ord chgLayout">
        <pc:chgData name="Alfred Asterjadhi" userId="39de57b9-85c0-4fd1-aaac-8ca2b6560ad0" providerId="ADAL" clId="{E0725D23-625E-498B-87E0-2B1913CF0FE0}" dt="2024-09-08T01:48:53.167" v="3015" actId="47"/>
        <pc:sldMkLst>
          <pc:docMk/>
          <pc:sldMk cId="1918686211" sldId="1143"/>
        </pc:sldMkLst>
        <pc:spChg chg="mod ord">
          <ac:chgData name="Alfred Asterjadhi" userId="39de57b9-85c0-4fd1-aaac-8ca2b6560ad0" providerId="ADAL" clId="{E0725D23-625E-498B-87E0-2B1913CF0FE0}" dt="2024-09-08T01:46:21.907" v="2955" actId="6264"/>
          <ac:spMkLst>
            <pc:docMk/>
            <pc:sldMk cId="1918686211" sldId="1143"/>
            <ac:spMk id="2" creationId="{B9102756-E6E7-1CB5-4F84-3B4215E3AAD4}"/>
          </ac:spMkLst>
        </pc:spChg>
        <pc:spChg chg="del mod">
          <ac:chgData name="Alfred Asterjadhi" userId="39de57b9-85c0-4fd1-aaac-8ca2b6560ad0" providerId="ADAL" clId="{E0725D23-625E-498B-87E0-2B1913CF0FE0}" dt="2024-08-05T20:04:55.703" v="443" actId="6264"/>
          <ac:spMkLst>
            <pc:docMk/>
            <pc:sldMk cId="1918686211" sldId="1143"/>
            <ac:spMk id="3" creationId="{0B86390F-5573-FD6D-5C5A-BF6C8F0998F6}"/>
          </ac:spMkLst>
        </pc:spChg>
        <pc:spChg chg="add del mod">
          <ac:chgData name="Alfred Asterjadhi" userId="39de57b9-85c0-4fd1-aaac-8ca2b6560ad0" providerId="ADAL" clId="{E0725D23-625E-498B-87E0-2B1913CF0FE0}" dt="2024-09-07T20:52:56.040" v="1936" actId="6264"/>
          <ac:spMkLst>
            <pc:docMk/>
            <pc:sldMk cId="1918686211" sldId="1143"/>
            <ac:spMk id="3" creationId="{2B24ED7A-20D3-5D74-CE0B-54CC51B03B38}"/>
          </ac:spMkLst>
        </pc:spChg>
        <pc:spChg chg="mod ord">
          <ac:chgData name="Alfred Asterjadhi" userId="39de57b9-85c0-4fd1-aaac-8ca2b6560ad0" providerId="ADAL" clId="{E0725D23-625E-498B-87E0-2B1913CF0FE0}" dt="2024-09-08T01:46:21.907" v="2955" actId="6264"/>
          <ac:spMkLst>
            <pc:docMk/>
            <pc:sldMk cId="1918686211" sldId="1143"/>
            <ac:spMk id="4" creationId="{84797928-D71F-1540-9B5E-EE43D8CFA35F}"/>
          </ac:spMkLst>
        </pc:spChg>
        <pc:spChg chg="mod ord">
          <ac:chgData name="Alfred Asterjadhi" userId="39de57b9-85c0-4fd1-aaac-8ca2b6560ad0" providerId="ADAL" clId="{E0725D23-625E-498B-87E0-2B1913CF0FE0}" dt="2024-09-08T01:46:21.907" v="2955" actId="6264"/>
          <ac:spMkLst>
            <pc:docMk/>
            <pc:sldMk cId="1918686211" sldId="1143"/>
            <ac:spMk id="5" creationId="{C2BB9616-C599-F288-E7A8-18FA6FE84185}"/>
          </ac:spMkLst>
        </pc:spChg>
        <pc:spChg chg="mod ord">
          <ac:chgData name="Alfred Asterjadhi" userId="39de57b9-85c0-4fd1-aaac-8ca2b6560ad0" providerId="ADAL" clId="{E0725D23-625E-498B-87E0-2B1913CF0FE0}" dt="2024-09-08T01:46:21.907" v="2955" actId="6264"/>
          <ac:spMkLst>
            <pc:docMk/>
            <pc:sldMk cId="1918686211" sldId="1143"/>
            <ac:spMk id="6" creationId="{1B8B55C2-1398-BEF2-548C-ED39E17FB6D1}"/>
          </ac:spMkLst>
        </pc:spChg>
        <pc:spChg chg="add del mod">
          <ac:chgData name="Alfred Asterjadhi" userId="39de57b9-85c0-4fd1-aaac-8ca2b6560ad0" providerId="ADAL" clId="{E0725D23-625E-498B-87E0-2B1913CF0FE0}" dt="2024-09-07T20:52:56.040" v="1936" actId="6264"/>
          <ac:spMkLst>
            <pc:docMk/>
            <pc:sldMk cId="1918686211" sldId="1143"/>
            <ac:spMk id="7" creationId="{56D9D583-AF59-20C9-9415-A453B6E5727E}"/>
          </ac:spMkLst>
        </pc:spChg>
        <pc:spChg chg="add del mod">
          <ac:chgData name="Alfred Asterjadhi" userId="39de57b9-85c0-4fd1-aaac-8ca2b6560ad0" providerId="ADAL" clId="{E0725D23-625E-498B-87E0-2B1913CF0FE0}" dt="2024-08-05T20:04:55.703" v="443" actId="6264"/>
          <ac:spMkLst>
            <pc:docMk/>
            <pc:sldMk cId="1918686211" sldId="1143"/>
            <ac:spMk id="7" creationId="{E4F0F0F9-DD41-842B-AEB2-2FA0DDF1F1AE}"/>
          </ac:spMkLst>
        </pc:spChg>
        <pc:spChg chg="add del mod">
          <ac:chgData name="Alfred Asterjadhi" userId="39de57b9-85c0-4fd1-aaac-8ca2b6560ad0" providerId="ADAL" clId="{E0725D23-625E-498B-87E0-2B1913CF0FE0}" dt="2024-09-07T20:52:56.040" v="1936" actId="6264"/>
          <ac:spMkLst>
            <pc:docMk/>
            <pc:sldMk cId="1918686211" sldId="1143"/>
            <ac:spMk id="8" creationId="{46F29EFF-B422-6D9E-4685-B9C48705EAA9}"/>
          </ac:spMkLst>
        </pc:spChg>
        <pc:spChg chg="add del mod">
          <ac:chgData name="Alfred Asterjadhi" userId="39de57b9-85c0-4fd1-aaac-8ca2b6560ad0" providerId="ADAL" clId="{E0725D23-625E-498B-87E0-2B1913CF0FE0}" dt="2024-08-05T20:04:55.703" v="443" actId="6264"/>
          <ac:spMkLst>
            <pc:docMk/>
            <pc:sldMk cId="1918686211" sldId="1143"/>
            <ac:spMk id="8" creationId="{DB20FF4D-1CA9-CA4D-B020-1E2BD7B729F5}"/>
          </ac:spMkLst>
        </pc:spChg>
        <pc:spChg chg="add del mod">
          <ac:chgData name="Alfred Asterjadhi" userId="39de57b9-85c0-4fd1-aaac-8ca2b6560ad0" providerId="ADAL" clId="{E0725D23-625E-498B-87E0-2B1913CF0FE0}" dt="2024-09-07T20:52:56.040" v="1936" actId="6264"/>
          <ac:spMkLst>
            <pc:docMk/>
            <pc:sldMk cId="1918686211" sldId="1143"/>
            <ac:spMk id="9" creationId="{5DC1E72C-2E8E-C91F-DAB8-2F51A174562E}"/>
          </ac:spMkLst>
        </pc:spChg>
        <pc:spChg chg="add del mod">
          <ac:chgData name="Alfred Asterjadhi" userId="39de57b9-85c0-4fd1-aaac-8ca2b6560ad0" providerId="ADAL" clId="{E0725D23-625E-498B-87E0-2B1913CF0FE0}" dt="2024-08-05T20:04:55.703" v="443" actId="6264"/>
          <ac:spMkLst>
            <pc:docMk/>
            <pc:sldMk cId="1918686211" sldId="1143"/>
            <ac:spMk id="9" creationId="{6FFDF2C0-8B15-C573-71FF-0F5CEB2EE352}"/>
          </ac:spMkLst>
        </pc:spChg>
        <pc:spChg chg="add del mod">
          <ac:chgData name="Alfred Asterjadhi" userId="39de57b9-85c0-4fd1-aaac-8ca2b6560ad0" providerId="ADAL" clId="{E0725D23-625E-498B-87E0-2B1913CF0FE0}" dt="2024-08-05T20:04:55.703" v="443" actId="6264"/>
          <ac:spMkLst>
            <pc:docMk/>
            <pc:sldMk cId="1918686211" sldId="1143"/>
            <ac:spMk id="10" creationId="{4EA25E40-5EDE-5323-FFDB-082614246A9F}"/>
          </ac:spMkLst>
        </pc:spChg>
        <pc:spChg chg="add del mod">
          <ac:chgData name="Alfred Asterjadhi" userId="39de57b9-85c0-4fd1-aaac-8ca2b6560ad0" providerId="ADAL" clId="{E0725D23-625E-498B-87E0-2B1913CF0FE0}" dt="2024-09-07T20:52:56.040" v="1936" actId="6264"/>
          <ac:spMkLst>
            <pc:docMk/>
            <pc:sldMk cId="1918686211" sldId="1143"/>
            <ac:spMk id="10" creationId="{CAFABA2B-B4A6-4922-D414-B5CE240524DA}"/>
          </ac:spMkLst>
        </pc:spChg>
        <pc:spChg chg="add del mod ord">
          <ac:chgData name="Alfred Asterjadhi" userId="39de57b9-85c0-4fd1-aaac-8ca2b6560ad0" providerId="ADAL" clId="{E0725D23-625E-498B-87E0-2B1913CF0FE0}" dt="2024-09-08T01:46:21.907" v="2955" actId="6264"/>
          <ac:spMkLst>
            <pc:docMk/>
            <pc:sldMk cId="1918686211" sldId="1143"/>
            <ac:spMk id="11" creationId="{C63601DB-C8A7-12C7-E1E6-9C689A3410F4}"/>
          </ac:spMkLst>
        </pc:spChg>
        <pc:spChg chg="add del mod">
          <ac:chgData name="Alfred Asterjadhi" userId="39de57b9-85c0-4fd1-aaac-8ca2b6560ad0" providerId="ADAL" clId="{E0725D23-625E-498B-87E0-2B1913CF0FE0}" dt="2024-09-08T01:46:21.907" v="2955" actId="6264"/>
          <ac:spMkLst>
            <pc:docMk/>
            <pc:sldMk cId="1918686211" sldId="1143"/>
            <ac:spMk id="12" creationId="{9358EEF4-5165-FBDE-75F5-B144B5DDC223}"/>
          </ac:spMkLst>
        </pc:spChg>
        <pc:spChg chg="add del mod">
          <ac:chgData name="Alfred Asterjadhi" userId="39de57b9-85c0-4fd1-aaac-8ca2b6560ad0" providerId="ADAL" clId="{E0725D23-625E-498B-87E0-2B1913CF0FE0}" dt="2024-09-08T01:46:21.907" v="2955" actId="6264"/>
          <ac:spMkLst>
            <pc:docMk/>
            <pc:sldMk cId="1918686211" sldId="1143"/>
            <ac:spMk id="13" creationId="{E9BD3320-917B-8A37-6AC8-1E849DC58421}"/>
          </ac:spMkLst>
        </pc:spChg>
        <pc:spChg chg="add del mod">
          <ac:chgData name="Alfred Asterjadhi" userId="39de57b9-85c0-4fd1-aaac-8ca2b6560ad0" providerId="ADAL" clId="{E0725D23-625E-498B-87E0-2B1913CF0FE0}" dt="2024-09-08T01:46:21.907" v="2955" actId="6264"/>
          <ac:spMkLst>
            <pc:docMk/>
            <pc:sldMk cId="1918686211" sldId="1143"/>
            <ac:spMk id="14" creationId="{D91E6B77-085F-68FF-58E3-1105720F4A9B}"/>
          </ac:spMkLst>
        </pc:spChg>
        <pc:spChg chg="add del mod">
          <ac:chgData name="Alfred Asterjadhi" userId="39de57b9-85c0-4fd1-aaac-8ca2b6560ad0" providerId="ADAL" clId="{E0725D23-625E-498B-87E0-2B1913CF0FE0}" dt="2024-09-08T01:46:21.907" v="2955" actId="6264"/>
          <ac:spMkLst>
            <pc:docMk/>
            <pc:sldMk cId="1918686211" sldId="1143"/>
            <ac:spMk id="15" creationId="{4432D420-6E37-EE57-C47B-A026F5FA0141}"/>
          </ac:spMkLst>
        </pc:spChg>
        <pc:spChg chg="add mod ord">
          <ac:chgData name="Alfred Asterjadhi" userId="39de57b9-85c0-4fd1-aaac-8ca2b6560ad0" providerId="ADAL" clId="{E0725D23-625E-498B-87E0-2B1913CF0FE0}" dt="2024-09-08T01:46:49.696" v="3014" actId="20577"/>
          <ac:spMkLst>
            <pc:docMk/>
            <pc:sldMk cId="1918686211" sldId="1143"/>
            <ac:spMk id="16" creationId="{03D165D1-F693-759A-7EA4-BF49A9DB1EC4}"/>
          </ac:spMkLst>
        </pc:spChg>
      </pc:sldChg>
      <pc:sldChg chg="modSp del mod">
        <pc:chgData name="Alfred Asterjadhi" userId="39de57b9-85c0-4fd1-aaac-8ca2b6560ad0" providerId="ADAL" clId="{E0725D23-625E-498B-87E0-2B1913CF0FE0}" dt="2024-08-05T20:10:58.995" v="619" actId="47"/>
        <pc:sldMkLst>
          <pc:docMk/>
          <pc:sldMk cId="3553142668" sldId="1156"/>
        </pc:sldMkLst>
        <pc:spChg chg="mod">
          <ac:chgData name="Alfred Asterjadhi" userId="39de57b9-85c0-4fd1-aaac-8ca2b6560ad0" providerId="ADAL" clId="{E0725D23-625E-498B-87E0-2B1913CF0FE0}" dt="2024-08-05T19:26:36.949" v="82" actId="313"/>
          <ac:spMkLst>
            <pc:docMk/>
            <pc:sldMk cId="3553142668" sldId="1156"/>
            <ac:spMk id="6" creationId="{1D3FD34C-CC58-E071-9C7E-949C1661A8C5}"/>
          </ac:spMkLst>
        </pc:spChg>
      </pc:sldChg>
      <pc:sldChg chg="addSp delSp modSp add mod">
        <pc:chgData name="Alfred Asterjadhi" userId="39de57b9-85c0-4fd1-aaac-8ca2b6560ad0" providerId="ADAL" clId="{E0725D23-625E-498B-87E0-2B1913CF0FE0}" dt="2024-09-10T04:20:05.206" v="6719" actId="20577"/>
        <pc:sldMkLst>
          <pc:docMk/>
          <pc:sldMk cId="1686497341" sldId="1157"/>
        </pc:sldMkLst>
        <pc:spChg chg="mod">
          <ac:chgData name="Alfred Asterjadhi" userId="39de57b9-85c0-4fd1-aaac-8ca2b6560ad0" providerId="ADAL" clId="{E0725D23-625E-498B-87E0-2B1913CF0FE0}" dt="2024-09-10T04:19:20.244" v="6704" actId="13926"/>
          <ac:spMkLst>
            <pc:docMk/>
            <pc:sldMk cId="1686497341" sldId="1157"/>
            <ac:spMk id="2" creationId="{4B5F0D0E-8BB7-48AB-9160-728B8B3399A2}"/>
          </ac:spMkLst>
        </pc:spChg>
        <pc:spChg chg="mod">
          <ac:chgData name="Alfred Asterjadhi" userId="39de57b9-85c0-4fd1-aaac-8ca2b6560ad0" providerId="ADAL" clId="{E0725D23-625E-498B-87E0-2B1913CF0FE0}" dt="2024-09-10T04:20:05.206" v="6719" actId="20577"/>
          <ac:spMkLst>
            <pc:docMk/>
            <pc:sldMk cId="1686497341" sldId="1157"/>
            <ac:spMk id="3" creationId="{DFB0BA47-D7B6-4F95-932E-A7AA615BC440}"/>
          </ac:spMkLst>
        </pc:spChg>
        <pc:graphicFrameChg chg="add del mod">
          <ac:chgData name="Alfred Asterjadhi" userId="39de57b9-85c0-4fd1-aaac-8ca2b6560ad0" providerId="ADAL" clId="{E0725D23-625E-498B-87E0-2B1913CF0FE0}" dt="2024-09-06T22:44:03.156" v="1085" actId="21"/>
          <ac:graphicFrameMkLst>
            <pc:docMk/>
            <pc:sldMk cId="1686497341" sldId="1157"/>
            <ac:graphicFrameMk id="7" creationId="{A3766262-33A3-800D-E68C-B8E6D7FB3648}"/>
          </ac:graphicFrameMkLst>
        </pc:graphicFrameChg>
        <pc:graphicFrameChg chg="add mod">
          <ac:chgData name="Alfred Asterjadhi" userId="39de57b9-85c0-4fd1-aaac-8ca2b6560ad0" providerId="ADAL" clId="{E0725D23-625E-498B-87E0-2B1913CF0FE0}" dt="2024-09-06T22:44:10.538" v="1086"/>
          <ac:graphicFrameMkLst>
            <pc:docMk/>
            <pc:sldMk cId="1686497341" sldId="1157"/>
            <ac:graphicFrameMk id="8" creationId="{180C895A-47D1-ECB0-3FD4-A401EC1D44C3}"/>
          </ac:graphicFrameMkLst>
        </pc:graphicFrameChg>
        <pc:graphicFrameChg chg="add mod">
          <ac:chgData name="Alfred Asterjadhi" userId="39de57b9-85c0-4fd1-aaac-8ca2b6560ad0" providerId="ADAL" clId="{E0725D23-625E-498B-87E0-2B1913CF0FE0}" dt="2024-09-06T22:44:31.506" v="1091"/>
          <ac:graphicFrameMkLst>
            <pc:docMk/>
            <pc:sldMk cId="1686497341" sldId="1157"/>
            <ac:graphicFrameMk id="9" creationId="{D0285F2B-B6C2-3982-7F99-1112EFA9E0B2}"/>
          </ac:graphicFrameMkLst>
        </pc:graphicFrameChg>
      </pc:sldChg>
      <pc:sldChg chg="modSp del mod">
        <pc:chgData name="Alfred Asterjadhi" userId="39de57b9-85c0-4fd1-aaac-8ca2b6560ad0" providerId="ADAL" clId="{E0725D23-625E-498B-87E0-2B1913CF0FE0}" dt="2024-08-05T20:02:41.716" v="348" actId="2696"/>
        <pc:sldMkLst>
          <pc:docMk/>
          <pc:sldMk cId="1840254059" sldId="1157"/>
        </pc:sldMkLst>
        <pc:spChg chg="mod">
          <ac:chgData name="Alfred Asterjadhi" userId="39de57b9-85c0-4fd1-aaac-8ca2b6560ad0" providerId="ADAL" clId="{E0725D23-625E-498B-87E0-2B1913CF0FE0}" dt="2024-08-05T20:00:59.225" v="299" actId="13926"/>
          <ac:spMkLst>
            <pc:docMk/>
            <pc:sldMk cId="1840254059" sldId="1157"/>
            <ac:spMk id="2" creationId="{4B5F0D0E-8BB7-48AB-9160-728B8B3399A2}"/>
          </ac:spMkLst>
        </pc:spChg>
        <pc:spChg chg="mod">
          <ac:chgData name="Alfred Asterjadhi" userId="39de57b9-85c0-4fd1-aaac-8ca2b6560ad0" providerId="ADAL" clId="{E0725D23-625E-498B-87E0-2B1913CF0FE0}" dt="2024-08-05T20:01:22.469" v="318" actId="20577"/>
          <ac:spMkLst>
            <pc:docMk/>
            <pc:sldMk cId="1840254059" sldId="1157"/>
            <ac:spMk id="3" creationId="{DFB0BA47-D7B6-4F95-932E-A7AA615BC440}"/>
          </ac:spMkLst>
        </pc:spChg>
        <pc:spChg chg="mod">
          <ac:chgData name="Alfred Asterjadhi" userId="39de57b9-85c0-4fd1-aaac-8ca2b6560ad0" providerId="ADAL" clId="{E0725D23-625E-498B-87E0-2B1913CF0FE0}" dt="2024-08-05T19:26:01.218" v="46" actId="313"/>
          <ac:spMkLst>
            <pc:docMk/>
            <pc:sldMk cId="1840254059" sldId="1157"/>
            <ac:spMk id="6" creationId="{974B2026-97FB-40D2-8F22-7E6D319B4EA2}"/>
          </ac:spMkLst>
        </pc:spChg>
      </pc:sldChg>
      <pc:sldChg chg="addSp modSp add mod">
        <pc:chgData name="Alfred Asterjadhi" userId="39de57b9-85c0-4fd1-aaac-8ca2b6560ad0" providerId="ADAL" clId="{E0725D23-625E-498B-87E0-2B1913CF0FE0}" dt="2024-09-10T04:23:22.309" v="6764" actId="207"/>
        <pc:sldMkLst>
          <pc:docMk/>
          <pc:sldMk cId="1087777977" sldId="1158"/>
        </pc:sldMkLst>
        <pc:spChg chg="mod">
          <ac:chgData name="Alfred Asterjadhi" userId="39de57b9-85c0-4fd1-aaac-8ca2b6560ad0" providerId="ADAL" clId="{E0725D23-625E-498B-87E0-2B1913CF0FE0}" dt="2024-09-10T04:22:55.115" v="6758" actId="13926"/>
          <ac:spMkLst>
            <pc:docMk/>
            <pc:sldMk cId="1087777977" sldId="1158"/>
            <ac:spMk id="2" creationId="{4B5F0D0E-8BB7-48AB-9160-728B8B3399A2}"/>
          </ac:spMkLst>
        </pc:spChg>
        <pc:spChg chg="mod">
          <ac:chgData name="Alfred Asterjadhi" userId="39de57b9-85c0-4fd1-aaac-8ca2b6560ad0" providerId="ADAL" clId="{E0725D23-625E-498B-87E0-2B1913CF0FE0}" dt="2024-09-10T04:23:22.309" v="6764" actId="207"/>
          <ac:spMkLst>
            <pc:docMk/>
            <pc:sldMk cId="1087777977" sldId="1158"/>
            <ac:spMk id="3" creationId="{DFB0BA47-D7B6-4F95-932E-A7AA615BC440}"/>
          </ac:spMkLst>
        </pc:spChg>
        <pc:graphicFrameChg chg="add mod">
          <ac:chgData name="Alfred Asterjadhi" userId="39de57b9-85c0-4fd1-aaac-8ca2b6560ad0" providerId="ADAL" clId="{E0725D23-625E-498B-87E0-2B1913CF0FE0}" dt="2024-09-06T02:27:46.541" v="792"/>
          <ac:graphicFrameMkLst>
            <pc:docMk/>
            <pc:sldMk cId="1087777977" sldId="1158"/>
            <ac:graphicFrameMk id="7" creationId="{A5F04735-B19B-F8DC-EE73-D513F98C7F4F}"/>
          </ac:graphicFrameMkLst>
        </pc:graphicFrameChg>
        <pc:graphicFrameChg chg="add mod">
          <ac:chgData name="Alfred Asterjadhi" userId="39de57b9-85c0-4fd1-aaac-8ca2b6560ad0" providerId="ADAL" clId="{E0725D23-625E-498B-87E0-2B1913CF0FE0}" dt="2024-09-06T02:27:49.268" v="793"/>
          <ac:graphicFrameMkLst>
            <pc:docMk/>
            <pc:sldMk cId="1087777977" sldId="1158"/>
            <ac:graphicFrameMk id="8" creationId="{77B32690-CFB7-2239-BF5E-34CE4F57B1D7}"/>
          </ac:graphicFrameMkLst>
        </pc:graphicFrameChg>
        <pc:graphicFrameChg chg="add mod">
          <ac:chgData name="Alfred Asterjadhi" userId="39de57b9-85c0-4fd1-aaac-8ca2b6560ad0" providerId="ADAL" clId="{E0725D23-625E-498B-87E0-2B1913CF0FE0}" dt="2024-09-06T02:29:16.766" v="796"/>
          <ac:graphicFrameMkLst>
            <pc:docMk/>
            <pc:sldMk cId="1087777977" sldId="1158"/>
            <ac:graphicFrameMk id="9" creationId="{33901E14-4759-001D-C80A-0F1F0B858E38}"/>
          </ac:graphicFrameMkLst>
        </pc:graphicFrameChg>
        <pc:graphicFrameChg chg="add mod">
          <ac:chgData name="Alfred Asterjadhi" userId="39de57b9-85c0-4fd1-aaac-8ca2b6560ad0" providerId="ADAL" clId="{E0725D23-625E-498B-87E0-2B1913CF0FE0}" dt="2024-09-06T02:29:19.018" v="797"/>
          <ac:graphicFrameMkLst>
            <pc:docMk/>
            <pc:sldMk cId="1087777977" sldId="1158"/>
            <ac:graphicFrameMk id="10" creationId="{FF2E61A9-6FC9-1714-A098-06E805CB0344}"/>
          </ac:graphicFrameMkLst>
        </pc:graphicFrameChg>
        <pc:graphicFrameChg chg="add mod">
          <ac:chgData name="Alfred Asterjadhi" userId="39de57b9-85c0-4fd1-aaac-8ca2b6560ad0" providerId="ADAL" clId="{E0725D23-625E-498B-87E0-2B1913CF0FE0}" dt="2024-09-06T02:29:53.495" v="800"/>
          <ac:graphicFrameMkLst>
            <pc:docMk/>
            <pc:sldMk cId="1087777977" sldId="1158"/>
            <ac:graphicFrameMk id="11" creationId="{12338AA5-7A42-9C67-261E-E78EE3F494E9}"/>
          </ac:graphicFrameMkLst>
        </pc:graphicFrameChg>
      </pc:sldChg>
      <pc:sldChg chg="modSp del mod">
        <pc:chgData name="Alfred Asterjadhi" userId="39de57b9-85c0-4fd1-aaac-8ca2b6560ad0" providerId="ADAL" clId="{E0725D23-625E-498B-87E0-2B1913CF0FE0}" dt="2024-08-05T20:02:41.716" v="348" actId="2696"/>
        <pc:sldMkLst>
          <pc:docMk/>
          <pc:sldMk cId="1688116962" sldId="1158"/>
        </pc:sldMkLst>
        <pc:spChg chg="mod">
          <ac:chgData name="Alfred Asterjadhi" userId="39de57b9-85c0-4fd1-aaac-8ca2b6560ad0" providerId="ADAL" clId="{E0725D23-625E-498B-87E0-2B1913CF0FE0}" dt="2024-08-05T20:01:30.467" v="319" actId="13926"/>
          <ac:spMkLst>
            <pc:docMk/>
            <pc:sldMk cId="1688116962" sldId="1158"/>
            <ac:spMk id="2" creationId="{4B5F0D0E-8BB7-48AB-9160-728B8B3399A2}"/>
          </ac:spMkLst>
        </pc:spChg>
        <pc:spChg chg="mod">
          <ac:chgData name="Alfred Asterjadhi" userId="39de57b9-85c0-4fd1-aaac-8ca2b6560ad0" providerId="ADAL" clId="{E0725D23-625E-498B-87E0-2B1913CF0FE0}" dt="2024-08-05T20:01:55.836" v="331" actId="20577"/>
          <ac:spMkLst>
            <pc:docMk/>
            <pc:sldMk cId="1688116962" sldId="1158"/>
            <ac:spMk id="3" creationId="{DFB0BA47-D7B6-4F95-932E-A7AA615BC440}"/>
          </ac:spMkLst>
        </pc:spChg>
        <pc:spChg chg="mod">
          <ac:chgData name="Alfred Asterjadhi" userId="39de57b9-85c0-4fd1-aaac-8ca2b6560ad0" providerId="ADAL" clId="{E0725D23-625E-498B-87E0-2B1913CF0FE0}" dt="2024-08-05T19:26:01.698" v="47" actId="313"/>
          <ac:spMkLst>
            <pc:docMk/>
            <pc:sldMk cId="1688116962" sldId="1158"/>
            <ac:spMk id="6" creationId="{974B2026-97FB-40D2-8F22-7E6D319B4EA2}"/>
          </ac:spMkLst>
        </pc:spChg>
      </pc:sldChg>
      <pc:sldChg chg="modSp del mod">
        <pc:chgData name="Alfred Asterjadhi" userId="39de57b9-85c0-4fd1-aaac-8ca2b6560ad0" providerId="ADAL" clId="{E0725D23-625E-498B-87E0-2B1913CF0FE0}" dt="2024-08-05T20:07:04.326" v="489" actId="47"/>
        <pc:sldMkLst>
          <pc:docMk/>
          <pc:sldMk cId="4277591609" sldId="1159"/>
        </pc:sldMkLst>
        <pc:spChg chg="mod">
          <ac:chgData name="Alfred Asterjadhi" userId="39de57b9-85c0-4fd1-aaac-8ca2b6560ad0" providerId="ADAL" clId="{E0725D23-625E-498B-87E0-2B1913CF0FE0}" dt="2024-08-05T19:26:21.195" v="58" actId="313"/>
          <ac:spMkLst>
            <pc:docMk/>
            <pc:sldMk cId="4277591609" sldId="1159"/>
            <ac:spMk id="6" creationId="{974B2026-97FB-40D2-8F22-7E6D319B4EA2}"/>
          </ac:spMkLst>
        </pc:spChg>
      </pc:sldChg>
      <pc:sldChg chg="modSp del mod">
        <pc:chgData name="Alfred Asterjadhi" userId="39de57b9-85c0-4fd1-aaac-8ca2b6560ad0" providerId="ADAL" clId="{E0725D23-625E-498B-87E0-2B1913CF0FE0}" dt="2024-08-05T20:07:06.807" v="490" actId="47"/>
        <pc:sldMkLst>
          <pc:docMk/>
          <pc:sldMk cId="1309992779" sldId="1160"/>
        </pc:sldMkLst>
        <pc:spChg chg="mod">
          <ac:chgData name="Alfred Asterjadhi" userId="39de57b9-85c0-4fd1-aaac-8ca2b6560ad0" providerId="ADAL" clId="{E0725D23-625E-498B-87E0-2B1913CF0FE0}" dt="2024-08-05T19:26:22.027" v="59" actId="313"/>
          <ac:spMkLst>
            <pc:docMk/>
            <pc:sldMk cId="1309992779" sldId="1160"/>
            <ac:spMk id="6" creationId="{974B2026-97FB-40D2-8F22-7E6D319B4EA2}"/>
          </ac:spMkLst>
        </pc:spChg>
      </pc:sldChg>
      <pc:sldChg chg="modSp del mod">
        <pc:chgData name="Alfred Asterjadhi" userId="39de57b9-85c0-4fd1-aaac-8ca2b6560ad0" providerId="ADAL" clId="{E0725D23-625E-498B-87E0-2B1913CF0FE0}" dt="2024-08-05T20:07:17.764" v="495" actId="47"/>
        <pc:sldMkLst>
          <pc:docMk/>
          <pc:sldMk cId="3642245513" sldId="1161"/>
        </pc:sldMkLst>
        <pc:spChg chg="mod">
          <ac:chgData name="Alfred Asterjadhi" userId="39de57b9-85c0-4fd1-aaac-8ca2b6560ad0" providerId="ADAL" clId="{E0725D23-625E-498B-87E0-2B1913CF0FE0}" dt="2024-08-05T19:26:24.869" v="64" actId="313"/>
          <ac:spMkLst>
            <pc:docMk/>
            <pc:sldMk cId="3642245513" sldId="1161"/>
            <ac:spMk id="6" creationId="{974B2026-97FB-40D2-8F22-7E6D319B4EA2}"/>
          </ac:spMkLst>
        </pc:spChg>
      </pc:sldChg>
      <pc:sldChg chg="modSp del mod">
        <pc:chgData name="Alfred Asterjadhi" userId="39de57b9-85c0-4fd1-aaac-8ca2b6560ad0" providerId="ADAL" clId="{E0725D23-625E-498B-87E0-2B1913CF0FE0}" dt="2024-08-05T20:07:14.594" v="493" actId="47"/>
        <pc:sldMkLst>
          <pc:docMk/>
          <pc:sldMk cId="3885446920" sldId="1162"/>
        </pc:sldMkLst>
        <pc:spChg chg="mod">
          <ac:chgData name="Alfred Asterjadhi" userId="39de57b9-85c0-4fd1-aaac-8ca2b6560ad0" providerId="ADAL" clId="{E0725D23-625E-498B-87E0-2B1913CF0FE0}" dt="2024-08-05T19:26:23.688" v="62" actId="313"/>
          <ac:spMkLst>
            <pc:docMk/>
            <pc:sldMk cId="3885446920" sldId="1162"/>
            <ac:spMk id="6" creationId="{974B2026-97FB-40D2-8F22-7E6D319B4EA2}"/>
          </ac:spMkLst>
        </pc:spChg>
      </pc:sldChg>
      <pc:sldChg chg="modSp del mod">
        <pc:chgData name="Alfred Asterjadhi" userId="39de57b9-85c0-4fd1-aaac-8ca2b6560ad0" providerId="ADAL" clId="{E0725D23-625E-498B-87E0-2B1913CF0FE0}" dt="2024-08-05T20:07:24.218" v="501" actId="47"/>
        <pc:sldMkLst>
          <pc:docMk/>
          <pc:sldMk cId="1899489449" sldId="1163"/>
        </pc:sldMkLst>
        <pc:spChg chg="mod">
          <ac:chgData name="Alfred Asterjadhi" userId="39de57b9-85c0-4fd1-aaac-8ca2b6560ad0" providerId="ADAL" clId="{E0725D23-625E-498B-87E0-2B1913CF0FE0}" dt="2024-08-05T19:26:28.724" v="70" actId="313"/>
          <ac:spMkLst>
            <pc:docMk/>
            <pc:sldMk cId="1899489449" sldId="1163"/>
            <ac:spMk id="6" creationId="{974B2026-97FB-40D2-8F22-7E6D319B4EA2}"/>
          </ac:spMkLst>
        </pc:spChg>
      </pc:sldChg>
      <pc:sldChg chg="modSp del mod">
        <pc:chgData name="Alfred Asterjadhi" userId="39de57b9-85c0-4fd1-aaac-8ca2b6560ad0" providerId="ADAL" clId="{E0725D23-625E-498B-87E0-2B1913CF0FE0}" dt="2024-08-05T20:07:19.212" v="496" actId="47"/>
        <pc:sldMkLst>
          <pc:docMk/>
          <pc:sldMk cId="1988611422" sldId="1164"/>
        </pc:sldMkLst>
        <pc:spChg chg="mod">
          <ac:chgData name="Alfred Asterjadhi" userId="39de57b9-85c0-4fd1-aaac-8ca2b6560ad0" providerId="ADAL" clId="{E0725D23-625E-498B-87E0-2B1913CF0FE0}" dt="2024-08-05T19:26:25.427" v="65" actId="313"/>
          <ac:spMkLst>
            <pc:docMk/>
            <pc:sldMk cId="1988611422" sldId="1164"/>
            <ac:spMk id="6" creationId="{974B2026-97FB-40D2-8F22-7E6D319B4EA2}"/>
          </ac:spMkLst>
        </pc:spChg>
      </pc:sldChg>
      <pc:sldChg chg="modSp del mod">
        <pc:chgData name="Alfred Asterjadhi" userId="39de57b9-85c0-4fd1-aaac-8ca2b6560ad0" providerId="ADAL" clId="{E0725D23-625E-498B-87E0-2B1913CF0FE0}" dt="2024-08-05T20:07:27.807" v="504" actId="47"/>
        <pc:sldMkLst>
          <pc:docMk/>
          <pc:sldMk cId="717901067" sldId="1165"/>
        </pc:sldMkLst>
        <pc:spChg chg="mod">
          <ac:chgData name="Alfred Asterjadhi" userId="39de57b9-85c0-4fd1-aaac-8ca2b6560ad0" providerId="ADAL" clId="{E0725D23-625E-498B-87E0-2B1913CF0FE0}" dt="2024-08-05T19:26:30.316" v="73" actId="313"/>
          <ac:spMkLst>
            <pc:docMk/>
            <pc:sldMk cId="717901067" sldId="1165"/>
            <ac:spMk id="6" creationId="{974B2026-97FB-40D2-8F22-7E6D319B4EA2}"/>
          </ac:spMkLst>
        </pc:spChg>
      </pc:sldChg>
      <pc:sldChg chg="modSp del mod">
        <pc:chgData name="Alfred Asterjadhi" userId="39de57b9-85c0-4fd1-aaac-8ca2b6560ad0" providerId="ADAL" clId="{E0725D23-625E-498B-87E0-2B1913CF0FE0}" dt="2024-08-05T20:07:25.631" v="502" actId="47"/>
        <pc:sldMkLst>
          <pc:docMk/>
          <pc:sldMk cId="1047267853" sldId="1166"/>
        </pc:sldMkLst>
        <pc:spChg chg="mod">
          <ac:chgData name="Alfred Asterjadhi" userId="39de57b9-85c0-4fd1-aaac-8ca2b6560ad0" providerId="ADAL" clId="{E0725D23-625E-498B-87E0-2B1913CF0FE0}" dt="2024-08-05T19:26:29.259" v="71" actId="313"/>
          <ac:spMkLst>
            <pc:docMk/>
            <pc:sldMk cId="1047267853" sldId="1166"/>
            <ac:spMk id="6" creationId="{974B2026-97FB-40D2-8F22-7E6D319B4EA2}"/>
          </ac:spMkLst>
        </pc:spChg>
      </pc:sldChg>
      <pc:sldChg chg="modSp mod">
        <pc:chgData name="Alfred Asterjadhi" userId="39de57b9-85c0-4fd1-aaac-8ca2b6560ad0" providerId="ADAL" clId="{E0725D23-625E-498B-87E0-2B1913CF0FE0}" dt="2024-09-08T00:44:45.352" v="2169" actId="255"/>
        <pc:sldMkLst>
          <pc:docMk/>
          <pc:sldMk cId="3486068256" sldId="1167"/>
        </pc:sldMkLst>
        <pc:spChg chg="mod">
          <ac:chgData name="Alfred Asterjadhi" userId="39de57b9-85c0-4fd1-aaac-8ca2b6560ad0" providerId="ADAL" clId="{E0725D23-625E-498B-87E0-2B1913CF0FE0}" dt="2024-08-05T19:25:55.162" v="32" actId="313"/>
          <ac:spMkLst>
            <pc:docMk/>
            <pc:sldMk cId="3486068256" sldId="1167"/>
            <ac:spMk id="3" creationId="{D20906E0-F900-4991-83B1-675F5B67FA2D}"/>
          </ac:spMkLst>
        </pc:spChg>
        <pc:graphicFrameChg chg="mod modGraphic">
          <ac:chgData name="Alfred Asterjadhi" userId="39de57b9-85c0-4fd1-aaac-8ca2b6560ad0" providerId="ADAL" clId="{E0725D23-625E-498B-87E0-2B1913CF0FE0}" dt="2024-09-08T00:44:45.352" v="2169" actId="255"/>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E0725D23-625E-498B-87E0-2B1913CF0FE0}" dt="2024-09-09T19:16:06.122" v="6465" actId="404"/>
        <pc:sldMkLst>
          <pc:docMk/>
          <pc:sldMk cId="3441807947" sldId="1178"/>
        </pc:sldMkLst>
        <pc:spChg chg="mod ord">
          <ac:chgData name="Alfred Asterjadhi" userId="39de57b9-85c0-4fd1-aaac-8ca2b6560ad0" providerId="ADAL" clId="{E0725D23-625E-498B-87E0-2B1913CF0FE0}" dt="2024-09-08T02:04:20.502" v="4615" actId="6264"/>
          <ac:spMkLst>
            <pc:docMk/>
            <pc:sldMk cId="3441807947" sldId="1178"/>
            <ac:spMk id="2" creationId="{351AE0D1-AA6D-7148-E235-F816B28AA13D}"/>
          </ac:spMkLst>
        </pc:spChg>
        <pc:spChg chg="mod ord">
          <ac:chgData name="Alfred Asterjadhi" userId="39de57b9-85c0-4fd1-aaac-8ca2b6560ad0" providerId="ADAL" clId="{E0725D23-625E-498B-87E0-2B1913CF0FE0}" dt="2024-09-09T19:16:06.122" v="6465" actId="404"/>
          <ac:spMkLst>
            <pc:docMk/>
            <pc:sldMk cId="3441807947" sldId="1178"/>
            <ac:spMk id="3" creationId="{842F4698-068C-0D1A-95F6-95A3ABD67C26}"/>
          </ac:spMkLst>
        </pc:spChg>
        <pc:spChg chg="mod ord">
          <ac:chgData name="Alfred Asterjadhi" userId="39de57b9-85c0-4fd1-aaac-8ca2b6560ad0" providerId="ADAL" clId="{E0725D23-625E-498B-87E0-2B1913CF0FE0}" dt="2024-09-08T02:04:20.502" v="4615" actId="6264"/>
          <ac:spMkLst>
            <pc:docMk/>
            <pc:sldMk cId="3441807947" sldId="1178"/>
            <ac:spMk id="4" creationId="{932AD4AE-27FE-2612-100A-B54114FFCB12}"/>
          </ac:spMkLst>
        </pc:spChg>
        <pc:spChg chg="mod ord">
          <ac:chgData name="Alfred Asterjadhi" userId="39de57b9-85c0-4fd1-aaac-8ca2b6560ad0" providerId="ADAL" clId="{E0725D23-625E-498B-87E0-2B1913CF0FE0}" dt="2024-09-08T02:04:20.502" v="4615" actId="6264"/>
          <ac:spMkLst>
            <pc:docMk/>
            <pc:sldMk cId="3441807947" sldId="1178"/>
            <ac:spMk id="5" creationId="{342AE941-5E47-2F75-485D-15F69259C206}"/>
          </ac:spMkLst>
        </pc:spChg>
        <pc:spChg chg="mod ord">
          <ac:chgData name="Alfred Asterjadhi" userId="39de57b9-85c0-4fd1-aaac-8ca2b6560ad0" providerId="ADAL" clId="{E0725D23-625E-498B-87E0-2B1913CF0FE0}" dt="2024-09-08T02:04:20.502" v="4615" actId="6264"/>
          <ac:spMkLst>
            <pc:docMk/>
            <pc:sldMk cId="3441807947" sldId="1178"/>
            <ac:spMk id="6" creationId="{3611C6AB-F440-DEE6-D0A4-450AF2DA4D3F}"/>
          </ac:spMkLst>
        </pc:spChg>
        <pc:spChg chg="add del mod">
          <ac:chgData name="Alfred Asterjadhi" userId="39de57b9-85c0-4fd1-aaac-8ca2b6560ad0" providerId="ADAL" clId="{E0725D23-625E-498B-87E0-2B1913CF0FE0}" dt="2024-09-08T01:49:31.523" v="3146" actId="6264"/>
          <ac:spMkLst>
            <pc:docMk/>
            <pc:sldMk cId="3441807947" sldId="1178"/>
            <ac:spMk id="7" creationId="{156AF4E7-A10E-7F43-5E19-2FE592881509}"/>
          </ac:spMkLst>
        </pc:spChg>
        <pc:spChg chg="add del mod">
          <ac:chgData name="Alfred Asterjadhi" userId="39de57b9-85c0-4fd1-aaac-8ca2b6560ad0" providerId="ADAL" clId="{E0725D23-625E-498B-87E0-2B1913CF0FE0}" dt="2024-09-08T01:49:31.523" v="3146" actId="6264"/>
          <ac:spMkLst>
            <pc:docMk/>
            <pc:sldMk cId="3441807947" sldId="1178"/>
            <ac:spMk id="8" creationId="{6A1C9E14-A505-4FE2-AFBB-305447AF3D3A}"/>
          </ac:spMkLst>
        </pc:spChg>
        <pc:spChg chg="add del mod">
          <ac:chgData name="Alfred Asterjadhi" userId="39de57b9-85c0-4fd1-aaac-8ca2b6560ad0" providerId="ADAL" clId="{E0725D23-625E-498B-87E0-2B1913CF0FE0}" dt="2024-09-08T01:49:31.523" v="3146" actId="6264"/>
          <ac:spMkLst>
            <pc:docMk/>
            <pc:sldMk cId="3441807947" sldId="1178"/>
            <ac:spMk id="9" creationId="{B218519D-6A15-164B-35D9-F46ED90B616F}"/>
          </ac:spMkLst>
        </pc:spChg>
        <pc:spChg chg="add del mod">
          <ac:chgData name="Alfred Asterjadhi" userId="39de57b9-85c0-4fd1-aaac-8ca2b6560ad0" providerId="ADAL" clId="{E0725D23-625E-498B-87E0-2B1913CF0FE0}" dt="2024-09-08T01:49:31.523" v="3146" actId="6264"/>
          <ac:spMkLst>
            <pc:docMk/>
            <pc:sldMk cId="3441807947" sldId="1178"/>
            <ac:spMk id="10" creationId="{776E6BBC-8EEA-73A9-300F-411FDD4CEE63}"/>
          </ac:spMkLst>
        </pc:spChg>
        <pc:spChg chg="add del mod">
          <ac:chgData name="Alfred Asterjadhi" userId="39de57b9-85c0-4fd1-aaac-8ca2b6560ad0" providerId="ADAL" clId="{E0725D23-625E-498B-87E0-2B1913CF0FE0}" dt="2024-09-08T01:49:31.523" v="3146" actId="6264"/>
          <ac:spMkLst>
            <pc:docMk/>
            <pc:sldMk cId="3441807947" sldId="1178"/>
            <ac:spMk id="11" creationId="{DA3BC423-2FBF-26E8-C4E9-8F59A50724BF}"/>
          </ac:spMkLst>
        </pc:spChg>
        <pc:spChg chg="add del mod">
          <ac:chgData name="Alfred Asterjadhi" userId="39de57b9-85c0-4fd1-aaac-8ca2b6560ad0" providerId="ADAL" clId="{E0725D23-625E-498B-87E0-2B1913CF0FE0}" dt="2024-09-08T02:04:20.502" v="4615" actId="6264"/>
          <ac:spMkLst>
            <pc:docMk/>
            <pc:sldMk cId="3441807947" sldId="1178"/>
            <ac:spMk id="12" creationId="{5D418DF5-D2C4-7578-7C67-12AF9CEEA127}"/>
          </ac:spMkLst>
        </pc:spChg>
        <pc:spChg chg="add del mod">
          <ac:chgData name="Alfred Asterjadhi" userId="39de57b9-85c0-4fd1-aaac-8ca2b6560ad0" providerId="ADAL" clId="{E0725D23-625E-498B-87E0-2B1913CF0FE0}" dt="2024-09-08T02:04:20.502" v="4615" actId="6264"/>
          <ac:spMkLst>
            <pc:docMk/>
            <pc:sldMk cId="3441807947" sldId="1178"/>
            <ac:spMk id="13" creationId="{7A02F247-DFEB-AB33-59B4-164A1870836D}"/>
          </ac:spMkLst>
        </pc:spChg>
        <pc:spChg chg="add del mod">
          <ac:chgData name="Alfred Asterjadhi" userId="39de57b9-85c0-4fd1-aaac-8ca2b6560ad0" providerId="ADAL" clId="{E0725D23-625E-498B-87E0-2B1913CF0FE0}" dt="2024-09-08T02:04:20.502" v="4615" actId="6264"/>
          <ac:spMkLst>
            <pc:docMk/>
            <pc:sldMk cId="3441807947" sldId="1178"/>
            <ac:spMk id="14" creationId="{3CCE9AC1-9083-F083-6697-BE311145CE30}"/>
          </ac:spMkLst>
        </pc:spChg>
        <pc:spChg chg="add del mod">
          <ac:chgData name="Alfred Asterjadhi" userId="39de57b9-85c0-4fd1-aaac-8ca2b6560ad0" providerId="ADAL" clId="{E0725D23-625E-498B-87E0-2B1913CF0FE0}" dt="2024-09-08T02:04:20.502" v="4615" actId="6264"/>
          <ac:spMkLst>
            <pc:docMk/>
            <pc:sldMk cId="3441807947" sldId="1178"/>
            <ac:spMk id="15" creationId="{8C221108-ED63-FD3A-8C13-790D7EE55698}"/>
          </ac:spMkLst>
        </pc:spChg>
        <pc:spChg chg="add del mod">
          <ac:chgData name="Alfred Asterjadhi" userId="39de57b9-85c0-4fd1-aaac-8ca2b6560ad0" providerId="ADAL" clId="{E0725D23-625E-498B-87E0-2B1913CF0FE0}" dt="2024-09-08T02:04:20.502" v="4615" actId="6264"/>
          <ac:spMkLst>
            <pc:docMk/>
            <pc:sldMk cId="3441807947" sldId="1178"/>
            <ac:spMk id="16" creationId="{6501660B-0A24-5F0C-7395-696B8B2022C9}"/>
          </ac:spMkLst>
        </pc:spChg>
      </pc:sldChg>
      <pc:sldChg chg="modSp del mod">
        <pc:chgData name="Alfred Asterjadhi" userId="39de57b9-85c0-4fd1-aaac-8ca2b6560ad0" providerId="ADAL" clId="{E0725D23-625E-498B-87E0-2B1913CF0FE0}" dt="2024-08-05T20:07:13.260" v="492" actId="47"/>
        <pc:sldMkLst>
          <pc:docMk/>
          <pc:sldMk cId="3213506924" sldId="1180"/>
        </pc:sldMkLst>
        <pc:spChg chg="mod">
          <ac:chgData name="Alfred Asterjadhi" userId="39de57b9-85c0-4fd1-aaac-8ca2b6560ad0" providerId="ADAL" clId="{E0725D23-625E-498B-87E0-2B1913CF0FE0}" dt="2024-08-05T19:26:23.127" v="61" actId="313"/>
          <ac:spMkLst>
            <pc:docMk/>
            <pc:sldMk cId="3213506924" sldId="1180"/>
            <ac:spMk id="6" creationId="{974B2026-97FB-40D2-8F22-7E6D319B4EA2}"/>
          </ac:spMkLst>
        </pc:spChg>
      </pc:sldChg>
      <pc:sldChg chg="modSp mod">
        <pc:chgData name="Alfred Asterjadhi" userId="39de57b9-85c0-4fd1-aaac-8ca2b6560ad0" providerId="ADAL" clId="{E0725D23-625E-498B-87E0-2B1913CF0FE0}" dt="2024-09-12T02:09:29.569" v="9163" actId="13926"/>
        <pc:sldMkLst>
          <pc:docMk/>
          <pc:sldMk cId="1738592868" sldId="1181"/>
        </pc:sldMkLst>
        <pc:spChg chg="mod">
          <ac:chgData name="Alfred Asterjadhi" userId="39de57b9-85c0-4fd1-aaac-8ca2b6560ad0" providerId="ADAL" clId="{E0725D23-625E-498B-87E0-2B1913CF0FE0}" dt="2024-09-12T02:09:29.569" v="9163" actId="13926"/>
          <ac:spMkLst>
            <pc:docMk/>
            <pc:sldMk cId="1738592868" sldId="1181"/>
            <ac:spMk id="2" creationId="{4B5F0D0E-8BB7-48AB-9160-728B8B3399A2}"/>
          </ac:spMkLst>
        </pc:spChg>
        <pc:spChg chg="mod">
          <ac:chgData name="Alfred Asterjadhi" userId="39de57b9-85c0-4fd1-aaac-8ca2b6560ad0" providerId="ADAL" clId="{E0725D23-625E-498B-87E0-2B1913CF0FE0}" dt="2024-09-09T04:48:00.203" v="6447"/>
          <ac:spMkLst>
            <pc:docMk/>
            <pc:sldMk cId="1738592868" sldId="1181"/>
            <ac:spMk id="3" creationId="{DFB0BA47-D7B6-4F95-932E-A7AA615BC440}"/>
          </ac:spMkLst>
        </pc:spChg>
        <pc:spChg chg="mod">
          <ac:chgData name="Alfred Asterjadhi" userId="39de57b9-85c0-4fd1-aaac-8ca2b6560ad0" providerId="ADAL" clId="{E0725D23-625E-498B-87E0-2B1913CF0FE0}" dt="2024-08-05T19:26:32.910" v="76" actId="313"/>
          <ac:spMkLst>
            <pc:docMk/>
            <pc:sldMk cId="1738592868" sldId="1181"/>
            <ac:spMk id="6" creationId="{974B2026-97FB-40D2-8F22-7E6D319B4EA2}"/>
          </ac:spMkLst>
        </pc:spChg>
      </pc:sldChg>
      <pc:sldChg chg="addSp delSp modSp mod ord chgLayout">
        <pc:chgData name="Alfred Asterjadhi" userId="39de57b9-85c0-4fd1-aaac-8ca2b6560ad0" providerId="ADAL" clId="{E0725D23-625E-498B-87E0-2B1913CF0FE0}" dt="2024-09-12T21:21:08.104" v="10187" actId="21"/>
        <pc:sldMkLst>
          <pc:docMk/>
          <pc:sldMk cId="2152064426" sldId="1182"/>
        </pc:sldMkLst>
        <pc:spChg chg="mod ord">
          <ac:chgData name="Alfred Asterjadhi" userId="39de57b9-85c0-4fd1-aaac-8ca2b6560ad0" providerId="ADAL" clId="{E0725D23-625E-498B-87E0-2B1913CF0FE0}" dt="2024-09-12T21:20:39.439" v="10183" actId="20577"/>
          <ac:spMkLst>
            <pc:docMk/>
            <pc:sldMk cId="2152064426" sldId="1182"/>
            <ac:spMk id="2" creationId="{9EF97F5A-CE7F-7BBA-0DB4-CF87B031E7D4}"/>
          </ac:spMkLst>
        </pc:spChg>
        <pc:spChg chg="del mod">
          <ac:chgData name="Alfred Asterjadhi" userId="39de57b9-85c0-4fd1-aaac-8ca2b6560ad0" providerId="ADAL" clId="{E0725D23-625E-498B-87E0-2B1913CF0FE0}" dt="2024-08-05T20:10:53.849" v="618" actId="6264"/>
          <ac:spMkLst>
            <pc:docMk/>
            <pc:sldMk cId="2152064426" sldId="1182"/>
            <ac:spMk id="3" creationId="{2C08B101-42DC-1716-269A-5A07B06D62DE}"/>
          </ac:spMkLst>
        </pc:spChg>
        <pc:spChg chg="add del mod">
          <ac:chgData name="Alfred Asterjadhi" userId="39de57b9-85c0-4fd1-aaac-8ca2b6560ad0" providerId="ADAL" clId="{E0725D23-625E-498B-87E0-2B1913CF0FE0}" dt="2024-09-12T20:25:01.879" v="9884" actId="6264"/>
          <ac:spMkLst>
            <pc:docMk/>
            <pc:sldMk cId="2152064426" sldId="1182"/>
            <ac:spMk id="3" creationId="{EB6BB031-667D-56FF-2F1A-1290702E7ED9}"/>
          </ac:spMkLst>
        </pc:spChg>
        <pc:spChg chg="mod ord">
          <ac:chgData name="Alfred Asterjadhi" userId="39de57b9-85c0-4fd1-aaac-8ca2b6560ad0" providerId="ADAL" clId="{E0725D23-625E-498B-87E0-2B1913CF0FE0}" dt="2024-09-12T20:25:02.005" v="9885" actId="6264"/>
          <ac:spMkLst>
            <pc:docMk/>
            <pc:sldMk cId="2152064426" sldId="1182"/>
            <ac:spMk id="4" creationId="{8B684BB7-2D5A-055E-0295-767A7870AB10}"/>
          </ac:spMkLst>
        </pc:spChg>
        <pc:spChg chg="mod ord">
          <ac:chgData name="Alfred Asterjadhi" userId="39de57b9-85c0-4fd1-aaac-8ca2b6560ad0" providerId="ADAL" clId="{E0725D23-625E-498B-87E0-2B1913CF0FE0}" dt="2024-09-12T20:25:02.005" v="9885" actId="6264"/>
          <ac:spMkLst>
            <pc:docMk/>
            <pc:sldMk cId="2152064426" sldId="1182"/>
            <ac:spMk id="5" creationId="{D3F03832-0357-D3F4-5D78-9AEED64EAC6F}"/>
          </ac:spMkLst>
        </pc:spChg>
        <pc:spChg chg="mod ord">
          <ac:chgData name="Alfred Asterjadhi" userId="39de57b9-85c0-4fd1-aaac-8ca2b6560ad0" providerId="ADAL" clId="{E0725D23-625E-498B-87E0-2B1913CF0FE0}" dt="2024-09-12T20:25:02.005" v="9885" actId="6264"/>
          <ac:spMkLst>
            <pc:docMk/>
            <pc:sldMk cId="2152064426" sldId="1182"/>
            <ac:spMk id="6" creationId="{EC77C5EB-E20F-F01E-703C-08282E47E7DA}"/>
          </ac:spMkLst>
        </pc:spChg>
        <pc:spChg chg="add del mod">
          <ac:chgData name="Alfred Asterjadhi" userId="39de57b9-85c0-4fd1-aaac-8ca2b6560ad0" providerId="ADAL" clId="{E0725D23-625E-498B-87E0-2B1913CF0FE0}" dt="2024-08-05T20:10:53.849" v="618" actId="6264"/>
          <ac:spMkLst>
            <pc:docMk/>
            <pc:sldMk cId="2152064426" sldId="1182"/>
            <ac:spMk id="7" creationId="{452FB5C8-4B1F-B509-76E1-5618D7245F55}"/>
          </ac:spMkLst>
        </pc:spChg>
        <pc:spChg chg="add del mod">
          <ac:chgData name="Alfred Asterjadhi" userId="39de57b9-85c0-4fd1-aaac-8ca2b6560ad0" providerId="ADAL" clId="{E0725D23-625E-498B-87E0-2B1913CF0FE0}" dt="2024-09-12T20:25:01.879" v="9884" actId="6264"/>
          <ac:spMkLst>
            <pc:docMk/>
            <pc:sldMk cId="2152064426" sldId="1182"/>
            <ac:spMk id="7" creationId="{B36DC7B2-0590-5119-0EA4-9FB91DBC06FE}"/>
          </ac:spMkLst>
        </pc:spChg>
        <pc:spChg chg="add del mod">
          <ac:chgData name="Alfred Asterjadhi" userId="39de57b9-85c0-4fd1-aaac-8ca2b6560ad0" providerId="ADAL" clId="{E0725D23-625E-498B-87E0-2B1913CF0FE0}" dt="2024-09-12T20:25:01.879" v="9884" actId="6264"/>
          <ac:spMkLst>
            <pc:docMk/>
            <pc:sldMk cId="2152064426" sldId="1182"/>
            <ac:spMk id="8" creationId="{49132E73-4232-F8AE-D412-451DF364163E}"/>
          </ac:spMkLst>
        </pc:spChg>
        <pc:spChg chg="add del mod">
          <ac:chgData name="Alfred Asterjadhi" userId="39de57b9-85c0-4fd1-aaac-8ca2b6560ad0" providerId="ADAL" clId="{E0725D23-625E-498B-87E0-2B1913CF0FE0}" dt="2024-08-05T20:10:53.849" v="618" actId="6264"/>
          <ac:spMkLst>
            <pc:docMk/>
            <pc:sldMk cId="2152064426" sldId="1182"/>
            <ac:spMk id="8" creationId="{96C81313-B9BF-5DB0-3644-4F19343D2F80}"/>
          </ac:spMkLst>
        </pc:spChg>
        <pc:spChg chg="add del mod">
          <ac:chgData name="Alfred Asterjadhi" userId="39de57b9-85c0-4fd1-aaac-8ca2b6560ad0" providerId="ADAL" clId="{E0725D23-625E-498B-87E0-2B1913CF0FE0}" dt="2024-08-05T20:10:53.849" v="618" actId="6264"/>
          <ac:spMkLst>
            <pc:docMk/>
            <pc:sldMk cId="2152064426" sldId="1182"/>
            <ac:spMk id="9" creationId="{3E8A6EBD-900C-2F84-44FA-BE027E3C3F8B}"/>
          </ac:spMkLst>
        </pc:spChg>
        <pc:spChg chg="add del mod">
          <ac:chgData name="Alfred Asterjadhi" userId="39de57b9-85c0-4fd1-aaac-8ca2b6560ad0" providerId="ADAL" clId="{E0725D23-625E-498B-87E0-2B1913CF0FE0}" dt="2024-09-12T20:25:01.879" v="9884" actId="6264"/>
          <ac:spMkLst>
            <pc:docMk/>
            <pc:sldMk cId="2152064426" sldId="1182"/>
            <ac:spMk id="9" creationId="{CC21D094-AB48-10EE-703B-1B608A005786}"/>
          </ac:spMkLst>
        </pc:spChg>
        <pc:spChg chg="add del mod">
          <ac:chgData name="Alfred Asterjadhi" userId="39de57b9-85c0-4fd1-aaac-8ca2b6560ad0" providerId="ADAL" clId="{E0725D23-625E-498B-87E0-2B1913CF0FE0}" dt="2024-09-12T20:25:01.879" v="9884" actId="6264"/>
          <ac:spMkLst>
            <pc:docMk/>
            <pc:sldMk cId="2152064426" sldId="1182"/>
            <ac:spMk id="10" creationId="{F6BF6EF5-CB0C-88BD-DE40-3D3708471833}"/>
          </ac:spMkLst>
        </pc:spChg>
        <pc:spChg chg="add del mod">
          <ac:chgData name="Alfred Asterjadhi" userId="39de57b9-85c0-4fd1-aaac-8ca2b6560ad0" providerId="ADAL" clId="{E0725D23-625E-498B-87E0-2B1913CF0FE0}" dt="2024-08-05T20:10:53.849" v="618" actId="6264"/>
          <ac:spMkLst>
            <pc:docMk/>
            <pc:sldMk cId="2152064426" sldId="1182"/>
            <ac:spMk id="10" creationId="{F722EC0E-0EC7-351F-268A-83EF6DC51056}"/>
          </ac:spMkLst>
        </pc:spChg>
        <pc:spChg chg="add del mod ord">
          <ac:chgData name="Alfred Asterjadhi" userId="39de57b9-85c0-4fd1-aaac-8ca2b6560ad0" providerId="ADAL" clId="{E0725D23-625E-498B-87E0-2B1913CF0FE0}" dt="2024-09-12T21:21:08.104" v="10187" actId="21"/>
          <ac:spMkLst>
            <pc:docMk/>
            <pc:sldMk cId="2152064426" sldId="1182"/>
            <ac:spMk id="11" creationId="{FCB036F9-C53E-4FA7-0AA8-F449B171258B}"/>
          </ac:spMkLst>
        </pc:spChg>
        <pc:spChg chg="add del mod">
          <ac:chgData name="Alfred Asterjadhi" userId="39de57b9-85c0-4fd1-aaac-8ca2b6560ad0" providerId="ADAL" clId="{E0725D23-625E-498B-87E0-2B1913CF0FE0}" dt="2024-09-12T20:25:02.005" v="9885" actId="6264"/>
          <ac:spMkLst>
            <pc:docMk/>
            <pc:sldMk cId="2152064426" sldId="1182"/>
            <ac:spMk id="12" creationId="{D645093D-DA56-241A-FA12-33ACBFE76CFA}"/>
          </ac:spMkLst>
        </pc:spChg>
        <pc:spChg chg="add del mod">
          <ac:chgData name="Alfred Asterjadhi" userId="39de57b9-85c0-4fd1-aaac-8ca2b6560ad0" providerId="ADAL" clId="{E0725D23-625E-498B-87E0-2B1913CF0FE0}" dt="2024-09-12T20:25:02.005" v="9885" actId="6264"/>
          <ac:spMkLst>
            <pc:docMk/>
            <pc:sldMk cId="2152064426" sldId="1182"/>
            <ac:spMk id="13" creationId="{91173F66-5B2C-4956-A2CE-0C61940587F2}"/>
          </ac:spMkLst>
        </pc:spChg>
        <pc:spChg chg="add del mod">
          <ac:chgData name="Alfred Asterjadhi" userId="39de57b9-85c0-4fd1-aaac-8ca2b6560ad0" providerId="ADAL" clId="{E0725D23-625E-498B-87E0-2B1913CF0FE0}" dt="2024-09-12T20:25:02.005" v="9885" actId="6264"/>
          <ac:spMkLst>
            <pc:docMk/>
            <pc:sldMk cId="2152064426" sldId="1182"/>
            <ac:spMk id="14" creationId="{F4DA2D2D-14EA-224D-7346-9970184135C1}"/>
          </ac:spMkLst>
        </pc:spChg>
        <pc:spChg chg="add del mod">
          <ac:chgData name="Alfred Asterjadhi" userId="39de57b9-85c0-4fd1-aaac-8ca2b6560ad0" providerId="ADAL" clId="{E0725D23-625E-498B-87E0-2B1913CF0FE0}" dt="2024-09-12T20:25:02.005" v="9885" actId="6264"/>
          <ac:spMkLst>
            <pc:docMk/>
            <pc:sldMk cId="2152064426" sldId="1182"/>
            <ac:spMk id="15" creationId="{1447EF7A-B300-A510-D535-0F7D1ACAC332}"/>
          </ac:spMkLst>
        </pc:spChg>
        <pc:spChg chg="add del mod">
          <ac:chgData name="Alfred Asterjadhi" userId="39de57b9-85c0-4fd1-aaac-8ca2b6560ad0" providerId="ADAL" clId="{E0725D23-625E-498B-87E0-2B1913CF0FE0}" dt="2024-09-12T20:25:02.005" v="9885" actId="6264"/>
          <ac:spMkLst>
            <pc:docMk/>
            <pc:sldMk cId="2152064426" sldId="1182"/>
            <ac:spMk id="16" creationId="{5AC396E0-10EE-C6D3-CC95-3D95E2BA1313}"/>
          </ac:spMkLst>
        </pc:spChg>
        <pc:graphicFrameChg chg="add mod">
          <ac:chgData name="Alfred Asterjadhi" userId="39de57b9-85c0-4fd1-aaac-8ca2b6560ad0" providerId="ADAL" clId="{E0725D23-625E-498B-87E0-2B1913CF0FE0}" dt="2024-09-07T19:53:02.261" v="1899"/>
          <ac:graphicFrameMkLst>
            <pc:docMk/>
            <pc:sldMk cId="2152064426" sldId="1182"/>
            <ac:graphicFrameMk id="3" creationId="{9A290565-4E46-609E-BBC1-E3B531C971AD}"/>
          </ac:graphicFrameMkLst>
        </pc:graphicFrameChg>
      </pc:sldChg>
      <pc:sldChg chg="modSp del mod">
        <pc:chgData name="Alfred Asterjadhi" userId="39de57b9-85c0-4fd1-aaac-8ca2b6560ad0" providerId="ADAL" clId="{E0725D23-625E-498B-87E0-2B1913CF0FE0}" dt="2024-08-05T20:00:31.750" v="295" actId="47"/>
        <pc:sldMkLst>
          <pc:docMk/>
          <pc:sldMk cId="3948754039" sldId="1183"/>
        </pc:sldMkLst>
        <pc:spChg chg="mod">
          <ac:chgData name="Alfred Asterjadhi" userId="39de57b9-85c0-4fd1-aaac-8ca2b6560ad0" providerId="ADAL" clId="{E0725D23-625E-498B-87E0-2B1913CF0FE0}" dt="2024-08-05T19:25:55.619" v="33" actId="313"/>
          <ac:spMkLst>
            <pc:docMk/>
            <pc:sldMk cId="3948754039" sldId="1183"/>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2028273618" sldId="1195"/>
        </pc:sldMkLst>
        <pc:spChg chg="mod">
          <ac:chgData name="Alfred Asterjadhi" userId="39de57b9-85c0-4fd1-aaac-8ca2b6560ad0" providerId="ADAL" clId="{E0725D23-625E-498B-87E0-2B1913CF0FE0}" dt="2024-08-05T19:25:56.003" v="34" actId="313"/>
          <ac:spMkLst>
            <pc:docMk/>
            <pc:sldMk cId="2028273618" sldId="1195"/>
            <ac:spMk id="3" creationId="{D20906E0-F900-4991-83B1-675F5B67FA2D}"/>
          </ac:spMkLst>
        </pc:spChg>
      </pc:sldChg>
      <pc:sldChg chg="modSp del mod">
        <pc:chgData name="Alfred Asterjadhi" userId="39de57b9-85c0-4fd1-aaac-8ca2b6560ad0" providerId="ADAL" clId="{E0725D23-625E-498B-87E0-2B1913CF0FE0}" dt="2024-08-05T20:00:31.750" v="295" actId="47"/>
        <pc:sldMkLst>
          <pc:docMk/>
          <pc:sldMk cId="131831141" sldId="1196"/>
        </pc:sldMkLst>
        <pc:spChg chg="mod">
          <ac:chgData name="Alfred Asterjadhi" userId="39de57b9-85c0-4fd1-aaac-8ca2b6560ad0" providerId="ADAL" clId="{E0725D23-625E-498B-87E0-2B1913CF0FE0}" dt="2024-08-05T19:25:56.699" v="35" actId="313"/>
          <ac:spMkLst>
            <pc:docMk/>
            <pc:sldMk cId="131831141" sldId="1196"/>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885592657" sldId="1197"/>
        </pc:sldMkLst>
        <pc:spChg chg="mod">
          <ac:chgData name="Alfred Asterjadhi" userId="39de57b9-85c0-4fd1-aaac-8ca2b6560ad0" providerId="ADAL" clId="{E0725D23-625E-498B-87E0-2B1913CF0FE0}" dt="2024-08-05T19:25:56.946" v="36" actId="313"/>
          <ac:spMkLst>
            <pc:docMk/>
            <pc:sldMk cId="3885592657" sldId="1197"/>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647461475" sldId="1198"/>
        </pc:sldMkLst>
        <pc:spChg chg="mod">
          <ac:chgData name="Alfred Asterjadhi" userId="39de57b9-85c0-4fd1-aaac-8ca2b6560ad0" providerId="ADAL" clId="{E0725D23-625E-498B-87E0-2B1913CF0FE0}" dt="2024-08-05T19:25:57.218" v="37" actId="313"/>
          <ac:spMkLst>
            <pc:docMk/>
            <pc:sldMk cId="647461475" sldId="1198"/>
            <ac:spMk id="3" creationId="{D20906E0-F900-4991-83B1-675F5B67FA2D}"/>
          </ac:spMkLst>
        </pc:spChg>
      </pc:sldChg>
      <pc:sldChg chg="modSp del mod">
        <pc:chgData name="Alfred Asterjadhi" userId="39de57b9-85c0-4fd1-aaac-8ca2b6560ad0" providerId="ADAL" clId="{E0725D23-625E-498B-87E0-2B1913CF0FE0}" dt="2024-08-05T20:00:35.656" v="296" actId="47"/>
        <pc:sldMkLst>
          <pc:docMk/>
          <pc:sldMk cId="344935653" sldId="1199"/>
        </pc:sldMkLst>
        <pc:spChg chg="mod">
          <ac:chgData name="Alfred Asterjadhi" userId="39de57b9-85c0-4fd1-aaac-8ca2b6560ad0" providerId="ADAL" clId="{E0725D23-625E-498B-87E0-2B1913CF0FE0}" dt="2024-08-05T19:25:57.435" v="38" actId="313"/>
          <ac:spMkLst>
            <pc:docMk/>
            <pc:sldMk cId="344935653" sldId="1199"/>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986384652" sldId="1200"/>
        </pc:sldMkLst>
        <pc:spChg chg="mod">
          <ac:chgData name="Alfred Asterjadhi" userId="39de57b9-85c0-4fd1-aaac-8ca2b6560ad0" providerId="ADAL" clId="{E0725D23-625E-498B-87E0-2B1913CF0FE0}" dt="2024-08-05T19:25:57.818" v="39" actId="313"/>
          <ac:spMkLst>
            <pc:docMk/>
            <pc:sldMk cId="3986384652" sldId="1200"/>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176276112" sldId="1201"/>
        </pc:sldMkLst>
        <pc:spChg chg="mod">
          <ac:chgData name="Alfred Asterjadhi" userId="39de57b9-85c0-4fd1-aaac-8ca2b6560ad0" providerId="ADAL" clId="{E0725D23-625E-498B-87E0-2B1913CF0FE0}" dt="2024-08-05T19:25:58.036" v="40" actId="313"/>
          <ac:spMkLst>
            <pc:docMk/>
            <pc:sldMk cId="1176276112" sldId="1201"/>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1611431265" sldId="1202"/>
        </pc:sldMkLst>
        <pc:spChg chg="mod">
          <ac:chgData name="Alfred Asterjadhi" userId="39de57b9-85c0-4fd1-aaac-8ca2b6560ad0" providerId="ADAL" clId="{E0725D23-625E-498B-87E0-2B1913CF0FE0}" dt="2024-08-05T19:25:58.299" v="41" actId="313"/>
          <ac:spMkLst>
            <pc:docMk/>
            <pc:sldMk cId="1611431265" sldId="1202"/>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110360671" sldId="1203"/>
        </pc:sldMkLst>
        <pc:spChg chg="mod">
          <ac:chgData name="Alfred Asterjadhi" userId="39de57b9-85c0-4fd1-aaac-8ca2b6560ad0" providerId="ADAL" clId="{E0725D23-625E-498B-87E0-2B1913CF0FE0}" dt="2024-08-05T19:25:59.323" v="42" actId="313"/>
          <ac:spMkLst>
            <pc:docMk/>
            <pc:sldMk cId="3110360671" sldId="1203"/>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2966146245" sldId="1204"/>
        </pc:sldMkLst>
        <pc:spChg chg="mod">
          <ac:chgData name="Alfred Asterjadhi" userId="39de57b9-85c0-4fd1-aaac-8ca2b6560ad0" providerId="ADAL" clId="{E0725D23-625E-498B-87E0-2B1913CF0FE0}" dt="2024-08-05T19:25:59.634" v="43" actId="313"/>
          <ac:spMkLst>
            <pc:docMk/>
            <pc:sldMk cId="2966146245" sldId="1204"/>
            <ac:spMk id="3" creationId="{D20906E0-F900-4991-83B1-675F5B67FA2D}"/>
          </ac:spMkLst>
        </pc:spChg>
      </pc:sldChg>
      <pc:sldChg chg="modSp del mod">
        <pc:chgData name="Alfred Asterjadhi" userId="39de57b9-85c0-4fd1-aaac-8ca2b6560ad0" providerId="ADAL" clId="{E0725D23-625E-498B-87E0-2B1913CF0FE0}" dt="2024-08-05T20:00:41.667" v="297" actId="47"/>
        <pc:sldMkLst>
          <pc:docMk/>
          <pc:sldMk cId="3567551836" sldId="1205"/>
        </pc:sldMkLst>
        <pc:spChg chg="mod">
          <ac:chgData name="Alfred Asterjadhi" userId="39de57b9-85c0-4fd1-aaac-8ca2b6560ad0" providerId="ADAL" clId="{E0725D23-625E-498B-87E0-2B1913CF0FE0}" dt="2024-08-05T19:26:00.071" v="44" actId="313"/>
          <ac:spMkLst>
            <pc:docMk/>
            <pc:sldMk cId="3567551836" sldId="1205"/>
            <ac:spMk id="3" creationId="{D20906E0-F900-4991-83B1-675F5B67FA2D}"/>
          </ac:spMkLst>
        </pc:spChg>
      </pc:sldChg>
      <pc:sldChg chg="modSp del mod">
        <pc:chgData name="Alfred Asterjadhi" userId="39de57b9-85c0-4fd1-aaac-8ca2b6560ad0" providerId="ADAL" clId="{E0725D23-625E-498B-87E0-2B1913CF0FE0}" dt="2024-08-05T20:07:08.308" v="491" actId="47"/>
        <pc:sldMkLst>
          <pc:docMk/>
          <pc:sldMk cId="3842544756" sldId="1206"/>
        </pc:sldMkLst>
        <pc:spChg chg="mod">
          <ac:chgData name="Alfred Asterjadhi" userId="39de57b9-85c0-4fd1-aaac-8ca2b6560ad0" providerId="ADAL" clId="{E0725D23-625E-498B-87E0-2B1913CF0FE0}" dt="2024-08-05T19:26:22.540" v="60" actId="313"/>
          <ac:spMkLst>
            <pc:docMk/>
            <pc:sldMk cId="3842544756" sldId="1206"/>
            <ac:spMk id="6" creationId="{1B8B55C2-1398-BEF2-548C-ED39E17FB6D1}"/>
          </ac:spMkLst>
        </pc:spChg>
      </pc:sldChg>
      <pc:sldChg chg="modSp del mod">
        <pc:chgData name="Alfred Asterjadhi" userId="39de57b9-85c0-4fd1-aaac-8ca2b6560ad0" providerId="ADAL" clId="{E0725D23-625E-498B-87E0-2B1913CF0FE0}" dt="2024-08-05T20:07:16.187" v="494" actId="47"/>
        <pc:sldMkLst>
          <pc:docMk/>
          <pc:sldMk cId="1041698045" sldId="1207"/>
        </pc:sldMkLst>
        <pc:spChg chg="mod">
          <ac:chgData name="Alfred Asterjadhi" userId="39de57b9-85c0-4fd1-aaac-8ca2b6560ad0" providerId="ADAL" clId="{E0725D23-625E-498B-87E0-2B1913CF0FE0}" dt="2024-08-05T19:26:24.332" v="63" actId="313"/>
          <ac:spMkLst>
            <pc:docMk/>
            <pc:sldMk cId="1041698045" sldId="1207"/>
            <ac:spMk id="6" creationId="{1B8B55C2-1398-BEF2-548C-ED39E17FB6D1}"/>
          </ac:spMkLst>
        </pc:spChg>
      </pc:sldChg>
      <pc:sldChg chg="modSp del mod">
        <pc:chgData name="Alfred Asterjadhi" userId="39de57b9-85c0-4fd1-aaac-8ca2b6560ad0" providerId="ADAL" clId="{E0725D23-625E-498B-87E0-2B1913CF0FE0}" dt="2024-08-05T20:07:20.082" v="497" actId="47"/>
        <pc:sldMkLst>
          <pc:docMk/>
          <pc:sldMk cId="4227358353" sldId="1208"/>
        </pc:sldMkLst>
        <pc:spChg chg="mod">
          <ac:chgData name="Alfred Asterjadhi" userId="39de57b9-85c0-4fd1-aaac-8ca2b6560ad0" providerId="ADAL" clId="{E0725D23-625E-498B-87E0-2B1913CF0FE0}" dt="2024-08-05T19:26:26.144" v="66" actId="313"/>
          <ac:spMkLst>
            <pc:docMk/>
            <pc:sldMk cId="4227358353" sldId="1208"/>
            <ac:spMk id="6" creationId="{1B8B55C2-1398-BEF2-548C-ED39E17FB6D1}"/>
          </ac:spMkLst>
        </pc:spChg>
      </pc:sldChg>
      <pc:sldChg chg="modSp del mod">
        <pc:chgData name="Alfred Asterjadhi" userId="39de57b9-85c0-4fd1-aaac-8ca2b6560ad0" providerId="ADAL" clId="{E0725D23-625E-498B-87E0-2B1913CF0FE0}" dt="2024-08-05T20:07:26.661" v="503" actId="47"/>
        <pc:sldMkLst>
          <pc:docMk/>
          <pc:sldMk cId="2601368618" sldId="1211"/>
        </pc:sldMkLst>
        <pc:spChg chg="mod">
          <ac:chgData name="Alfred Asterjadhi" userId="39de57b9-85c0-4fd1-aaac-8ca2b6560ad0" providerId="ADAL" clId="{E0725D23-625E-498B-87E0-2B1913CF0FE0}" dt="2024-08-05T19:26:29.797" v="72" actId="313"/>
          <ac:spMkLst>
            <pc:docMk/>
            <pc:sldMk cId="2601368618" sldId="1211"/>
            <ac:spMk id="6" creationId="{1B8B55C2-1398-BEF2-548C-ED39E17FB6D1}"/>
          </ac:spMkLst>
        </pc:spChg>
      </pc:sldChg>
      <pc:sldChg chg="modSp del mod">
        <pc:chgData name="Alfred Asterjadhi" userId="39de57b9-85c0-4fd1-aaac-8ca2b6560ad0" providerId="ADAL" clId="{E0725D23-625E-498B-87E0-2B1913CF0FE0}" dt="2024-08-05T20:09:02.598" v="554" actId="47"/>
        <pc:sldMkLst>
          <pc:docMk/>
          <pc:sldMk cId="3323386175" sldId="1212"/>
        </pc:sldMkLst>
        <pc:spChg chg="mod">
          <ac:chgData name="Alfred Asterjadhi" userId="39de57b9-85c0-4fd1-aaac-8ca2b6560ad0" providerId="ADAL" clId="{E0725D23-625E-498B-87E0-2B1913CF0FE0}" dt="2024-08-05T19:26:34.134" v="78" actId="313"/>
          <ac:spMkLst>
            <pc:docMk/>
            <pc:sldMk cId="3323386175" sldId="1212"/>
            <ac:spMk id="6" creationId="{1B8B55C2-1398-BEF2-548C-ED39E17FB6D1}"/>
          </ac:spMkLst>
        </pc:spChg>
      </pc:sldChg>
      <pc:sldChg chg="modSp del mod">
        <pc:chgData name="Alfred Asterjadhi" userId="39de57b9-85c0-4fd1-aaac-8ca2b6560ad0" providerId="ADAL" clId="{E0725D23-625E-498B-87E0-2B1913CF0FE0}" dt="2024-08-05T20:07:01.801" v="488" actId="47"/>
        <pc:sldMkLst>
          <pc:docMk/>
          <pc:sldMk cId="867940206" sldId="1213"/>
        </pc:sldMkLst>
        <pc:spChg chg="mod">
          <ac:chgData name="Alfred Asterjadhi" userId="39de57b9-85c0-4fd1-aaac-8ca2b6560ad0" providerId="ADAL" clId="{E0725D23-625E-498B-87E0-2B1913CF0FE0}" dt="2024-08-05T19:26:20.485" v="57" actId="313"/>
          <ac:spMkLst>
            <pc:docMk/>
            <pc:sldMk cId="867940206" sldId="1213"/>
            <ac:spMk id="6" creationId="{1B8B55C2-1398-BEF2-548C-ED39E17FB6D1}"/>
          </ac:spMkLst>
        </pc:spChg>
      </pc:sldChg>
      <pc:sldChg chg="modSp del mod">
        <pc:chgData name="Alfred Asterjadhi" userId="39de57b9-85c0-4fd1-aaac-8ca2b6560ad0" providerId="ADAL" clId="{E0725D23-625E-498B-87E0-2B1913CF0FE0}" dt="2024-08-05T20:07:21.088" v="498" actId="47"/>
        <pc:sldMkLst>
          <pc:docMk/>
          <pc:sldMk cId="1763116900" sldId="1214"/>
        </pc:sldMkLst>
        <pc:spChg chg="mod">
          <ac:chgData name="Alfred Asterjadhi" userId="39de57b9-85c0-4fd1-aaac-8ca2b6560ad0" providerId="ADAL" clId="{E0725D23-625E-498B-87E0-2B1913CF0FE0}" dt="2024-08-05T19:26:26.811" v="67" actId="313"/>
          <ac:spMkLst>
            <pc:docMk/>
            <pc:sldMk cId="1763116900" sldId="1214"/>
            <ac:spMk id="6" creationId="{974B2026-97FB-40D2-8F22-7E6D319B4EA2}"/>
          </ac:spMkLst>
        </pc:spChg>
      </pc:sldChg>
      <pc:sldChg chg="modSp del mod">
        <pc:chgData name="Alfred Asterjadhi" userId="39de57b9-85c0-4fd1-aaac-8ca2b6560ad0" providerId="ADAL" clId="{E0725D23-625E-498B-87E0-2B1913CF0FE0}" dt="2024-08-05T20:07:22.108" v="499" actId="47"/>
        <pc:sldMkLst>
          <pc:docMk/>
          <pc:sldMk cId="989542281" sldId="1215"/>
        </pc:sldMkLst>
        <pc:spChg chg="mod">
          <ac:chgData name="Alfred Asterjadhi" userId="39de57b9-85c0-4fd1-aaac-8ca2b6560ad0" providerId="ADAL" clId="{E0725D23-625E-498B-87E0-2B1913CF0FE0}" dt="2024-08-05T19:26:27.419" v="68" actId="313"/>
          <ac:spMkLst>
            <pc:docMk/>
            <pc:sldMk cId="989542281" sldId="1215"/>
            <ac:spMk id="6" creationId="{974B2026-97FB-40D2-8F22-7E6D319B4EA2}"/>
          </ac:spMkLst>
        </pc:spChg>
      </pc:sldChg>
      <pc:sldChg chg="modSp del mod">
        <pc:chgData name="Alfred Asterjadhi" userId="39de57b9-85c0-4fd1-aaac-8ca2b6560ad0" providerId="ADAL" clId="{E0725D23-625E-498B-87E0-2B1913CF0FE0}" dt="2024-08-05T20:07:23.123" v="500" actId="47"/>
        <pc:sldMkLst>
          <pc:docMk/>
          <pc:sldMk cId="523346339" sldId="1216"/>
        </pc:sldMkLst>
        <pc:spChg chg="mod">
          <ac:chgData name="Alfred Asterjadhi" userId="39de57b9-85c0-4fd1-aaac-8ca2b6560ad0" providerId="ADAL" clId="{E0725D23-625E-498B-87E0-2B1913CF0FE0}" dt="2024-08-05T19:26:28.133" v="69" actId="313"/>
          <ac:spMkLst>
            <pc:docMk/>
            <pc:sldMk cId="523346339" sldId="1216"/>
            <ac:spMk id="6" creationId="{1B8B55C2-1398-BEF2-548C-ED39E17FB6D1}"/>
          </ac:spMkLst>
        </pc:spChg>
      </pc:sldChg>
      <pc:sldChg chg="modSp del mod">
        <pc:chgData name="Alfred Asterjadhi" userId="39de57b9-85c0-4fd1-aaac-8ca2b6560ad0" providerId="ADAL" clId="{E0725D23-625E-498B-87E0-2B1913CF0FE0}" dt="2024-08-05T20:07:29.470" v="505" actId="47"/>
        <pc:sldMkLst>
          <pc:docMk/>
          <pc:sldMk cId="3443814257" sldId="1217"/>
        </pc:sldMkLst>
        <pc:spChg chg="mod">
          <ac:chgData name="Alfred Asterjadhi" userId="39de57b9-85c0-4fd1-aaac-8ca2b6560ad0" providerId="ADAL" clId="{E0725D23-625E-498B-87E0-2B1913CF0FE0}" dt="2024-08-05T19:26:30.821" v="74" actId="313"/>
          <ac:spMkLst>
            <pc:docMk/>
            <pc:sldMk cId="3443814257" sldId="1217"/>
            <ac:spMk id="6" creationId="{974B2026-97FB-40D2-8F22-7E6D319B4EA2}"/>
          </ac:spMkLst>
        </pc:spChg>
      </pc:sldChg>
      <pc:sldChg chg="modSp del mod">
        <pc:chgData name="Alfred Asterjadhi" userId="39de57b9-85c0-4fd1-aaac-8ca2b6560ad0" providerId="ADAL" clId="{E0725D23-625E-498B-87E0-2B1913CF0FE0}" dt="2024-08-05T20:07:30.619" v="506" actId="47"/>
        <pc:sldMkLst>
          <pc:docMk/>
          <pc:sldMk cId="4902324" sldId="1218"/>
        </pc:sldMkLst>
        <pc:spChg chg="mod">
          <ac:chgData name="Alfred Asterjadhi" userId="39de57b9-85c0-4fd1-aaac-8ca2b6560ad0" providerId="ADAL" clId="{E0725D23-625E-498B-87E0-2B1913CF0FE0}" dt="2024-08-05T19:26:31.308" v="75" actId="313"/>
          <ac:spMkLst>
            <pc:docMk/>
            <pc:sldMk cId="4902324" sldId="1218"/>
            <ac:spMk id="6" creationId="{1B8B55C2-1398-BEF2-548C-ED39E17FB6D1}"/>
          </ac:spMkLst>
        </pc:spChg>
      </pc:sldChg>
      <pc:sldChg chg="addSp modSp add mod">
        <pc:chgData name="Alfred Asterjadhi" userId="39de57b9-85c0-4fd1-aaac-8ca2b6560ad0" providerId="ADAL" clId="{E0725D23-625E-498B-87E0-2B1913CF0FE0}" dt="2024-09-11T01:43:55.467" v="7356" actId="207"/>
        <pc:sldMkLst>
          <pc:docMk/>
          <pc:sldMk cId="4088868839" sldId="1219"/>
        </pc:sldMkLst>
        <pc:spChg chg="mod">
          <ac:chgData name="Alfred Asterjadhi" userId="39de57b9-85c0-4fd1-aaac-8ca2b6560ad0" providerId="ADAL" clId="{E0725D23-625E-498B-87E0-2B1913CF0FE0}" dt="2024-09-11T01:43:30.373" v="7355" actId="13926"/>
          <ac:spMkLst>
            <pc:docMk/>
            <pc:sldMk cId="4088868839" sldId="1219"/>
            <ac:spMk id="2" creationId="{4B5F0D0E-8BB7-48AB-9160-728B8B3399A2}"/>
          </ac:spMkLst>
        </pc:spChg>
        <pc:spChg chg="mod">
          <ac:chgData name="Alfred Asterjadhi" userId="39de57b9-85c0-4fd1-aaac-8ca2b6560ad0" providerId="ADAL" clId="{E0725D23-625E-498B-87E0-2B1913CF0FE0}" dt="2024-09-11T01:43:55.467" v="7356" actId="207"/>
          <ac:spMkLst>
            <pc:docMk/>
            <pc:sldMk cId="4088868839" sldId="1219"/>
            <ac:spMk id="3" creationId="{DFB0BA47-D7B6-4F95-932E-A7AA615BC440}"/>
          </ac:spMkLst>
        </pc:spChg>
        <pc:graphicFrameChg chg="add mod">
          <ac:chgData name="Alfred Asterjadhi" userId="39de57b9-85c0-4fd1-aaac-8ca2b6560ad0" providerId="ADAL" clId="{E0725D23-625E-498B-87E0-2B1913CF0FE0}" dt="2024-09-07T19:24:43.537" v="1400"/>
          <ac:graphicFrameMkLst>
            <pc:docMk/>
            <pc:sldMk cId="4088868839" sldId="1219"/>
            <ac:graphicFrameMk id="7" creationId="{37AA2BDF-D559-EEEC-E2C8-7335691B5AC2}"/>
          </ac:graphicFrameMkLst>
        </pc:graphicFrameChg>
        <pc:graphicFrameChg chg="add mod">
          <ac:chgData name="Alfred Asterjadhi" userId="39de57b9-85c0-4fd1-aaac-8ca2b6560ad0" providerId="ADAL" clId="{E0725D23-625E-498B-87E0-2B1913CF0FE0}" dt="2024-09-07T19:26:05.833" v="1412"/>
          <ac:graphicFrameMkLst>
            <pc:docMk/>
            <pc:sldMk cId="4088868839" sldId="1219"/>
            <ac:graphicFrameMk id="8" creationId="{E0492EB5-88A6-75B4-3A5A-09EC8DEB541C}"/>
          </ac:graphicFrameMkLst>
        </pc:graphicFrameChg>
      </pc:sldChg>
      <pc:sldChg chg="addSp modSp add mod">
        <pc:chgData name="Alfred Asterjadhi" userId="39de57b9-85c0-4fd1-aaac-8ca2b6560ad0" providerId="ADAL" clId="{E0725D23-625E-498B-87E0-2B1913CF0FE0}" dt="2024-09-11T18:29:59.233" v="8101" actId="207"/>
        <pc:sldMkLst>
          <pc:docMk/>
          <pc:sldMk cId="3678236525" sldId="1220"/>
        </pc:sldMkLst>
        <pc:spChg chg="mod">
          <ac:chgData name="Alfred Asterjadhi" userId="39de57b9-85c0-4fd1-aaac-8ca2b6560ad0" providerId="ADAL" clId="{E0725D23-625E-498B-87E0-2B1913CF0FE0}" dt="2024-09-11T01:47:07.237" v="7429" actId="13926"/>
          <ac:spMkLst>
            <pc:docMk/>
            <pc:sldMk cId="3678236525" sldId="1220"/>
            <ac:spMk id="2" creationId="{4B5F0D0E-8BB7-48AB-9160-728B8B3399A2}"/>
          </ac:spMkLst>
        </pc:spChg>
        <pc:spChg chg="mod">
          <ac:chgData name="Alfred Asterjadhi" userId="39de57b9-85c0-4fd1-aaac-8ca2b6560ad0" providerId="ADAL" clId="{E0725D23-625E-498B-87E0-2B1913CF0FE0}" dt="2024-09-11T18:29:59.233" v="8101" actId="207"/>
          <ac:spMkLst>
            <pc:docMk/>
            <pc:sldMk cId="3678236525" sldId="1220"/>
            <ac:spMk id="3" creationId="{DFB0BA47-D7B6-4F95-932E-A7AA615BC440}"/>
          </ac:spMkLst>
        </pc:spChg>
        <pc:graphicFrameChg chg="add mod">
          <ac:chgData name="Alfred Asterjadhi" userId="39de57b9-85c0-4fd1-aaac-8ca2b6560ad0" providerId="ADAL" clId="{E0725D23-625E-498B-87E0-2B1913CF0FE0}" dt="2024-09-06T02:38:29.849" v="927"/>
          <ac:graphicFrameMkLst>
            <pc:docMk/>
            <pc:sldMk cId="3678236525" sldId="1220"/>
            <ac:graphicFrameMk id="7" creationId="{B1B0BE48-BB6D-E8D8-BB7F-20049D15D514}"/>
          </ac:graphicFrameMkLst>
        </pc:graphicFrameChg>
        <pc:graphicFrameChg chg="add mod">
          <ac:chgData name="Alfred Asterjadhi" userId="39de57b9-85c0-4fd1-aaac-8ca2b6560ad0" providerId="ADAL" clId="{E0725D23-625E-498B-87E0-2B1913CF0FE0}" dt="2024-09-06T02:41:02.315" v="938"/>
          <ac:graphicFrameMkLst>
            <pc:docMk/>
            <pc:sldMk cId="3678236525" sldId="1220"/>
            <ac:graphicFrameMk id="8" creationId="{1434C424-0CD4-881B-249B-63BE998AD6E3}"/>
          </ac:graphicFrameMkLst>
        </pc:graphicFrameChg>
        <pc:graphicFrameChg chg="add mod">
          <ac:chgData name="Alfred Asterjadhi" userId="39de57b9-85c0-4fd1-aaac-8ca2b6560ad0" providerId="ADAL" clId="{E0725D23-625E-498B-87E0-2B1913CF0FE0}" dt="2024-09-06T02:41:31.280" v="941"/>
          <ac:graphicFrameMkLst>
            <pc:docMk/>
            <pc:sldMk cId="3678236525" sldId="1220"/>
            <ac:graphicFrameMk id="9" creationId="{2E59773A-61F4-10BE-149F-4790915ABAFB}"/>
          </ac:graphicFrameMkLst>
        </pc:graphicFrameChg>
      </pc:sldChg>
      <pc:sldChg chg="add del">
        <pc:chgData name="Alfred Asterjadhi" userId="39de57b9-85c0-4fd1-aaac-8ca2b6560ad0" providerId="ADAL" clId="{E0725D23-625E-498B-87E0-2B1913CF0FE0}" dt="2024-08-05T20:06:52.168" v="484" actId="47"/>
        <pc:sldMkLst>
          <pc:docMk/>
          <pc:sldMk cId="314367434" sldId="1221"/>
        </pc:sldMkLst>
      </pc:sldChg>
      <pc:sldChg chg="add del">
        <pc:chgData name="Alfred Asterjadhi" userId="39de57b9-85c0-4fd1-aaac-8ca2b6560ad0" providerId="ADAL" clId="{E0725D23-625E-498B-87E0-2B1913CF0FE0}" dt="2024-08-05T20:06:54.878" v="485" actId="47"/>
        <pc:sldMkLst>
          <pc:docMk/>
          <pc:sldMk cId="1715147468" sldId="1222"/>
        </pc:sldMkLst>
      </pc:sldChg>
      <pc:sldChg chg="modSp add mod">
        <pc:chgData name="Alfred Asterjadhi" userId="39de57b9-85c0-4fd1-aaac-8ca2b6560ad0" providerId="ADAL" clId="{E0725D23-625E-498B-87E0-2B1913CF0FE0}" dt="2024-09-11T03:58:27.880" v="7451" actId="207"/>
        <pc:sldMkLst>
          <pc:docMk/>
          <pc:sldMk cId="3387728792" sldId="1223"/>
        </pc:sldMkLst>
        <pc:spChg chg="mod">
          <ac:chgData name="Alfred Asterjadhi" userId="39de57b9-85c0-4fd1-aaac-8ca2b6560ad0" providerId="ADAL" clId="{E0725D23-625E-498B-87E0-2B1913CF0FE0}" dt="2024-09-11T03:58:23.927" v="7450" actId="13926"/>
          <ac:spMkLst>
            <pc:docMk/>
            <pc:sldMk cId="3387728792" sldId="1223"/>
            <ac:spMk id="2" creationId="{4B5F0D0E-8BB7-48AB-9160-728B8B3399A2}"/>
          </ac:spMkLst>
        </pc:spChg>
        <pc:spChg chg="mod">
          <ac:chgData name="Alfred Asterjadhi" userId="39de57b9-85c0-4fd1-aaac-8ca2b6560ad0" providerId="ADAL" clId="{E0725D23-625E-498B-87E0-2B1913CF0FE0}" dt="2024-09-11T03:58:27.880" v="7451" actId="207"/>
          <ac:spMkLst>
            <pc:docMk/>
            <pc:sldMk cId="3387728792" sldId="1223"/>
            <ac:spMk id="3" creationId="{DFB0BA47-D7B6-4F95-932E-A7AA615BC440}"/>
          </ac:spMkLst>
        </pc:spChg>
      </pc:sldChg>
      <pc:sldChg chg="modSp add mod">
        <pc:chgData name="Alfred Asterjadhi" userId="39de57b9-85c0-4fd1-aaac-8ca2b6560ad0" providerId="ADAL" clId="{E0725D23-625E-498B-87E0-2B1913CF0FE0}" dt="2024-09-11T16:49:01.040" v="7480" actId="20577"/>
        <pc:sldMkLst>
          <pc:docMk/>
          <pc:sldMk cId="1373430212" sldId="1224"/>
        </pc:sldMkLst>
        <pc:spChg chg="mod">
          <ac:chgData name="Alfred Asterjadhi" userId="39de57b9-85c0-4fd1-aaac-8ca2b6560ad0" providerId="ADAL" clId="{E0725D23-625E-498B-87E0-2B1913CF0FE0}" dt="2024-09-11T16:48:34.740" v="7455" actId="13926"/>
          <ac:spMkLst>
            <pc:docMk/>
            <pc:sldMk cId="1373430212" sldId="1224"/>
            <ac:spMk id="2" creationId="{4B5F0D0E-8BB7-48AB-9160-728B8B3399A2}"/>
          </ac:spMkLst>
        </pc:spChg>
        <pc:spChg chg="mod">
          <ac:chgData name="Alfred Asterjadhi" userId="39de57b9-85c0-4fd1-aaac-8ca2b6560ad0" providerId="ADAL" clId="{E0725D23-625E-498B-87E0-2B1913CF0FE0}" dt="2024-09-11T16:49:01.040" v="7480" actId="20577"/>
          <ac:spMkLst>
            <pc:docMk/>
            <pc:sldMk cId="1373430212" sldId="1224"/>
            <ac:spMk id="3" creationId="{DFB0BA47-D7B6-4F95-932E-A7AA615BC440}"/>
          </ac:spMkLst>
        </pc:spChg>
      </pc:sldChg>
      <pc:sldChg chg="addSp modSp add mod">
        <pc:chgData name="Alfred Asterjadhi" userId="39de57b9-85c0-4fd1-aaac-8ca2b6560ad0" providerId="ADAL" clId="{E0725D23-625E-498B-87E0-2B1913CF0FE0}" dt="2024-09-11T20:06:17.095" v="8352" actId="207"/>
        <pc:sldMkLst>
          <pc:docMk/>
          <pc:sldMk cId="3702184137" sldId="1225"/>
        </pc:sldMkLst>
        <pc:spChg chg="mod">
          <ac:chgData name="Alfred Asterjadhi" userId="39de57b9-85c0-4fd1-aaac-8ca2b6560ad0" providerId="ADAL" clId="{E0725D23-625E-498B-87E0-2B1913CF0FE0}" dt="2024-09-11T20:05:58.119" v="8349" actId="13926"/>
          <ac:spMkLst>
            <pc:docMk/>
            <pc:sldMk cId="3702184137" sldId="1225"/>
            <ac:spMk id="2" creationId="{4B5F0D0E-8BB7-48AB-9160-728B8B3399A2}"/>
          </ac:spMkLst>
        </pc:spChg>
        <pc:spChg chg="mod">
          <ac:chgData name="Alfred Asterjadhi" userId="39de57b9-85c0-4fd1-aaac-8ca2b6560ad0" providerId="ADAL" clId="{E0725D23-625E-498B-87E0-2B1913CF0FE0}" dt="2024-09-11T20:06:17.095" v="8352" actId="207"/>
          <ac:spMkLst>
            <pc:docMk/>
            <pc:sldMk cId="3702184137" sldId="1225"/>
            <ac:spMk id="3" creationId="{DFB0BA47-D7B6-4F95-932E-A7AA615BC440}"/>
          </ac:spMkLst>
        </pc:spChg>
        <pc:graphicFrameChg chg="add mod">
          <ac:chgData name="Alfred Asterjadhi" userId="39de57b9-85c0-4fd1-aaac-8ca2b6560ad0" providerId="ADAL" clId="{E0725D23-625E-498B-87E0-2B1913CF0FE0}" dt="2024-09-07T19:31:13.630" v="1504"/>
          <ac:graphicFrameMkLst>
            <pc:docMk/>
            <pc:sldMk cId="3702184137" sldId="1225"/>
            <ac:graphicFrameMk id="7" creationId="{28218A89-D657-2027-FDCF-32A32A682C51}"/>
          </ac:graphicFrameMkLst>
        </pc:graphicFrameChg>
      </pc:sldChg>
      <pc:sldChg chg="addSp modSp add mod">
        <pc:chgData name="Alfred Asterjadhi" userId="39de57b9-85c0-4fd1-aaac-8ca2b6560ad0" providerId="ADAL" clId="{E0725D23-625E-498B-87E0-2B1913CF0FE0}" dt="2024-09-11T20:02:48.624" v="8330" actId="207"/>
        <pc:sldMkLst>
          <pc:docMk/>
          <pc:sldMk cId="64688138" sldId="1226"/>
        </pc:sldMkLst>
        <pc:spChg chg="mod">
          <ac:chgData name="Alfred Asterjadhi" userId="39de57b9-85c0-4fd1-aaac-8ca2b6560ad0" providerId="ADAL" clId="{E0725D23-625E-498B-87E0-2B1913CF0FE0}" dt="2024-09-11T20:02:41.463" v="8329" actId="13926"/>
          <ac:spMkLst>
            <pc:docMk/>
            <pc:sldMk cId="64688138" sldId="1226"/>
            <ac:spMk id="2" creationId="{4B5F0D0E-8BB7-48AB-9160-728B8B3399A2}"/>
          </ac:spMkLst>
        </pc:spChg>
        <pc:spChg chg="mod">
          <ac:chgData name="Alfred Asterjadhi" userId="39de57b9-85c0-4fd1-aaac-8ca2b6560ad0" providerId="ADAL" clId="{E0725D23-625E-498B-87E0-2B1913CF0FE0}" dt="2024-09-11T20:02:48.624" v="8330" actId="207"/>
          <ac:spMkLst>
            <pc:docMk/>
            <pc:sldMk cId="64688138" sldId="1226"/>
            <ac:spMk id="3" creationId="{DFB0BA47-D7B6-4F95-932E-A7AA615BC440}"/>
          </ac:spMkLst>
        </pc:spChg>
        <pc:graphicFrameChg chg="add mod">
          <ac:chgData name="Alfred Asterjadhi" userId="39de57b9-85c0-4fd1-aaac-8ca2b6560ad0" providerId="ADAL" clId="{E0725D23-625E-498B-87E0-2B1913CF0FE0}" dt="2024-09-06T02:45:26.762" v="1037"/>
          <ac:graphicFrameMkLst>
            <pc:docMk/>
            <pc:sldMk cId="64688138" sldId="1226"/>
            <ac:graphicFrameMk id="7" creationId="{A99E460A-2E32-C434-06D4-1142EA1F9F25}"/>
          </ac:graphicFrameMkLst>
        </pc:graphicFrameChg>
        <pc:graphicFrameChg chg="add mod">
          <ac:chgData name="Alfred Asterjadhi" userId="39de57b9-85c0-4fd1-aaac-8ca2b6560ad0" providerId="ADAL" clId="{E0725D23-625E-498B-87E0-2B1913CF0FE0}" dt="2024-09-06T02:45:29.819" v="1039"/>
          <ac:graphicFrameMkLst>
            <pc:docMk/>
            <pc:sldMk cId="64688138" sldId="1226"/>
            <ac:graphicFrameMk id="8" creationId="{5F71EF76-FBED-E5A5-A55A-EAD3DBFF8840}"/>
          </ac:graphicFrameMkLst>
        </pc:graphicFrameChg>
      </pc:sldChg>
      <pc:sldChg chg="addSp modSp add mod">
        <pc:chgData name="Alfred Asterjadhi" userId="39de57b9-85c0-4fd1-aaac-8ca2b6560ad0" providerId="ADAL" clId="{E0725D23-625E-498B-87E0-2B1913CF0FE0}" dt="2024-09-12T20:04:17.767" v="9753" actId="207"/>
        <pc:sldMkLst>
          <pc:docMk/>
          <pc:sldMk cId="3384351993" sldId="1227"/>
        </pc:sldMkLst>
        <pc:spChg chg="mod">
          <ac:chgData name="Alfred Asterjadhi" userId="39de57b9-85c0-4fd1-aaac-8ca2b6560ad0" providerId="ADAL" clId="{E0725D23-625E-498B-87E0-2B1913CF0FE0}" dt="2024-09-12T20:04:05.907" v="9750" actId="13926"/>
          <ac:spMkLst>
            <pc:docMk/>
            <pc:sldMk cId="3384351993" sldId="1227"/>
            <ac:spMk id="2" creationId="{4B5F0D0E-8BB7-48AB-9160-728B8B3399A2}"/>
          </ac:spMkLst>
        </pc:spChg>
        <pc:spChg chg="mod">
          <ac:chgData name="Alfred Asterjadhi" userId="39de57b9-85c0-4fd1-aaac-8ca2b6560ad0" providerId="ADAL" clId="{E0725D23-625E-498B-87E0-2B1913CF0FE0}" dt="2024-09-12T20:04:17.767" v="9753" actId="207"/>
          <ac:spMkLst>
            <pc:docMk/>
            <pc:sldMk cId="3384351993" sldId="1227"/>
            <ac:spMk id="3" creationId="{DFB0BA47-D7B6-4F95-932E-A7AA615BC440}"/>
          </ac:spMkLst>
        </pc:spChg>
        <pc:graphicFrameChg chg="add mod">
          <ac:chgData name="Alfred Asterjadhi" userId="39de57b9-85c0-4fd1-aaac-8ca2b6560ad0" providerId="ADAL" clId="{E0725D23-625E-498B-87E0-2B1913CF0FE0}" dt="2024-09-07T19:41:38.099" v="1712"/>
          <ac:graphicFrameMkLst>
            <pc:docMk/>
            <pc:sldMk cId="3384351993" sldId="1227"/>
            <ac:graphicFrameMk id="7" creationId="{71EAC0C3-3A31-04A5-30E4-500B9C801D13}"/>
          </ac:graphicFrameMkLst>
        </pc:graphicFrameChg>
      </pc:sldChg>
      <pc:sldChg chg="addSp modSp add mod">
        <pc:chgData name="Alfred Asterjadhi" userId="39de57b9-85c0-4fd1-aaac-8ca2b6560ad0" providerId="ADAL" clId="{E0725D23-625E-498B-87E0-2B1913CF0FE0}" dt="2024-09-12T20:08:16.608" v="9852" actId="20577"/>
        <pc:sldMkLst>
          <pc:docMk/>
          <pc:sldMk cId="940992785" sldId="1228"/>
        </pc:sldMkLst>
        <pc:spChg chg="mod">
          <ac:chgData name="Alfred Asterjadhi" userId="39de57b9-85c0-4fd1-aaac-8ca2b6560ad0" providerId="ADAL" clId="{E0725D23-625E-498B-87E0-2B1913CF0FE0}" dt="2024-09-12T18:42:07.883" v="9689" actId="13926"/>
          <ac:spMkLst>
            <pc:docMk/>
            <pc:sldMk cId="940992785" sldId="1228"/>
            <ac:spMk id="2" creationId="{4B5F0D0E-8BB7-48AB-9160-728B8B3399A2}"/>
          </ac:spMkLst>
        </pc:spChg>
        <pc:spChg chg="mod">
          <ac:chgData name="Alfred Asterjadhi" userId="39de57b9-85c0-4fd1-aaac-8ca2b6560ad0" providerId="ADAL" clId="{E0725D23-625E-498B-87E0-2B1913CF0FE0}" dt="2024-09-12T20:08:16.608" v="9852" actId="20577"/>
          <ac:spMkLst>
            <pc:docMk/>
            <pc:sldMk cId="940992785" sldId="1228"/>
            <ac:spMk id="3" creationId="{DFB0BA47-D7B6-4F95-932E-A7AA615BC440}"/>
          </ac:spMkLst>
        </pc:spChg>
        <pc:graphicFrameChg chg="add mod">
          <ac:chgData name="Alfred Asterjadhi" userId="39de57b9-85c0-4fd1-aaac-8ca2b6560ad0" providerId="ADAL" clId="{E0725D23-625E-498B-87E0-2B1913CF0FE0}" dt="2024-09-06T02:47:13.218" v="1059"/>
          <ac:graphicFrameMkLst>
            <pc:docMk/>
            <pc:sldMk cId="940992785" sldId="1228"/>
            <ac:graphicFrameMk id="7" creationId="{2DCB315F-AFE0-A980-83D6-CE0F46444919}"/>
          </ac:graphicFrameMkLst>
        </pc:graphicFrameChg>
      </pc:sldChg>
      <pc:sldChg chg="modSp add mod">
        <pc:chgData name="Alfred Asterjadhi" userId="39de57b9-85c0-4fd1-aaac-8ca2b6560ad0" providerId="ADAL" clId="{E0725D23-625E-498B-87E0-2B1913CF0FE0}" dt="2024-09-12T22:40:31.979" v="10217" actId="13926"/>
        <pc:sldMkLst>
          <pc:docMk/>
          <pc:sldMk cId="1043595049" sldId="1229"/>
        </pc:sldMkLst>
        <pc:spChg chg="mod">
          <ac:chgData name="Alfred Asterjadhi" userId="39de57b9-85c0-4fd1-aaac-8ca2b6560ad0" providerId="ADAL" clId="{E0725D23-625E-498B-87E0-2B1913CF0FE0}" dt="2024-09-12T22:40:31.979" v="10217" actId="13926"/>
          <ac:spMkLst>
            <pc:docMk/>
            <pc:sldMk cId="1043595049" sldId="1229"/>
            <ac:spMk id="2" creationId="{4B5F0D0E-8BB7-48AB-9160-728B8B3399A2}"/>
          </ac:spMkLst>
        </pc:spChg>
        <pc:spChg chg="mod">
          <ac:chgData name="Alfred Asterjadhi" userId="39de57b9-85c0-4fd1-aaac-8ca2b6560ad0" providerId="ADAL" clId="{E0725D23-625E-498B-87E0-2B1913CF0FE0}" dt="2024-09-12T22:40:28.293" v="10216" actId="207"/>
          <ac:spMkLst>
            <pc:docMk/>
            <pc:sldMk cId="1043595049" sldId="1229"/>
            <ac:spMk id="3" creationId="{DFB0BA47-D7B6-4F95-932E-A7AA615BC440}"/>
          </ac:spMkLst>
        </pc:spChg>
      </pc:sldChg>
      <pc:sldChg chg="modSp add mod">
        <pc:chgData name="Alfred Asterjadhi" userId="39de57b9-85c0-4fd1-aaac-8ca2b6560ad0" providerId="ADAL" clId="{E0725D23-625E-498B-87E0-2B1913CF0FE0}" dt="2024-09-12T22:30:41.128" v="10206" actId="207"/>
        <pc:sldMkLst>
          <pc:docMk/>
          <pc:sldMk cId="2178137531" sldId="1230"/>
        </pc:sldMkLst>
        <pc:spChg chg="mod">
          <ac:chgData name="Alfred Asterjadhi" userId="39de57b9-85c0-4fd1-aaac-8ca2b6560ad0" providerId="ADAL" clId="{E0725D23-625E-498B-87E0-2B1913CF0FE0}" dt="2024-09-12T22:30:36.588" v="10205" actId="13926"/>
          <ac:spMkLst>
            <pc:docMk/>
            <pc:sldMk cId="2178137531" sldId="1230"/>
            <ac:spMk id="2" creationId="{4B5F0D0E-8BB7-48AB-9160-728B8B3399A2}"/>
          </ac:spMkLst>
        </pc:spChg>
        <pc:spChg chg="mod">
          <ac:chgData name="Alfred Asterjadhi" userId="39de57b9-85c0-4fd1-aaac-8ca2b6560ad0" providerId="ADAL" clId="{E0725D23-625E-498B-87E0-2B1913CF0FE0}" dt="2024-09-12T22:30:41.128" v="10206" actId="207"/>
          <ac:spMkLst>
            <pc:docMk/>
            <pc:sldMk cId="2178137531" sldId="1230"/>
            <ac:spMk id="3" creationId="{DFB0BA47-D7B6-4F95-932E-A7AA615BC440}"/>
          </ac:spMkLst>
        </pc:spChg>
      </pc:sldChg>
      <pc:sldChg chg="addSp modSp add mod">
        <pc:chgData name="Alfred Asterjadhi" userId="39de57b9-85c0-4fd1-aaac-8ca2b6560ad0" providerId="ADAL" clId="{E0725D23-625E-498B-87E0-2B1913CF0FE0}" dt="2024-09-11T22:57:43.413" v="8509" actId="207"/>
        <pc:sldMkLst>
          <pc:docMk/>
          <pc:sldMk cId="174109028" sldId="1231"/>
        </pc:sldMkLst>
        <pc:spChg chg="mod">
          <ac:chgData name="Alfred Asterjadhi" userId="39de57b9-85c0-4fd1-aaac-8ca2b6560ad0" providerId="ADAL" clId="{E0725D23-625E-498B-87E0-2B1913CF0FE0}" dt="2024-09-11T22:55:03.205" v="8506" actId="13926"/>
          <ac:spMkLst>
            <pc:docMk/>
            <pc:sldMk cId="174109028" sldId="1231"/>
            <ac:spMk id="2" creationId="{4B5F0D0E-8BB7-48AB-9160-728B8B3399A2}"/>
          </ac:spMkLst>
        </pc:spChg>
        <pc:spChg chg="mod">
          <ac:chgData name="Alfred Asterjadhi" userId="39de57b9-85c0-4fd1-aaac-8ca2b6560ad0" providerId="ADAL" clId="{E0725D23-625E-498B-87E0-2B1913CF0FE0}" dt="2024-09-11T22:57:43.413" v="8509" actId="207"/>
          <ac:spMkLst>
            <pc:docMk/>
            <pc:sldMk cId="174109028" sldId="1231"/>
            <ac:spMk id="3" creationId="{DFB0BA47-D7B6-4F95-932E-A7AA615BC440}"/>
          </ac:spMkLst>
        </pc:spChg>
        <pc:graphicFrameChg chg="add mod">
          <ac:chgData name="Alfred Asterjadhi" userId="39de57b9-85c0-4fd1-aaac-8ca2b6560ad0" providerId="ADAL" clId="{E0725D23-625E-498B-87E0-2B1913CF0FE0}" dt="2024-09-07T19:35:39.779" v="1594"/>
          <ac:graphicFrameMkLst>
            <pc:docMk/>
            <pc:sldMk cId="174109028" sldId="1231"/>
            <ac:graphicFrameMk id="7" creationId="{1B259AE2-BE39-572A-FD54-A186B5F32F0C}"/>
          </ac:graphicFrameMkLst>
        </pc:graphicFrameChg>
      </pc:sldChg>
      <pc:sldChg chg="addSp modSp add mod">
        <pc:chgData name="Alfred Asterjadhi" userId="39de57b9-85c0-4fd1-aaac-8ca2b6560ad0" providerId="ADAL" clId="{E0725D23-625E-498B-87E0-2B1913CF0FE0}" dt="2024-09-11T23:07:14.250" v="8682" actId="6549"/>
        <pc:sldMkLst>
          <pc:docMk/>
          <pc:sldMk cId="3589399835" sldId="1232"/>
        </pc:sldMkLst>
        <pc:spChg chg="mod">
          <ac:chgData name="Alfred Asterjadhi" userId="39de57b9-85c0-4fd1-aaac-8ca2b6560ad0" providerId="ADAL" clId="{E0725D23-625E-498B-87E0-2B1913CF0FE0}" dt="2024-09-11T23:05:39.254" v="8660" actId="13926"/>
          <ac:spMkLst>
            <pc:docMk/>
            <pc:sldMk cId="3589399835" sldId="1232"/>
            <ac:spMk id="2" creationId="{4B5F0D0E-8BB7-48AB-9160-728B8B3399A2}"/>
          </ac:spMkLst>
        </pc:spChg>
        <pc:spChg chg="mod">
          <ac:chgData name="Alfred Asterjadhi" userId="39de57b9-85c0-4fd1-aaac-8ca2b6560ad0" providerId="ADAL" clId="{E0725D23-625E-498B-87E0-2B1913CF0FE0}" dt="2024-09-11T23:07:14.250" v="8682" actId="6549"/>
          <ac:spMkLst>
            <pc:docMk/>
            <pc:sldMk cId="3589399835" sldId="1232"/>
            <ac:spMk id="3" creationId="{DFB0BA47-D7B6-4F95-932E-A7AA615BC440}"/>
          </ac:spMkLst>
        </pc:spChg>
        <pc:graphicFrameChg chg="add mod">
          <ac:chgData name="Alfred Asterjadhi" userId="39de57b9-85c0-4fd1-aaac-8ca2b6560ad0" providerId="ADAL" clId="{E0725D23-625E-498B-87E0-2B1913CF0FE0}" dt="2024-09-06T02:46:06.580" v="1044"/>
          <ac:graphicFrameMkLst>
            <pc:docMk/>
            <pc:sldMk cId="3589399835" sldId="1232"/>
            <ac:graphicFrameMk id="7" creationId="{730D4772-AE72-3647-7E1E-84A691D13031}"/>
          </ac:graphicFrameMkLst>
        </pc:graphicFrameChg>
      </pc:sldChg>
      <pc:sldChg chg="modSp add mod">
        <pc:chgData name="Alfred Asterjadhi" userId="39de57b9-85c0-4fd1-aaac-8ca2b6560ad0" providerId="ADAL" clId="{E0725D23-625E-498B-87E0-2B1913CF0FE0}" dt="2024-09-08T00:45:26.798" v="2172" actId="255"/>
        <pc:sldMkLst>
          <pc:docMk/>
          <pc:sldMk cId="1589891063" sldId="1233"/>
        </pc:sldMkLst>
        <pc:spChg chg="mod">
          <ac:chgData name="Alfred Asterjadhi" userId="39de57b9-85c0-4fd1-aaac-8ca2b6560ad0" providerId="ADAL" clId="{E0725D23-625E-498B-87E0-2B1913CF0FE0}" dt="2024-09-04T15:28:01.209" v="650" actId="20577"/>
          <ac:spMkLst>
            <pc:docMk/>
            <pc:sldMk cId="1589891063" sldId="1233"/>
            <ac:spMk id="2" creationId="{F2762690-C15C-4839-B40F-0AF3A4D89457}"/>
          </ac:spMkLst>
        </pc:spChg>
        <pc:graphicFrameChg chg="mod modGraphic">
          <ac:chgData name="Alfred Asterjadhi" userId="39de57b9-85c0-4fd1-aaac-8ca2b6560ad0" providerId="ADAL" clId="{E0725D23-625E-498B-87E0-2B1913CF0FE0}" dt="2024-09-08T00:45:26.798" v="2172" actId="255"/>
          <ac:graphicFrameMkLst>
            <pc:docMk/>
            <pc:sldMk cId="1589891063" sldId="1233"/>
            <ac:graphicFrameMk id="6" creationId="{5094FBC8-BB74-47F3-965D-16BC678F4D1D}"/>
          </ac:graphicFrameMkLst>
        </pc:graphicFrameChg>
      </pc:sldChg>
      <pc:sldChg chg="modSp add mod">
        <pc:chgData name="Alfred Asterjadhi" userId="39de57b9-85c0-4fd1-aaac-8ca2b6560ad0" providerId="ADAL" clId="{E0725D23-625E-498B-87E0-2B1913CF0FE0}" dt="2024-09-09T03:47:25.513" v="6253" actId="20577"/>
        <pc:sldMkLst>
          <pc:docMk/>
          <pc:sldMk cId="1509154705" sldId="1234"/>
        </pc:sldMkLst>
        <pc:spChg chg="mod">
          <ac:chgData name="Alfred Asterjadhi" userId="39de57b9-85c0-4fd1-aaac-8ca2b6560ad0" providerId="ADAL" clId="{E0725D23-625E-498B-87E0-2B1913CF0FE0}" dt="2024-09-04T15:29:51.415" v="687" actId="20577"/>
          <ac:spMkLst>
            <pc:docMk/>
            <pc:sldMk cId="1509154705" sldId="1234"/>
            <ac:spMk id="2" creationId="{F2762690-C15C-4839-B40F-0AF3A4D89457}"/>
          </ac:spMkLst>
        </pc:spChg>
        <pc:graphicFrameChg chg="mod modGraphic">
          <ac:chgData name="Alfred Asterjadhi" userId="39de57b9-85c0-4fd1-aaac-8ca2b6560ad0" providerId="ADAL" clId="{E0725D23-625E-498B-87E0-2B1913CF0FE0}" dt="2024-09-09T03:47:25.513" v="6253" actId="20577"/>
          <ac:graphicFrameMkLst>
            <pc:docMk/>
            <pc:sldMk cId="1509154705" sldId="1234"/>
            <ac:graphicFrameMk id="6" creationId="{5094FBC8-BB74-47F3-965D-16BC678F4D1D}"/>
          </ac:graphicFrameMkLst>
        </pc:graphicFrameChg>
      </pc:sldChg>
      <pc:sldChg chg="modSp add mod">
        <pc:chgData name="Alfred Asterjadhi" userId="39de57b9-85c0-4fd1-aaac-8ca2b6560ad0" providerId="ADAL" clId="{E0725D23-625E-498B-87E0-2B1913CF0FE0}" dt="2024-09-08T00:49:10.378" v="2179" actId="255"/>
        <pc:sldMkLst>
          <pc:docMk/>
          <pc:sldMk cId="1215503050" sldId="1235"/>
        </pc:sldMkLst>
        <pc:spChg chg="mod">
          <ac:chgData name="Alfred Asterjadhi" userId="39de57b9-85c0-4fd1-aaac-8ca2b6560ad0" providerId="ADAL" clId="{E0725D23-625E-498B-87E0-2B1913CF0FE0}" dt="2024-09-04T15:30:01.021" v="690" actId="20577"/>
          <ac:spMkLst>
            <pc:docMk/>
            <pc:sldMk cId="1215503050" sldId="1235"/>
            <ac:spMk id="2" creationId="{F2762690-C15C-4839-B40F-0AF3A4D89457}"/>
          </ac:spMkLst>
        </pc:spChg>
        <pc:graphicFrameChg chg="mod modGraphic">
          <ac:chgData name="Alfred Asterjadhi" userId="39de57b9-85c0-4fd1-aaac-8ca2b6560ad0" providerId="ADAL" clId="{E0725D23-625E-498B-87E0-2B1913CF0FE0}" dt="2024-09-08T00:49:10.378" v="2179" actId="255"/>
          <ac:graphicFrameMkLst>
            <pc:docMk/>
            <pc:sldMk cId="1215503050" sldId="1235"/>
            <ac:graphicFrameMk id="6" creationId="{5094FBC8-BB74-47F3-965D-16BC678F4D1D}"/>
          </ac:graphicFrameMkLst>
        </pc:graphicFrameChg>
      </pc:sldChg>
      <pc:sldChg chg="modSp add mod">
        <pc:chgData name="Alfred Asterjadhi" userId="39de57b9-85c0-4fd1-aaac-8ca2b6560ad0" providerId="ADAL" clId="{E0725D23-625E-498B-87E0-2B1913CF0FE0}" dt="2024-09-08T00:54:08.518" v="2197"/>
        <pc:sldMkLst>
          <pc:docMk/>
          <pc:sldMk cId="2246993140" sldId="1236"/>
        </pc:sldMkLst>
        <pc:spChg chg="mod">
          <ac:chgData name="Alfred Asterjadhi" userId="39de57b9-85c0-4fd1-aaac-8ca2b6560ad0" providerId="ADAL" clId="{E0725D23-625E-498B-87E0-2B1913CF0FE0}" dt="2024-09-04T15:30:07.140" v="693" actId="20577"/>
          <ac:spMkLst>
            <pc:docMk/>
            <pc:sldMk cId="2246993140" sldId="1236"/>
            <ac:spMk id="2" creationId="{F2762690-C15C-4839-B40F-0AF3A4D89457}"/>
          </ac:spMkLst>
        </pc:spChg>
        <pc:graphicFrameChg chg="mod modGraphic">
          <ac:chgData name="Alfred Asterjadhi" userId="39de57b9-85c0-4fd1-aaac-8ca2b6560ad0" providerId="ADAL" clId="{E0725D23-625E-498B-87E0-2B1913CF0FE0}" dt="2024-09-08T00:54:08.518" v="2197"/>
          <ac:graphicFrameMkLst>
            <pc:docMk/>
            <pc:sldMk cId="2246993140" sldId="1236"/>
            <ac:graphicFrameMk id="6" creationId="{5094FBC8-BB74-47F3-965D-16BC678F4D1D}"/>
          </ac:graphicFrameMkLst>
        </pc:graphicFrameChg>
      </pc:sldChg>
      <pc:sldChg chg="modSp add del mod">
        <pc:chgData name="Alfred Asterjadhi" userId="39de57b9-85c0-4fd1-aaac-8ca2b6560ad0" providerId="ADAL" clId="{E0725D23-625E-498B-87E0-2B1913CF0FE0}" dt="2024-09-06T02:25:16.335" v="779" actId="47"/>
        <pc:sldMkLst>
          <pc:docMk/>
          <pc:sldMk cId="4013228180" sldId="1237"/>
        </pc:sldMkLst>
        <pc:spChg chg="mod">
          <ac:chgData name="Alfred Asterjadhi" userId="39de57b9-85c0-4fd1-aaac-8ca2b6560ad0" providerId="ADAL" clId="{E0725D23-625E-498B-87E0-2B1913CF0FE0}" dt="2024-09-04T15:30:13.996" v="696" actId="20577"/>
          <ac:spMkLst>
            <pc:docMk/>
            <pc:sldMk cId="4013228180" sldId="1237"/>
            <ac:spMk id="2" creationId="{F2762690-C15C-4839-B40F-0AF3A4D89457}"/>
          </ac:spMkLst>
        </pc:spChg>
        <pc:graphicFrameChg chg="mod modGraphic">
          <ac:chgData name="Alfred Asterjadhi" userId="39de57b9-85c0-4fd1-aaac-8ca2b6560ad0" providerId="ADAL" clId="{E0725D23-625E-498B-87E0-2B1913CF0FE0}" dt="2024-09-04T15:34:43.226" v="739" actId="2164"/>
          <ac:graphicFrameMkLst>
            <pc:docMk/>
            <pc:sldMk cId="4013228180" sldId="1237"/>
            <ac:graphicFrameMk id="6" creationId="{5094FBC8-BB74-47F3-965D-16BC678F4D1D}"/>
          </ac:graphicFrameMkLst>
        </pc:graphicFrameChg>
      </pc:sldChg>
      <pc:sldChg chg="modSp add mod">
        <pc:chgData name="Alfred Asterjadhi" userId="39de57b9-85c0-4fd1-aaac-8ca2b6560ad0" providerId="ADAL" clId="{E0725D23-625E-498B-87E0-2B1913CF0FE0}" dt="2024-09-08T01:17:04.638" v="2211" actId="255"/>
        <pc:sldMkLst>
          <pc:docMk/>
          <pc:sldMk cId="3473501647" sldId="1238"/>
        </pc:sldMkLst>
        <pc:spChg chg="mod">
          <ac:chgData name="Alfred Asterjadhi" userId="39de57b9-85c0-4fd1-aaac-8ca2b6560ad0" providerId="ADAL" clId="{E0725D23-625E-498B-87E0-2B1913CF0FE0}" dt="2024-09-04T15:30:19.218" v="699" actId="20577"/>
          <ac:spMkLst>
            <pc:docMk/>
            <pc:sldMk cId="3473501647" sldId="1238"/>
            <ac:spMk id="2" creationId="{F2762690-C15C-4839-B40F-0AF3A4D89457}"/>
          </ac:spMkLst>
        </pc:spChg>
        <pc:graphicFrameChg chg="mod modGraphic">
          <ac:chgData name="Alfred Asterjadhi" userId="39de57b9-85c0-4fd1-aaac-8ca2b6560ad0" providerId="ADAL" clId="{E0725D23-625E-498B-87E0-2B1913CF0FE0}" dt="2024-09-08T01:17:04.638" v="2211" actId="255"/>
          <ac:graphicFrameMkLst>
            <pc:docMk/>
            <pc:sldMk cId="3473501647" sldId="1238"/>
            <ac:graphicFrameMk id="6" creationId="{5094FBC8-BB74-47F3-965D-16BC678F4D1D}"/>
          </ac:graphicFrameMkLst>
        </pc:graphicFrameChg>
      </pc:sldChg>
      <pc:sldChg chg="modSp add mod">
        <pc:chgData name="Alfred Asterjadhi" userId="39de57b9-85c0-4fd1-aaac-8ca2b6560ad0" providerId="ADAL" clId="{E0725D23-625E-498B-87E0-2B1913CF0FE0}" dt="2024-09-08T17:21:29.864" v="5934" actId="20577"/>
        <pc:sldMkLst>
          <pc:docMk/>
          <pc:sldMk cId="914494314" sldId="1239"/>
        </pc:sldMkLst>
        <pc:spChg chg="mod">
          <ac:chgData name="Alfred Asterjadhi" userId="39de57b9-85c0-4fd1-aaac-8ca2b6560ad0" providerId="ADAL" clId="{E0725D23-625E-498B-87E0-2B1913CF0FE0}" dt="2024-09-04T15:33:29.905" v="731" actId="20577"/>
          <ac:spMkLst>
            <pc:docMk/>
            <pc:sldMk cId="914494314" sldId="1239"/>
            <ac:spMk id="2" creationId="{F2762690-C15C-4839-B40F-0AF3A4D89457}"/>
          </ac:spMkLst>
        </pc:spChg>
        <pc:graphicFrameChg chg="mod modGraphic">
          <ac:chgData name="Alfred Asterjadhi" userId="39de57b9-85c0-4fd1-aaac-8ca2b6560ad0" providerId="ADAL" clId="{E0725D23-625E-498B-87E0-2B1913CF0FE0}" dt="2024-09-08T17:21:29.864" v="5934" actId="20577"/>
          <ac:graphicFrameMkLst>
            <pc:docMk/>
            <pc:sldMk cId="914494314" sldId="1239"/>
            <ac:graphicFrameMk id="6" creationId="{5094FBC8-BB74-47F3-965D-16BC678F4D1D}"/>
          </ac:graphicFrameMkLst>
        </pc:graphicFrameChg>
      </pc:sldChg>
      <pc:sldChg chg="modSp add mod">
        <pc:chgData name="Alfred Asterjadhi" userId="39de57b9-85c0-4fd1-aaac-8ca2b6560ad0" providerId="ADAL" clId="{E0725D23-625E-498B-87E0-2B1913CF0FE0}" dt="2024-09-08T01:17:12.735" v="2212" actId="255"/>
        <pc:sldMkLst>
          <pc:docMk/>
          <pc:sldMk cId="753087821" sldId="1240"/>
        </pc:sldMkLst>
        <pc:spChg chg="mod">
          <ac:chgData name="Alfred Asterjadhi" userId="39de57b9-85c0-4fd1-aaac-8ca2b6560ad0" providerId="ADAL" clId="{E0725D23-625E-498B-87E0-2B1913CF0FE0}" dt="2024-09-04T15:33:34.658" v="733" actId="20577"/>
          <ac:spMkLst>
            <pc:docMk/>
            <pc:sldMk cId="753087821" sldId="1240"/>
            <ac:spMk id="2" creationId="{F2762690-C15C-4839-B40F-0AF3A4D89457}"/>
          </ac:spMkLst>
        </pc:spChg>
        <pc:graphicFrameChg chg="mod modGraphic">
          <ac:chgData name="Alfred Asterjadhi" userId="39de57b9-85c0-4fd1-aaac-8ca2b6560ad0" providerId="ADAL" clId="{E0725D23-625E-498B-87E0-2B1913CF0FE0}" dt="2024-09-08T01:17:12.735" v="2212" actId="255"/>
          <ac:graphicFrameMkLst>
            <pc:docMk/>
            <pc:sldMk cId="753087821" sldId="1240"/>
            <ac:graphicFrameMk id="6" creationId="{5094FBC8-BB74-47F3-965D-16BC678F4D1D}"/>
          </ac:graphicFrameMkLst>
        </pc:graphicFrameChg>
      </pc:sldChg>
      <pc:sldChg chg="modSp add mod">
        <pc:chgData name="Alfred Asterjadhi" userId="39de57b9-85c0-4fd1-aaac-8ca2b6560ad0" providerId="ADAL" clId="{E0725D23-625E-498B-87E0-2B1913CF0FE0}" dt="2024-09-08T01:17:17.986" v="2213" actId="255"/>
        <pc:sldMkLst>
          <pc:docMk/>
          <pc:sldMk cId="3214682811" sldId="1241"/>
        </pc:sldMkLst>
        <pc:spChg chg="mod">
          <ac:chgData name="Alfred Asterjadhi" userId="39de57b9-85c0-4fd1-aaac-8ca2b6560ad0" providerId="ADAL" clId="{E0725D23-625E-498B-87E0-2B1913CF0FE0}" dt="2024-09-04T15:33:39.838" v="735" actId="20577"/>
          <ac:spMkLst>
            <pc:docMk/>
            <pc:sldMk cId="3214682811" sldId="1241"/>
            <ac:spMk id="2" creationId="{F2762690-C15C-4839-B40F-0AF3A4D89457}"/>
          </ac:spMkLst>
        </pc:spChg>
        <pc:graphicFrameChg chg="mod modGraphic">
          <ac:chgData name="Alfred Asterjadhi" userId="39de57b9-85c0-4fd1-aaac-8ca2b6560ad0" providerId="ADAL" clId="{E0725D23-625E-498B-87E0-2B1913CF0FE0}" dt="2024-09-08T01:17:17.986" v="2213" actId="255"/>
          <ac:graphicFrameMkLst>
            <pc:docMk/>
            <pc:sldMk cId="3214682811" sldId="1241"/>
            <ac:graphicFrameMk id="6" creationId="{5094FBC8-BB74-47F3-965D-16BC678F4D1D}"/>
          </ac:graphicFrameMkLst>
        </pc:graphicFrameChg>
      </pc:sldChg>
      <pc:sldChg chg="modSp add mod">
        <pc:chgData name="Alfred Asterjadhi" userId="39de57b9-85c0-4fd1-aaac-8ca2b6560ad0" providerId="ADAL" clId="{E0725D23-625E-498B-87E0-2B1913CF0FE0}" dt="2024-09-08T01:16:58.827" v="2210" actId="255"/>
        <pc:sldMkLst>
          <pc:docMk/>
          <pc:sldMk cId="738761298" sldId="1242"/>
        </pc:sldMkLst>
        <pc:spChg chg="mod">
          <ac:chgData name="Alfred Asterjadhi" userId="39de57b9-85c0-4fd1-aaac-8ca2b6560ad0" providerId="ADAL" clId="{E0725D23-625E-498B-87E0-2B1913CF0FE0}" dt="2024-09-06T02:25:28.086" v="782" actId="20577"/>
          <ac:spMkLst>
            <pc:docMk/>
            <pc:sldMk cId="738761298" sldId="1242"/>
            <ac:spMk id="2" creationId="{F2762690-C15C-4839-B40F-0AF3A4D89457}"/>
          </ac:spMkLst>
        </pc:spChg>
        <pc:graphicFrameChg chg="mod modGraphic">
          <ac:chgData name="Alfred Asterjadhi" userId="39de57b9-85c0-4fd1-aaac-8ca2b6560ad0" providerId="ADAL" clId="{E0725D23-625E-498B-87E0-2B1913CF0FE0}" dt="2024-09-08T01:16:58.827" v="2210" actId="255"/>
          <ac:graphicFrameMkLst>
            <pc:docMk/>
            <pc:sldMk cId="738761298" sldId="1242"/>
            <ac:graphicFrameMk id="6" creationId="{5094FBC8-BB74-47F3-965D-16BC678F4D1D}"/>
          </ac:graphicFrameMkLst>
        </pc:graphicFrameChg>
      </pc:sldChg>
      <pc:sldChg chg="modSp add mod">
        <pc:chgData name="Alfred Asterjadhi" userId="39de57b9-85c0-4fd1-aaac-8ca2b6560ad0" providerId="ADAL" clId="{E0725D23-625E-498B-87E0-2B1913CF0FE0}" dt="2024-09-10T04:27:01.914" v="6771" actId="2165"/>
        <pc:sldMkLst>
          <pc:docMk/>
          <pc:sldMk cId="3104439581" sldId="1243"/>
        </pc:sldMkLst>
        <pc:spChg chg="mod">
          <ac:chgData name="Alfred Asterjadhi" userId="39de57b9-85c0-4fd1-aaac-8ca2b6560ad0" providerId="ADAL" clId="{E0725D23-625E-498B-87E0-2B1913CF0FE0}" dt="2024-09-06T02:25:50.567" v="788" actId="20577"/>
          <ac:spMkLst>
            <pc:docMk/>
            <pc:sldMk cId="3104439581" sldId="1243"/>
            <ac:spMk id="2" creationId="{F2762690-C15C-4839-B40F-0AF3A4D89457}"/>
          </ac:spMkLst>
        </pc:spChg>
        <pc:graphicFrameChg chg="mod modGraphic">
          <ac:chgData name="Alfred Asterjadhi" userId="39de57b9-85c0-4fd1-aaac-8ca2b6560ad0" providerId="ADAL" clId="{E0725D23-625E-498B-87E0-2B1913CF0FE0}" dt="2024-09-10T04:27:01.914" v="6771" actId="2165"/>
          <ac:graphicFrameMkLst>
            <pc:docMk/>
            <pc:sldMk cId="3104439581" sldId="1243"/>
            <ac:graphicFrameMk id="6" creationId="{5094FBC8-BB74-47F3-965D-16BC678F4D1D}"/>
          </ac:graphicFrameMkLst>
        </pc:graphicFrameChg>
      </pc:sldChg>
      <pc:sldChg chg="modSp add mod">
        <pc:chgData name="Alfred Asterjadhi" userId="39de57b9-85c0-4fd1-aaac-8ca2b6560ad0" providerId="ADAL" clId="{E0725D23-625E-498B-87E0-2B1913CF0FE0}" dt="2024-09-08T00:57:09.406" v="2208" actId="255"/>
        <pc:sldMkLst>
          <pc:docMk/>
          <pc:sldMk cId="2237694865" sldId="1244"/>
        </pc:sldMkLst>
        <pc:spChg chg="mod">
          <ac:chgData name="Alfred Asterjadhi" userId="39de57b9-85c0-4fd1-aaac-8ca2b6560ad0" providerId="ADAL" clId="{E0725D23-625E-498B-87E0-2B1913CF0FE0}" dt="2024-09-06T02:25:46.272" v="786" actId="6549"/>
          <ac:spMkLst>
            <pc:docMk/>
            <pc:sldMk cId="2237694865" sldId="1244"/>
            <ac:spMk id="2" creationId="{F2762690-C15C-4839-B40F-0AF3A4D89457}"/>
          </ac:spMkLst>
        </pc:spChg>
        <pc:graphicFrameChg chg="mod modGraphic">
          <ac:chgData name="Alfred Asterjadhi" userId="39de57b9-85c0-4fd1-aaac-8ca2b6560ad0" providerId="ADAL" clId="{E0725D23-625E-498B-87E0-2B1913CF0FE0}" dt="2024-09-08T00:57:09.406" v="2208" actId="255"/>
          <ac:graphicFrameMkLst>
            <pc:docMk/>
            <pc:sldMk cId="2237694865" sldId="1244"/>
            <ac:graphicFrameMk id="6" creationId="{5094FBC8-BB74-47F3-965D-16BC678F4D1D}"/>
          </ac:graphicFrameMkLst>
        </pc:graphicFrameChg>
      </pc:sldChg>
      <pc:sldChg chg="modSp add mod">
        <pc:chgData name="Alfred Asterjadhi" userId="39de57b9-85c0-4fd1-aaac-8ca2b6560ad0" providerId="ADAL" clId="{E0725D23-625E-498B-87E0-2B1913CF0FE0}" dt="2024-09-10T22:58:55.737" v="7059" actId="13926"/>
        <pc:sldMkLst>
          <pc:docMk/>
          <pc:sldMk cId="920259370" sldId="1245"/>
        </pc:sldMkLst>
        <pc:spChg chg="mod">
          <ac:chgData name="Alfred Asterjadhi" userId="39de57b9-85c0-4fd1-aaac-8ca2b6560ad0" providerId="ADAL" clId="{E0725D23-625E-498B-87E0-2B1913CF0FE0}" dt="2024-09-10T22:58:55.737" v="7059" actId="13926"/>
          <ac:spMkLst>
            <pc:docMk/>
            <pc:sldMk cId="920259370" sldId="1245"/>
            <ac:spMk id="2" creationId="{4B5F0D0E-8BB7-48AB-9160-728B8B3399A2}"/>
          </ac:spMkLst>
        </pc:spChg>
        <pc:spChg chg="mod">
          <ac:chgData name="Alfred Asterjadhi" userId="39de57b9-85c0-4fd1-aaac-8ca2b6560ad0" providerId="ADAL" clId="{E0725D23-625E-498B-87E0-2B1913CF0FE0}" dt="2024-09-10T22:58:46.711" v="7058" actId="207"/>
          <ac:spMkLst>
            <pc:docMk/>
            <pc:sldMk cId="920259370" sldId="1245"/>
            <ac:spMk id="3" creationId="{DFB0BA47-D7B6-4F95-932E-A7AA615BC440}"/>
          </ac:spMkLst>
        </pc:spChg>
      </pc:sldChg>
      <pc:sldChg chg="addSp modSp add mod">
        <pc:chgData name="Alfred Asterjadhi" userId="39de57b9-85c0-4fd1-aaac-8ca2b6560ad0" providerId="ADAL" clId="{E0725D23-625E-498B-87E0-2B1913CF0FE0}" dt="2024-09-10T22:55:28.862" v="7018" actId="207"/>
        <pc:sldMkLst>
          <pc:docMk/>
          <pc:sldMk cId="1885086192" sldId="1246"/>
        </pc:sldMkLst>
        <pc:spChg chg="mod">
          <ac:chgData name="Alfred Asterjadhi" userId="39de57b9-85c0-4fd1-aaac-8ca2b6560ad0" providerId="ADAL" clId="{E0725D23-625E-498B-87E0-2B1913CF0FE0}" dt="2024-09-10T22:55:16.328" v="7017" actId="13926"/>
          <ac:spMkLst>
            <pc:docMk/>
            <pc:sldMk cId="1885086192" sldId="1246"/>
            <ac:spMk id="2" creationId="{4B5F0D0E-8BB7-48AB-9160-728B8B3399A2}"/>
          </ac:spMkLst>
        </pc:spChg>
        <pc:spChg chg="mod">
          <ac:chgData name="Alfred Asterjadhi" userId="39de57b9-85c0-4fd1-aaac-8ca2b6560ad0" providerId="ADAL" clId="{E0725D23-625E-498B-87E0-2B1913CF0FE0}" dt="2024-09-10T22:55:28.862" v="7018" actId="207"/>
          <ac:spMkLst>
            <pc:docMk/>
            <pc:sldMk cId="1885086192" sldId="1246"/>
            <ac:spMk id="3" creationId="{DFB0BA47-D7B6-4F95-932E-A7AA615BC440}"/>
          </ac:spMkLst>
        </pc:spChg>
        <pc:graphicFrameChg chg="add mod">
          <ac:chgData name="Alfred Asterjadhi" userId="39de57b9-85c0-4fd1-aaac-8ca2b6560ad0" providerId="ADAL" clId="{E0725D23-625E-498B-87E0-2B1913CF0FE0}" dt="2024-09-06T22:47:33.756" v="1111"/>
          <ac:graphicFrameMkLst>
            <pc:docMk/>
            <pc:sldMk cId="1885086192" sldId="1246"/>
            <ac:graphicFrameMk id="7" creationId="{67E14309-10DB-42E0-2353-1539FE3BF821}"/>
          </ac:graphicFrameMkLst>
        </pc:graphicFrameChg>
      </pc:sldChg>
      <pc:sldChg chg="modSp add mod">
        <pc:chgData name="Alfred Asterjadhi" userId="39de57b9-85c0-4fd1-aaac-8ca2b6560ad0" providerId="ADAL" clId="{E0725D23-625E-498B-87E0-2B1913CF0FE0}" dt="2024-09-12T03:31:47.793" v="9380" actId="207"/>
        <pc:sldMkLst>
          <pc:docMk/>
          <pc:sldMk cId="3400462390" sldId="1247"/>
        </pc:sldMkLst>
        <pc:spChg chg="mod">
          <ac:chgData name="Alfred Asterjadhi" userId="39de57b9-85c0-4fd1-aaac-8ca2b6560ad0" providerId="ADAL" clId="{E0725D23-625E-498B-87E0-2B1913CF0FE0}" dt="2024-09-12T03:31:47.793" v="9380" actId="207"/>
          <ac:spMkLst>
            <pc:docMk/>
            <pc:sldMk cId="3400462390" sldId="1247"/>
            <ac:spMk id="11" creationId="{D83BC6FD-E509-9ECD-A46C-799144E40C34}"/>
          </ac:spMkLst>
        </pc:spChg>
      </pc:sldChg>
      <pc:sldChg chg="modSp add mod">
        <pc:chgData name="Alfred Asterjadhi" userId="39de57b9-85c0-4fd1-aaac-8ca2b6560ad0" providerId="ADAL" clId="{E0725D23-625E-498B-87E0-2B1913CF0FE0}" dt="2024-09-08T00:57:00.988" v="2207" actId="255"/>
        <pc:sldMkLst>
          <pc:docMk/>
          <pc:sldMk cId="2805336240" sldId="1248"/>
        </pc:sldMkLst>
        <pc:spChg chg="mod">
          <ac:chgData name="Alfred Asterjadhi" userId="39de57b9-85c0-4fd1-aaac-8ca2b6560ad0" providerId="ADAL" clId="{E0725D23-625E-498B-87E0-2B1913CF0FE0}" dt="2024-09-08T00:52:48.436" v="2196" actId="20577"/>
          <ac:spMkLst>
            <pc:docMk/>
            <pc:sldMk cId="2805336240" sldId="1248"/>
            <ac:spMk id="2" creationId="{F2762690-C15C-4839-B40F-0AF3A4D89457}"/>
          </ac:spMkLst>
        </pc:spChg>
        <pc:graphicFrameChg chg="mod modGraphic">
          <ac:chgData name="Alfred Asterjadhi" userId="39de57b9-85c0-4fd1-aaac-8ca2b6560ad0" providerId="ADAL" clId="{E0725D23-625E-498B-87E0-2B1913CF0FE0}" dt="2024-09-08T00:57:00.988" v="2207" actId="255"/>
          <ac:graphicFrameMkLst>
            <pc:docMk/>
            <pc:sldMk cId="2805336240" sldId="1248"/>
            <ac:graphicFrameMk id="6" creationId="{5094FBC8-BB74-47F3-965D-16BC678F4D1D}"/>
          </ac:graphicFrameMkLst>
        </pc:graphicFrameChg>
      </pc:sldChg>
      <pc:sldChg chg="modSp add mod">
        <pc:chgData name="Alfred Asterjadhi" userId="39de57b9-85c0-4fd1-aaac-8ca2b6560ad0" providerId="ADAL" clId="{E0725D23-625E-498B-87E0-2B1913CF0FE0}" dt="2024-09-09T19:33:30.750" v="6531" actId="21"/>
        <pc:sldMkLst>
          <pc:docMk/>
          <pc:sldMk cId="943281107" sldId="1249"/>
        </pc:sldMkLst>
        <pc:graphicFrameChg chg="mod modGraphic">
          <ac:chgData name="Alfred Asterjadhi" userId="39de57b9-85c0-4fd1-aaac-8ca2b6560ad0" providerId="ADAL" clId="{E0725D23-625E-498B-87E0-2B1913CF0FE0}" dt="2024-09-09T19:33:30.750" v="6531" actId="21"/>
          <ac:graphicFrameMkLst>
            <pc:docMk/>
            <pc:sldMk cId="943281107" sldId="1249"/>
            <ac:graphicFrameMk id="6" creationId="{5094FBC8-BB74-47F3-965D-16BC678F4D1D}"/>
          </ac:graphicFrameMkLst>
        </pc:graphicFrameChg>
      </pc:sldChg>
      <pc:sldChg chg="addSp delSp modSp new mod chgLayout">
        <pc:chgData name="Alfred Asterjadhi" userId="39de57b9-85c0-4fd1-aaac-8ca2b6560ad0" providerId="ADAL" clId="{E0725D23-625E-498B-87E0-2B1913CF0FE0}" dt="2024-09-11T23:04:48.760" v="8658" actId="20577"/>
        <pc:sldMkLst>
          <pc:docMk/>
          <pc:sldMk cId="2720276386" sldId="1250"/>
        </pc:sldMkLst>
        <pc:spChg chg="mod ord">
          <ac:chgData name="Alfred Asterjadhi" userId="39de57b9-85c0-4fd1-aaac-8ca2b6560ad0" providerId="ADAL" clId="{E0725D23-625E-498B-87E0-2B1913CF0FE0}" dt="2024-09-11T16:56:20.842" v="7663" actId="20577"/>
          <ac:spMkLst>
            <pc:docMk/>
            <pc:sldMk cId="2720276386" sldId="1250"/>
            <ac:spMk id="2" creationId="{F8E71A1C-81DF-203F-67AF-C01DC9A16530}"/>
          </ac:spMkLst>
        </pc:spChg>
        <pc:spChg chg="mod ord">
          <ac:chgData name="Alfred Asterjadhi" userId="39de57b9-85c0-4fd1-aaac-8ca2b6560ad0" providerId="ADAL" clId="{E0725D23-625E-498B-87E0-2B1913CF0FE0}" dt="2024-09-11T23:04:48.760" v="8658" actId="20577"/>
          <ac:spMkLst>
            <pc:docMk/>
            <pc:sldMk cId="2720276386" sldId="1250"/>
            <ac:spMk id="3" creationId="{40697212-82EA-064E-CD79-BC33C537E773}"/>
          </ac:spMkLst>
        </pc:spChg>
        <pc:spChg chg="mod ord">
          <ac:chgData name="Alfred Asterjadhi" userId="39de57b9-85c0-4fd1-aaac-8ca2b6560ad0" providerId="ADAL" clId="{E0725D23-625E-498B-87E0-2B1913CF0FE0}" dt="2024-09-08T01:19:49.381" v="2292" actId="6264"/>
          <ac:spMkLst>
            <pc:docMk/>
            <pc:sldMk cId="2720276386" sldId="1250"/>
            <ac:spMk id="4" creationId="{DD8FF0D1-5170-F460-0D0C-0D0218E56DD9}"/>
          </ac:spMkLst>
        </pc:spChg>
        <pc:spChg chg="mod ord">
          <ac:chgData name="Alfred Asterjadhi" userId="39de57b9-85c0-4fd1-aaac-8ca2b6560ad0" providerId="ADAL" clId="{E0725D23-625E-498B-87E0-2B1913CF0FE0}" dt="2024-09-08T01:19:49.381" v="2292" actId="6264"/>
          <ac:spMkLst>
            <pc:docMk/>
            <pc:sldMk cId="2720276386" sldId="1250"/>
            <ac:spMk id="5" creationId="{49F7A257-BA14-6A71-A708-FC314AC13338}"/>
          </ac:spMkLst>
        </pc:spChg>
        <pc:spChg chg="mod ord">
          <ac:chgData name="Alfred Asterjadhi" userId="39de57b9-85c0-4fd1-aaac-8ca2b6560ad0" providerId="ADAL" clId="{E0725D23-625E-498B-87E0-2B1913CF0FE0}" dt="2024-09-08T02:30:26.771" v="5782"/>
          <ac:spMkLst>
            <pc:docMk/>
            <pc:sldMk cId="2720276386" sldId="1250"/>
            <ac:spMk id="6" creationId="{4EB342EC-1064-B54C-3913-1CB14EF0C552}"/>
          </ac:spMkLst>
        </pc:spChg>
        <pc:spChg chg="add del mod">
          <ac:chgData name="Alfred Asterjadhi" userId="39de57b9-85c0-4fd1-aaac-8ca2b6560ad0" providerId="ADAL" clId="{E0725D23-625E-498B-87E0-2B1913CF0FE0}" dt="2024-09-08T01:19:49.381" v="2292" actId="6264"/>
          <ac:spMkLst>
            <pc:docMk/>
            <pc:sldMk cId="2720276386" sldId="1250"/>
            <ac:spMk id="7" creationId="{D1167D71-6007-F686-4A95-27570D1B669C}"/>
          </ac:spMkLst>
        </pc:spChg>
        <pc:spChg chg="add del mod">
          <ac:chgData name="Alfred Asterjadhi" userId="39de57b9-85c0-4fd1-aaac-8ca2b6560ad0" providerId="ADAL" clId="{E0725D23-625E-498B-87E0-2B1913CF0FE0}" dt="2024-09-08T01:19:49.381" v="2292" actId="6264"/>
          <ac:spMkLst>
            <pc:docMk/>
            <pc:sldMk cId="2720276386" sldId="1250"/>
            <ac:spMk id="8" creationId="{2468B54B-0BDE-4514-8D0F-687188B750C7}"/>
          </ac:spMkLst>
        </pc:spChg>
        <pc:spChg chg="add del mod">
          <ac:chgData name="Alfred Asterjadhi" userId="39de57b9-85c0-4fd1-aaac-8ca2b6560ad0" providerId="ADAL" clId="{E0725D23-625E-498B-87E0-2B1913CF0FE0}" dt="2024-09-08T01:19:49.381" v="2292" actId="6264"/>
          <ac:spMkLst>
            <pc:docMk/>
            <pc:sldMk cId="2720276386" sldId="1250"/>
            <ac:spMk id="9" creationId="{1CC1D543-7E99-5B9D-6A3A-DB3CF4A54CCD}"/>
          </ac:spMkLst>
        </pc:spChg>
        <pc:spChg chg="add del mod">
          <ac:chgData name="Alfred Asterjadhi" userId="39de57b9-85c0-4fd1-aaac-8ca2b6560ad0" providerId="ADAL" clId="{E0725D23-625E-498B-87E0-2B1913CF0FE0}" dt="2024-09-08T01:19:49.381" v="2292" actId="6264"/>
          <ac:spMkLst>
            <pc:docMk/>
            <pc:sldMk cId="2720276386" sldId="1250"/>
            <ac:spMk id="10" creationId="{35A6FD14-C144-A4B4-B292-DAB9406692FB}"/>
          </ac:spMkLst>
        </pc:spChg>
        <pc:spChg chg="add del mod">
          <ac:chgData name="Alfred Asterjadhi" userId="39de57b9-85c0-4fd1-aaac-8ca2b6560ad0" providerId="ADAL" clId="{E0725D23-625E-498B-87E0-2B1913CF0FE0}" dt="2024-09-08T01:19:49.381" v="2292" actId="6264"/>
          <ac:spMkLst>
            <pc:docMk/>
            <pc:sldMk cId="2720276386" sldId="1250"/>
            <ac:spMk id="11" creationId="{BC995BF1-F0DF-A54C-F806-C3367E4B90DF}"/>
          </ac:spMkLst>
        </pc:spChg>
        <pc:spChg chg="add">
          <ac:chgData name="Alfred Asterjadhi" userId="39de57b9-85c0-4fd1-aaac-8ca2b6560ad0" providerId="ADAL" clId="{E0725D23-625E-498B-87E0-2B1913CF0FE0}" dt="2024-09-08T01:21:23.449" v="2316"/>
          <ac:spMkLst>
            <pc:docMk/>
            <pc:sldMk cId="2720276386" sldId="1250"/>
            <ac:spMk id="12" creationId="{7A2FD485-AA1D-8F1B-62F9-EC66B5EAD95D}"/>
          </ac:spMkLst>
        </pc:spChg>
        <pc:spChg chg="add">
          <ac:chgData name="Alfred Asterjadhi" userId="39de57b9-85c0-4fd1-aaac-8ca2b6560ad0" providerId="ADAL" clId="{E0725D23-625E-498B-87E0-2B1913CF0FE0}" dt="2024-09-08T01:21:39.348" v="2324"/>
          <ac:spMkLst>
            <pc:docMk/>
            <pc:sldMk cId="2720276386" sldId="1250"/>
            <ac:spMk id="13" creationId="{2C74CD44-29ED-4465-39DA-73D0507E2402}"/>
          </ac:spMkLst>
        </pc:spChg>
        <pc:spChg chg="add mod">
          <ac:chgData name="Alfred Asterjadhi" userId="39de57b9-85c0-4fd1-aaac-8ca2b6560ad0" providerId="ADAL" clId="{E0725D23-625E-498B-87E0-2B1913CF0FE0}" dt="2024-09-08T01:21:42.957" v="2326"/>
          <ac:spMkLst>
            <pc:docMk/>
            <pc:sldMk cId="2720276386" sldId="1250"/>
            <ac:spMk id="14" creationId="{15F2CD5E-2264-3ABD-A543-AFBC1B8774A8}"/>
          </ac:spMkLst>
        </pc:spChg>
      </pc:sldChg>
      <pc:sldChg chg="modSp new mod">
        <pc:chgData name="Alfred Asterjadhi" userId="39de57b9-85c0-4fd1-aaac-8ca2b6560ad0" providerId="ADAL" clId="{E0725D23-625E-498B-87E0-2B1913CF0FE0}" dt="2024-09-11T23:03:54.866" v="8554"/>
        <pc:sldMkLst>
          <pc:docMk/>
          <pc:sldMk cId="2325061337" sldId="1251"/>
        </pc:sldMkLst>
        <pc:spChg chg="mod">
          <ac:chgData name="Alfred Asterjadhi" userId="39de57b9-85c0-4fd1-aaac-8ca2b6560ad0" providerId="ADAL" clId="{E0725D23-625E-498B-87E0-2B1913CF0FE0}" dt="2024-09-11T16:56:10.373" v="7651" actId="20577"/>
          <ac:spMkLst>
            <pc:docMk/>
            <pc:sldMk cId="2325061337" sldId="1251"/>
            <ac:spMk id="2" creationId="{9E6E09B2-2194-DDE0-F9C9-F24960D4CD31}"/>
          </ac:spMkLst>
        </pc:spChg>
        <pc:spChg chg="mod">
          <ac:chgData name="Alfred Asterjadhi" userId="39de57b9-85c0-4fd1-aaac-8ca2b6560ad0" providerId="ADAL" clId="{E0725D23-625E-498B-87E0-2B1913CF0FE0}" dt="2024-09-11T23:03:54.866" v="8554"/>
          <ac:spMkLst>
            <pc:docMk/>
            <pc:sldMk cId="2325061337" sldId="1251"/>
            <ac:spMk id="3" creationId="{4B1FF809-CC11-7BE3-780E-6F2122D433E1}"/>
          </ac:spMkLst>
        </pc:spChg>
        <pc:spChg chg="mod">
          <ac:chgData name="Alfred Asterjadhi" userId="39de57b9-85c0-4fd1-aaac-8ca2b6560ad0" providerId="ADAL" clId="{E0725D23-625E-498B-87E0-2B1913CF0FE0}" dt="2024-09-08T01:25:38.295" v="2454" actId="20577"/>
          <ac:spMkLst>
            <pc:docMk/>
            <pc:sldMk cId="2325061337" sldId="1251"/>
            <ac:spMk id="6" creationId="{31349EBD-08BE-BFDA-D651-D7598924F7B8}"/>
          </ac:spMkLst>
        </pc:spChg>
      </pc:sldChg>
      <pc:sldChg chg="addSp delSp modSp add mod chgLayout">
        <pc:chgData name="Alfred Asterjadhi" userId="39de57b9-85c0-4fd1-aaac-8ca2b6560ad0" providerId="ADAL" clId="{E0725D23-625E-498B-87E0-2B1913CF0FE0}" dt="2024-09-11T23:03:37.642" v="8517" actId="14100"/>
        <pc:sldMkLst>
          <pc:docMk/>
          <pc:sldMk cId="1728185655" sldId="1252"/>
        </pc:sldMkLst>
        <pc:spChg chg="mod ord">
          <ac:chgData name="Alfred Asterjadhi" userId="39de57b9-85c0-4fd1-aaac-8ca2b6560ad0" providerId="ADAL" clId="{E0725D23-625E-498B-87E0-2B1913CF0FE0}" dt="2024-09-11T16:56:04.422" v="7645" actId="6549"/>
          <ac:spMkLst>
            <pc:docMk/>
            <pc:sldMk cId="1728185655" sldId="1252"/>
            <ac:spMk id="2" creationId="{9E6E09B2-2194-DDE0-F9C9-F24960D4CD31}"/>
          </ac:spMkLst>
        </pc:spChg>
        <pc:spChg chg="mod ord">
          <ac:chgData name="Alfred Asterjadhi" userId="39de57b9-85c0-4fd1-aaac-8ca2b6560ad0" providerId="ADAL" clId="{E0725D23-625E-498B-87E0-2B1913CF0FE0}" dt="2024-09-11T23:03:37.642" v="8517" actId="14100"/>
          <ac:spMkLst>
            <pc:docMk/>
            <pc:sldMk cId="1728185655" sldId="1252"/>
            <ac:spMk id="3" creationId="{4B1FF809-CC11-7BE3-780E-6F2122D433E1}"/>
          </ac:spMkLst>
        </pc:spChg>
        <pc:spChg chg="mod ord">
          <ac:chgData name="Alfred Asterjadhi" userId="39de57b9-85c0-4fd1-aaac-8ca2b6560ad0" providerId="ADAL" clId="{E0725D23-625E-498B-87E0-2B1913CF0FE0}" dt="2024-09-08T01:29:48.663" v="2663" actId="6264"/>
          <ac:spMkLst>
            <pc:docMk/>
            <pc:sldMk cId="1728185655" sldId="1252"/>
            <ac:spMk id="4" creationId="{B843CF77-25E6-4F1F-8253-5AD6D05A8F8A}"/>
          </ac:spMkLst>
        </pc:spChg>
        <pc:spChg chg="mod ord">
          <ac:chgData name="Alfred Asterjadhi" userId="39de57b9-85c0-4fd1-aaac-8ca2b6560ad0" providerId="ADAL" clId="{E0725D23-625E-498B-87E0-2B1913CF0FE0}" dt="2024-09-08T01:29:48.663" v="2663" actId="6264"/>
          <ac:spMkLst>
            <pc:docMk/>
            <pc:sldMk cId="1728185655" sldId="1252"/>
            <ac:spMk id="5" creationId="{F41F0617-1601-F294-C933-1FD4306DA7E5}"/>
          </ac:spMkLst>
        </pc:spChg>
        <pc:spChg chg="mod ord">
          <ac:chgData name="Alfred Asterjadhi" userId="39de57b9-85c0-4fd1-aaac-8ca2b6560ad0" providerId="ADAL" clId="{E0725D23-625E-498B-87E0-2B1913CF0FE0}" dt="2024-09-08T01:29:48.663" v="2663" actId="6264"/>
          <ac:spMkLst>
            <pc:docMk/>
            <pc:sldMk cId="1728185655" sldId="1252"/>
            <ac:spMk id="6" creationId="{31349EBD-08BE-BFDA-D651-D7598924F7B8}"/>
          </ac:spMkLst>
        </pc:spChg>
        <pc:spChg chg="add del mod">
          <ac:chgData name="Alfred Asterjadhi" userId="39de57b9-85c0-4fd1-aaac-8ca2b6560ad0" providerId="ADAL" clId="{E0725D23-625E-498B-87E0-2B1913CF0FE0}" dt="2024-09-08T01:29:48.663" v="2663" actId="6264"/>
          <ac:spMkLst>
            <pc:docMk/>
            <pc:sldMk cId="1728185655" sldId="1252"/>
            <ac:spMk id="7" creationId="{3ED73DDF-E311-5A60-361D-24E4901ADB31}"/>
          </ac:spMkLst>
        </pc:spChg>
        <pc:spChg chg="add del mod">
          <ac:chgData name="Alfred Asterjadhi" userId="39de57b9-85c0-4fd1-aaac-8ca2b6560ad0" providerId="ADAL" clId="{E0725D23-625E-498B-87E0-2B1913CF0FE0}" dt="2024-09-08T01:29:48.663" v="2663" actId="6264"/>
          <ac:spMkLst>
            <pc:docMk/>
            <pc:sldMk cId="1728185655" sldId="1252"/>
            <ac:spMk id="8" creationId="{0E4A59F4-69DA-A296-3A8E-082F1B54D93F}"/>
          </ac:spMkLst>
        </pc:spChg>
        <pc:spChg chg="add del mod">
          <ac:chgData name="Alfred Asterjadhi" userId="39de57b9-85c0-4fd1-aaac-8ca2b6560ad0" providerId="ADAL" clId="{E0725D23-625E-498B-87E0-2B1913CF0FE0}" dt="2024-09-08T01:29:48.663" v="2663" actId="6264"/>
          <ac:spMkLst>
            <pc:docMk/>
            <pc:sldMk cId="1728185655" sldId="1252"/>
            <ac:spMk id="9" creationId="{1F495E67-EC12-BDA8-CA55-1876FA8DB61E}"/>
          </ac:spMkLst>
        </pc:spChg>
        <pc:spChg chg="add del mod">
          <ac:chgData name="Alfred Asterjadhi" userId="39de57b9-85c0-4fd1-aaac-8ca2b6560ad0" providerId="ADAL" clId="{E0725D23-625E-498B-87E0-2B1913CF0FE0}" dt="2024-09-08T01:29:48.663" v="2663" actId="6264"/>
          <ac:spMkLst>
            <pc:docMk/>
            <pc:sldMk cId="1728185655" sldId="1252"/>
            <ac:spMk id="10" creationId="{57BA2067-36EE-4AFC-EAE5-D212B78F31E4}"/>
          </ac:spMkLst>
        </pc:spChg>
        <pc:spChg chg="add del mod">
          <ac:chgData name="Alfred Asterjadhi" userId="39de57b9-85c0-4fd1-aaac-8ca2b6560ad0" providerId="ADAL" clId="{E0725D23-625E-498B-87E0-2B1913CF0FE0}" dt="2024-09-08T01:29:48.663" v="2663" actId="6264"/>
          <ac:spMkLst>
            <pc:docMk/>
            <pc:sldMk cId="1728185655" sldId="1252"/>
            <ac:spMk id="11" creationId="{75091B2F-2F15-879E-E368-0F2E22A6689E}"/>
          </ac:spMkLst>
        </pc:spChg>
      </pc:sldChg>
      <pc:sldChg chg="modSp add mod">
        <pc:chgData name="Alfred Asterjadhi" userId="39de57b9-85c0-4fd1-aaac-8ca2b6560ad0" providerId="ADAL" clId="{E0725D23-625E-498B-87E0-2B1913CF0FE0}" dt="2024-09-12T02:48:18.399" v="9377" actId="20577"/>
        <pc:sldMkLst>
          <pc:docMk/>
          <pc:sldMk cId="1346084554" sldId="1253"/>
        </pc:sldMkLst>
        <pc:spChg chg="mod">
          <ac:chgData name="Alfred Asterjadhi" userId="39de57b9-85c0-4fd1-aaac-8ca2b6560ad0" providerId="ADAL" clId="{E0725D23-625E-498B-87E0-2B1913CF0FE0}" dt="2024-09-11T23:40:08.061" v="8896" actId="20577"/>
          <ac:spMkLst>
            <pc:docMk/>
            <pc:sldMk cId="1346084554" sldId="1253"/>
            <ac:spMk id="2" creationId="{9EF97F5A-CE7F-7BBA-0DB4-CF87B031E7D4}"/>
          </ac:spMkLst>
        </pc:spChg>
        <pc:spChg chg="mod">
          <ac:chgData name="Alfred Asterjadhi" userId="39de57b9-85c0-4fd1-aaac-8ca2b6560ad0" providerId="ADAL" clId="{E0725D23-625E-498B-87E0-2B1913CF0FE0}" dt="2024-09-12T02:48:18.399" v="9377" actId="20577"/>
          <ac:spMkLst>
            <pc:docMk/>
            <pc:sldMk cId="1346084554" sldId="1253"/>
            <ac:spMk id="11" creationId="{D83BC6FD-E509-9ECD-A46C-799144E40C34}"/>
          </ac:spMkLst>
        </pc:spChg>
      </pc:sldChg>
      <pc:sldChg chg="addSp delSp modSp new mod chgLayout">
        <pc:chgData name="Alfred Asterjadhi" userId="39de57b9-85c0-4fd1-aaac-8ca2b6560ad0" providerId="ADAL" clId="{E0725D23-625E-498B-87E0-2B1913CF0FE0}" dt="2024-09-12T19:00:54.321" v="9700" actId="207"/>
        <pc:sldMkLst>
          <pc:docMk/>
          <pc:sldMk cId="2820190702" sldId="1254"/>
        </pc:sldMkLst>
        <pc:spChg chg="mod ord">
          <ac:chgData name="Alfred Asterjadhi" userId="39de57b9-85c0-4fd1-aaac-8ca2b6560ad0" providerId="ADAL" clId="{E0725D23-625E-498B-87E0-2B1913CF0FE0}" dt="2024-09-11T17:02:40.641" v="7711" actId="6549"/>
          <ac:spMkLst>
            <pc:docMk/>
            <pc:sldMk cId="2820190702" sldId="1254"/>
            <ac:spMk id="2" creationId="{F69D7021-D59F-B49A-E32E-18A4891C7D5E}"/>
          </ac:spMkLst>
        </pc:spChg>
        <pc:spChg chg="mod ord">
          <ac:chgData name="Alfred Asterjadhi" userId="39de57b9-85c0-4fd1-aaac-8ca2b6560ad0" providerId="ADAL" clId="{E0725D23-625E-498B-87E0-2B1913CF0FE0}" dt="2024-09-12T19:00:54.321" v="9700" actId="207"/>
          <ac:spMkLst>
            <pc:docMk/>
            <pc:sldMk cId="2820190702" sldId="1254"/>
            <ac:spMk id="3" creationId="{BF0AB706-0204-17B0-0D09-E8B531BA18F2}"/>
          </ac:spMkLst>
        </pc:spChg>
        <pc:spChg chg="mod ord">
          <ac:chgData name="Alfred Asterjadhi" userId="39de57b9-85c0-4fd1-aaac-8ca2b6560ad0" providerId="ADAL" clId="{E0725D23-625E-498B-87E0-2B1913CF0FE0}" dt="2024-09-08T18:25:50.225" v="6095" actId="6264"/>
          <ac:spMkLst>
            <pc:docMk/>
            <pc:sldMk cId="2820190702" sldId="1254"/>
            <ac:spMk id="4" creationId="{A2785D53-2F51-0E10-5420-CAC0A1C6D0A8}"/>
          </ac:spMkLst>
        </pc:spChg>
        <pc:spChg chg="mod ord">
          <ac:chgData name="Alfred Asterjadhi" userId="39de57b9-85c0-4fd1-aaac-8ca2b6560ad0" providerId="ADAL" clId="{E0725D23-625E-498B-87E0-2B1913CF0FE0}" dt="2024-09-08T18:25:50.225" v="6095" actId="6264"/>
          <ac:spMkLst>
            <pc:docMk/>
            <pc:sldMk cId="2820190702" sldId="1254"/>
            <ac:spMk id="5" creationId="{762D66F3-04C7-DF6A-7F82-307851EDBA8B}"/>
          </ac:spMkLst>
        </pc:spChg>
        <pc:spChg chg="mod ord">
          <ac:chgData name="Alfred Asterjadhi" userId="39de57b9-85c0-4fd1-aaac-8ca2b6560ad0" providerId="ADAL" clId="{E0725D23-625E-498B-87E0-2B1913CF0FE0}" dt="2024-09-08T18:25:50.225" v="6095" actId="6264"/>
          <ac:spMkLst>
            <pc:docMk/>
            <pc:sldMk cId="2820190702" sldId="1254"/>
            <ac:spMk id="6" creationId="{F635F079-7FE6-CA9A-2008-E6FCFA8B936A}"/>
          </ac:spMkLst>
        </pc:spChg>
        <pc:spChg chg="add del mod">
          <ac:chgData name="Alfred Asterjadhi" userId="39de57b9-85c0-4fd1-aaac-8ca2b6560ad0" providerId="ADAL" clId="{E0725D23-625E-498B-87E0-2B1913CF0FE0}" dt="2024-09-08T18:25:50.225" v="6095" actId="6264"/>
          <ac:spMkLst>
            <pc:docMk/>
            <pc:sldMk cId="2820190702" sldId="1254"/>
            <ac:spMk id="7" creationId="{D7839198-1DFD-85C7-8D7E-270354C909EC}"/>
          </ac:spMkLst>
        </pc:spChg>
        <pc:spChg chg="add del mod">
          <ac:chgData name="Alfred Asterjadhi" userId="39de57b9-85c0-4fd1-aaac-8ca2b6560ad0" providerId="ADAL" clId="{E0725D23-625E-498B-87E0-2B1913CF0FE0}" dt="2024-09-08T18:25:50.225" v="6095" actId="6264"/>
          <ac:spMkLst>
            <pc:docMk/>
            <pc:sldMk cId="2820190702" sldId="1254"/>
            <ac:spMk id="8" creationId="{D1B18AD3-0780-938E-5FA2-64A0A5436BC6}"/>
          </ac:spMkLst>
        </pc:spChg>
        <pc:spChg chg="add del mod">
          <ac:chgData name="Alfred Asterjadhi" userId="39de57b9-85c0-4fd1-aaac-8ca2b6560ad0" providerId="ADAL" clId="{E0725D23-625E-498B-87E0-2B1913CF0FE0}" dt="2024-09-08T18:25:50.225" v="6095" actId="6264"/>
          <ac:spMkLst>
            <pc:docMk/>
            <pc:sldMk cId="2820190702" sldId="1254"/>
            <ac:spMk id="9" creationId="{541F45CD-8819-A000-86DE-B6D20FED83D0}"/>
          </ac:spMkLst>
        </pc:spChg>
        <pc:spChg chg="add del mod">
          <ac:chgData name="Alfred Asterjadhi" userId="39de57b9-85c0-4fd1-aaac-8ca2b6560ad0" providerId="ADAL" clId="{E0725D23-625E-498B-87E0-2B1913CF0FE0}" dt="2024-09-08T18:25:50.225" v="6095" actId="6264"/>
          <ac:spMkLst>
            <pc:docMk/>
            <pc:sldMk cId="2820190702" sldId="1254"/>
            <ac:spMk id="10" creationId="{F0BF0332-73DC-1865-B438-3705666CC065}"/>
          </ac:spMkLst>
        </pc:spChg>
        <pc:spChg chg="add del mod">
          <ac:chgData name="Alfred Asterjadhi" userId="39de57b9-85c0-4fd1-aaac-8ca2b6560ad0" providerId="ADAL" clId="{E0725D23-625E-498B-87E0-2B1913CF0FE0}" dt="2024-09-08T18:25:50.225" v="6095" actId="6264"/>
          <ac:spMkLst>
            <pc:docMk/>
            <pc:sldMk cId="2820190702" sldId="1254"/>
            <ac:spMk id="11" creationId="{98516E5D-9DCF-8BB3-DBF8-1147A81ED662}"/>
          </ac:spMkLst>
        </pc:spChg>
      </pc:sldChg>
      <pc:sldChg chg="addSp delSp modSp add mod chgLayout">
        <pc:chgData name="Alfred Asterjadhi" userId="39de57b9-85c0-4fd1-aaac-8ca2b6560ad0" providerId="ADAL" clId="{E0725D23-625E-498B-87E0-2B1913CF0FE0}" dt="2024-09-12T22:38:26.388" v="10212" actId="207"/>
        <pc:sldMkLst>
          <pc:docMk/>
          <pc:sldMk cId="1547302789" sldId="1255"/>
        </pc:sldMkLst>
        <pc:spChg chg="mod ord">
          <ac:chgData name="Alfred Asterjadhi" userId="39de57b9-85c0-4fd1-aaac-8ca2b6560ad0" providerId="ADAL" clId="{E0725D23-625E-498B-87E0-2B1913CF0FE0}" dt="2024-09-11T17:07:22.320" v="7891" actId="20577"/>
          <ac:spMkLst>
            <pc:docMk/>
            <pc:sldMk cId="1547302789" sldId="1255"/>
            <ac:spMk id="2" creationId="{F69D7021-D59F-B49A-E32E-18A4891C7D5E}"/>
          </ac:spMkLst>
        </pc:spChg>
        <pc:spChg chg="mod ord">
          <ac:chgData name="Alfred Asterjadhi" userId="39de57b9-85c0-4fd1-aaac-8ca2b6560ad0" providerId="ADAL" clId="{E0725D23-625E-498B-87E0-2B1913CF0FE0}" dt="2024-09-12T22:38:26.388" v="10212" actId="207"/>
          <ac:spMkLst>
            <pc:docMk/>
            <pc:sldMk cId="1547302789" sldId="1255"/>
            <ac:spMk id="3" creationId="{BF0AB706-0204-17B0-0D09-E8B531BA18F2}"/>
          </ac:spMkLst>
        </pc:spChg>
        <pc:spChg chg="mod ord">
          <ac:chgData name="Alfred Asterjadhi" userId="39de57b9-85c0-4fd1-aaac-8ca2b6560ad0" providerId="ADAL" clId="{E0725D23-625E-498B-87E0-2B1913CF0FE0}" dt="2024-09-11T00:06:13.647" v="7289" actId="6264"/>
          <ac:spMkLst>
            <pc:docMk/>
            <pc:sldMk cId="1547302789" sldId="1255"/>
            <ac:spMk id="4" creationId="{A2785D53-2F51-0E10-5420-CAC0A1C6D0A8}"/>
          </ac:spMkLst>
        </pc:spChg>
        <pc:spChg chg="mod ord">
          <ac:chgData name="Alfred Asterjadhi" userId="39de57b9-85c0-4fd1-aaac-8ca2b6560ad0" providerId="ADAL" clId="{E0725D23-625E-498B-87E0-2B1913CF0FE0}" dt="2024-09-11T00:06:13.647" v="7289" actId="6264"/>
          <ac:spMkLst>
            <pc:docMk/>
            <pc:sldMk cId="1547302789" sldId="1255"/>
            <ac:spMk id="5" creationId="{762D66F3-04C7-DF6A-7F82-307851EDBA8B}"/>
          </ac:spMkLst>
        </pc:spChg>
        <pc:spChg chg="mod ord">
          <ac:chgData name="Alfred Asterjadhi" userId="39de57b9-85c0-4fd1-aaac-8ca2b6560ad0" providerId="ADAL" clId="{E0725D23-625E-498B-87E0-2B1913CF0FE0}" dt="2024-09-11T00:06:13.647" v="7289" actId="6264"/>
          <ac:spMkLst>
            <pc:docMk/>
            <pc:sldMk cId="1547302789" sldId="1255"/>
            <ac:spMk id="6" creationId="{F635F079-7FE6-CA9A-2008-E6FCFA8B936A}"/>
          </ac:spMkLst>
        </pc:spChg>
        <pc:spChg chg="add del mod">
          <ac:chgData name="Alfred Asterjadhi" userId="39de57b9-85c0-4fd1-aaac-8ca2b6560ad0" providerId="ADAL" clId="{E0725D23-625E-498B-87E0-2B1913CF0FE0}" dt="2024-09-11T00:06:13.647" v="7289" actId="6264"/>
          <ac:spMkLst>
            <pc:docMk/>
            <pc:sldMk cId="1547302789" sldId="1255"/>
            <ac:spMk id="7" creationId="{75235A57-2DDB-F24B-42E1-D4726E659C77}"/>
          </ac:spMkLst>
        </pc:spChg>
        <pc:spChg chg="add del mod">
          <ac:chgData name="Alfred Asterjadhi" userId="39de57b9-85c0-4fd1-aaac-8ca2b6560ad0" providerId="ADAL" clId="{E0725D23-625E-498B-87E0-2B1913CF0FE0}" dt="2024-09-11T00:06:13.647" v="7289" actId="6264"/>
          <ac:spMkLst>
            <pc:docMk/>
            <pc:sldMk cId="1547302789" sldId="1255"/>
            <ac:spMk id="8" creationId="{96F6496C-F199-B3A6-BC95-B87161F77EEA}"/>
          </ac:spMkLst>
        </pc:spChg>
        <pc:spChg chg="add del mod">
          <ac:chgData name="Alfred Asterjadhi" userId="39de57b9-85c0-4fd1-aaac-8ca2b6560ad0" providerId="ADAL" clId="{E0725D23-625E-498B-87E0-2B1913CF0FE0}" dt="2024-09-11T00:06:13.647" v="7289" actId="6264"/>
          <ac:spMkLst>
            <pc:docMk/>
            <pc:sldMk cId="1547302789" sldId="1255"/>
            <ac:spMk id="9" creationId="{428647DB-7A20-522F-C4C8-40B4D857D774}"/>
          </ac:spMkLst>
        </pc:spChg>
        <pc:spChg chg="add del mod">
          <ac:chgData name="Alfred Asterjadhi" userId="39de57b9-85c0-4fd1-aaac-8ca2b6560ad0" providerId="ADAL" clId="{E0725D23-625E-498B-87E0-2B1913CF0FE0}" dt="2024-09-11T00:06:13.647" v="7289" actId="6264"/>
          <ac:spMkLst>
            <pc:docMk/>
            <pc:sldMk cId="1547302789" sldId="1255"/>
            <ac:spMk id="10" creationId="{7AE3EAC6-6CB8-F4D2-F9D5-FD54B851EBB6}"/>
          </ac:spMkLst>
        </pc:spChg>
        <pc:spChg chg="add del mod">
          <ac:chgData name="Alfred Asterjadhi" userId="39de57b9-85c0-4fd1-aaac-8ca2b6560ad0" providerId="ADAL" clId="{E0725D23-625E-498B-87E0-2B1913CF0FE0}" dt="2024-09-11T00:06:13.647" v="7289" actId="6264"/>
          <ac:spMkLst>
            <pc:docMk/>
            <pc:sldMk cId="1547302789" sldId="1255"/>
            <ac:spMk id="11" creationId="{8D4A639B-3D4D-9B21-D0B9-37557E55005D}"/>
          </ac:spMkLst>
        </pc:spChg>
      </pc:sldChg>
      <pc:sldChg chg="modSp add mod">
        <pc:chgData name="Alfred Asterjadhi" userId="39de57b9-85c0-4fd1-aaac-8ca2b6560ad0" providerId="ADAL" clId="{E0725D23-625E-498B-87E0-2B1913CF0FE0}" dt="2024-09-12T21:19:18.148" v="10165" actId="114"/>
        <pc:sldMkLst>
          <pc:docMk/>
          <pc:sldMk cId="4212050258" sldId="1256"/>
        </pc:sldMkLst>
        <pc:spChg chg="mod">
          <ac:chgData name="Alfred Asterjadhi" userId="39de57b9-85c0-4fd1-aaac-8ca2b6560ad0" providerId="ADAL" clId="{E0725D23-625E-498B-87E0-2B1913CF0FE0}" dt="2024-09-12T20:25:44.141" v="9916" actId="20577"/>
          <ac:spMkLst>
            <pc:docMk/>
            <pc:sldMk cId="4212050258" sldId="1256"/>
            <ac:spMk id="2" creationId="{F8E71A1C-81DF-203F-67AF-C01DC9A16530}"/>
          </ac:spMkLst>
        </pc:spChg>
        <pc:spChg chg="mod">
          <ac:chgData name="Alfred Asterjadhi" userId="39de57b9-85c0-4fd1-aaac-8ca2b6560ad0" providerId="ADAL" clId="{E0725D23-625E-498B-87E0-2B1913CF0FE0}" dt="2024-09-12T21:19:18.148" v="10165" actId="114"/>
          <ac:spMkLst>
            <pc:docMk/>
            <pc:sldMk cId="4212050258" sldId="1256"/>
            <ac:spMk id="3" creationId="{40697212-82EA-064E-CD79-BC33C537E773}"/>
          </ac:spMkLst>
        </pc:spChg>
      </pc:sldChg>
      <pc:sldChg chg="new del">
        <pc:chgData name="Alfred Asterjadhi" userId="39de57b9-85c0-4fd1-aaac-8ca2b6560ad0" providerId="ADAL" clId="{E0725D23-625E-498B-87E0-2B1913CF0FE0}" dt="2024-09-09T04:23:51.800" v="6304" actId="47"/>
        <pc:sldMkLst>
          <pc:docMk/>
          <pc:sldMk cId="1543959644" sldId="1257"/>
        </pc:sldMkLst>
      </pc:sldChg>
      <pc:sldChg chg="modSp add mod">
        <pc:chgData name="Alfred Asterjadhi" userId="39de57b9-85c0-4fd1-aaac-8ca2b6560ad0" providerId="ADAL" clId="{E0725D23-625E-498B-87E0-2B1913CF0FE0}" dt="2024-09-10T04:31:41.336" v="6805" actId="20577"/>
        <pc:sldMkLst>
          <pc:docMk/>
          <pc:sldMk cId="2654279354" sldId="1257"/>
        </pc:sldMkLst>
        <pc:spChg chg="mod">
          <ac:chgData name="Alfred Asterjadhi" userId="39de57b9-85c0-4fd1-aaac-8ca2b6560ad0" providerId="ADAL" clId="{E0725D23-625E-498B-87E0-2B1913CF0FE0}" dt="2024-09-09T04:24:44.710" v="6328" actId="20577"/>
          <ac:spMkLst>
            <pc:docMk/>
            <pc:sldMk cId="2654279354" sldId="1257"/>
            <ac:spMk id="2" creationId="{F8E71A1C-81DF-203F-67AF-C01DC9A16530}"/>
          </ac:spMkLst>
        </pc:spChg>
        <pc:spChg chg="mod">
          <ac:chgData name="Alfred Asterjadhi" userId="39de57b9-85c0-4fd1-aaac-8ca2b6560ad0" providerId="ADAL" clId="{E0725D23-625E-498B-87E0-2B1913CF0FE0}" dt="2024-09-10T04:31:41.336" v="6805" actId="20577"/>
          <ac:spMkLst>
            <pc:docMk/>
            <pc:sldMk cId="2654279354" sldId="1257"/>
            <ac:spMk id="3" creationId="{40697212-82EA-064E-CD79-BC33C537E773}"/>
          </ac:spMkLst>
        </pc:spChg>
      </pc:sldChg>
      <pc:sldChg chg="modSp add mod">
        <pc:chgData name="Alfred Asterjadhi" userId="39de57b9-85c0-4fd1-aaac-8ca2b6560ad0" providerId="ADAL" clId="{E0725D23-625E-498B-87E0-2B1913CF0FE0}" dt="2024-09-12T19:01:36.303" v="9703" actId="207"/>
        <pc:sldMkLst>
          <pc:docMk/>
          <pc:sldMk cId="1964973028" sldId="1258"/>
        </pc:sldMkLst>
        <pc:spChg chg="mod">
          <ac:chgData name="Alfred Asterjadhi" userId="39de57b9-85c0-4fd1-aaac-8ca2b6560ad0" providerId="ADAL" clId="{E0725D23-625E-498B-87E0-2B1913CF0FE0}" dt="2024-09-11T00:00:20.630" v="7144" actId="20577"/>
          <ac:spMkLst>
            <pc:docMk/>
            <pc:sldMk cId="1964973028" sldId="1258"/>
            <ac:spMk id="2" creationId="{F69D7021-D59F-B49A-E32E-18A4891C7D5E}"/>
          </ac:spMkLst>
        </pc:spChg>
        <pc:spChg chg="mod">
          <ac:chgData name="Alfred Asterjadhi" userId="39de57b9-85c0-4fd1-aaac-8ca2b6560ad0" providerId="ADAL" clId="{E0725D23-625E-498B-87E0-2B1913CF0FE0}" dt="2024-09-12T19:01:36.303" v="9703" actId="207"/>
          <ac:spMkLst>
            <pc:docMk/>
            <pc:sldMk cId="1964973028" sldId="1258"/>
            <ac:spMk id="3" creationId="{BF0AB706-0204-17B0-0D09-E8B531BA18F2}"/>
          </ac:spMkLst>
        </pc:spChg>
      </pc:sldChg>
      <pc:sldChg chg="addSp delSp modSp add mod chgLayout">
        <pc:chgData name="Alfred Asterjadhi" userId="39de57b9-85c0-4fd1-aaac-8ca2b6560ad0" providerId="ADAL" clId="{E0725D23-625E-498B-87E0-2B1913CF0FE0}" dt="2024-09-12T20:25:51.614" v="9920" actId="20577"/>
        <pc:sldMkLst>
          <pc:docMk/>
          <pc:sldMk cId="665139246" sldId="1259"/>
        </pc:sldMkLst>
        <pc:spChg chg="mod ord">
          <ac:chgData name="Alfred Asterjadhi" userId="39de57b9-85c0-4fd1-aaac-8ca2b6560ad0" providerId="ADAL" clId="{E0725D23-625E-498B-87E0-2B1913CF0FE0}" dt="2024-09-12T20:25:51.614" v="9920" actId="20577"/>
          <ac:spMkLst>
            <pc:docMk/>
            <pc:sldMk cId="665139246" sldId="1259"/>
            <ac:spMk id="2" creationId="{F8E71A1C-81DF-203F-67AF-C01DC9A16530}"/>
          </ac:spMkLst>
        </pc:spChg>
        <pc:spChg chg="del mod">
          <ac:chgData name="Alfred Asterjadhi" userId="39de57b9-85c0-4fd1-aaac-8ca2b6560ad0" providerId="ADAL" clId="{E0725D23-625E-498B-87E0-2B1913CF0FE0}" dt="2024-09-11T01:20:44.172" v="7348" actId="6264"/>
          <ac:spMkLst>
            <pc:docMk/>
            <pc:sldMk cId="665139246" sldId="1259"/>
            <ac:spMk id="3" creationId="{40697212-82EA-064E-CD79-BC33C537E773}"/>
          </ac:spMkLst>
        </pc:spChg>
        <pc:spChg chg="mod ord">
          <ac:chgData name="Alfred Asterjadhi" userId="39de57b9-85c0-4fd1-aaac-8ca2b6560ad0" providerId="ADAL" clId="{E0725D23-625E-498B-87E0-2B1913CF0FE0}" dt="2024-09-11T01:20:44.172" v="7348" actId="6264"/>
          <ac:spMkLst>
            <pc:docMk/>
            <pc:sldMk cId="665139246" sldId="1259"/>
            <ac:spMk id="4" creationId="{DD8FF0D1-5170-F460-0D0C-0D0218E56DD9}"/>
          </ac:spMkLst>
        </pc:spChg>
        <pc:spChg chg="mod ord">
          <ac:chgData name="Alfred Asterjadhi" userId="39de57b9-85c0-4fd1-aaac-8ca2b6560ad0" providerId="ADAL" clId="{E0725D23-625E-498B-87E0-2B1913CF0FE0}" dt="2024-09-11T01:20:44.172" v="7348" actId="6264"/>
          <ac:spMkLst>
            <pc:docMk/>
            <pc:sldMk cId="665139246" sldId="1259"/>
            <ac:spMk id="5" creationId="{49F7A257-BA14-6A71-A708-FC314AC13338}"/>
          </ac:spMkLst>
        </pc:spChg>
        <pc:spChg chg="mod ord">
          <ac:chgData name="Alfred Asterjadhi" userId="39de57b9-85c0-4fd1-aaac-8ca2b6560ad0" providerId="ADAL" clId="{E0725D23-625E-498B-87E0-2B1913CF0FE0}" dt="2024-09-11T01:20:44.172" v="7348" actId="6264"/>
          <ac:spMkLst>
            <pc:docMk/>
            <pc:sldMk cId="665139246" sldId="1259"/>
            <ac:spMk id="6" creationId="{4EB342EC-1064-B54C-3913-1CB14EF0C552}"/>
          </ac:spMkLst>
        </pc:spChg>
        <pc:spChg chg="add del mod">
          <ac:chgData name="Alfred Asterjadhi" userId="39de57b9-85c0-4fd1-aaac-8ca2b6560ad0" providerId="ADAL" clId="{E0725D23-625E-498B-87E0-2B1913CF0FE0}" dt="2024-09-11T01:20:44.172" v="7348" actId="6264"/>
          <ac:spMkLst>
            <pc:docMk/>
            <pc:sldMk cId="665139246" sldId="1259"/>
            <ac:spMk id="7" creationId="{46167AEE-4417-9BEE-0762-D25FA0A9C82C}"/>
          </ac:spMkLst>
        </pc:spChg>
        <pc:spChg chg="add del mod">
          <ac:chgData name="Alfred Asterjadhi" userId="39de57b9-85c0-4fd1-aaac-8ca2b6560ad0" providerId="ADAL" clId="{E0725D23-625E-498B-87E0-2B1913CF0FE0}" dt="2024-09-11T01:20:44.172" v="7348" actId="6264"/>
          <ac:spMkLst>
            <pc:docMk/>
            <pc:sldMk cId="665139246" sldId="1259"/>
            <ac:spMk id="8" creationId="{4902B3D7-4CC7-5B71-FCF7-27957A30B35F}"/>
          </ac:spMkLst>
        </pc:spChg>
        <pc:spChg chg="add del mod">
          <ac:chgData name="Alfred Asterjadhi" userId="39de57b9-85c0-4fd1-aaac-8ca2b6560ad0" providerId="ADAL" clId="{E0725D23-625E-498B-87E0-2B1913CF0FE0}" dt="2024-09-11T01:20:44.172" v="7348" actId="6264"/>
          <ac:spMkLst>
            <pc:docMk/>
            <pc:sldMk cId="665139246" sldId="1259"/>
            <ac:spMk id="9" creationId="{84F91DE6-80AA-C0B0-9F0A-8D53E13B6BF6}"/>
          </ac:spMkLst>
        </pc:spChg>
        <pc:spChg chg="add del mod">
          <ac:chgData name="Alfred Asterjadhi" userId="39de57b9-85c0-4fd1-aaac-8ca2b6560ad0" providerId="ADAL" clId="{E0725D23-625E-498B-87E0-2B1913CF0FE0}" dt="2024-09-11T01:20:44.172" v="7348" actId="6264"/>
          <ac:spMkLst>
            <pc:docMk/>
            <pc:sldMk cId="665139246" sldId="1259"/>
            <ac:spMk id="10" creationId="{A37028E6-8636-A64B-C19C-E307E2850180}"/>
          </ac:spMkLst>
        </pc:spChg>
        <pc:spChg chg="add mod ord">
          <ac:chgData name="Alfred Asterjadhi" userId="39de57b9-85c0-4fd1-aaac-8ca2b6560ad0" providerId="ADAL" clId="{E0725D23-625E-498B-87E0-2B1913CF0FE0}" dt="2024-09-11T01:20:44.172" v="7348" actId="6264"/>
          <ac:spMkLst>
            <pc:docMk/>
            <pc:sldMk cId="665139246" sldId="1259"/>
            <ac:spMk id="11" creationId="{837B48D5-A208-67CA-8105-F6C3188B071B}"/>
          </ac:spMkLst>
        </pc:spChg>
      </pc:sldChg>
      <pc:sldChg chg="addSp modSp add mod">
        <pc:chgData name="Alfred Asterjadhi" userId="39de57b9-85c0-4fd1-aaac-8ca2b6560ad0" providerId="ADAL" clId="{E0725D23-625E-498B-87E0-2B1913CF0FE0}" dt="2024-09-11T19:39:23.563" v="8268" actId="207"/>
        <pc:sldMkLst>
          <pc:docMk/>
          <pc:sldMk cId="2287328178" sldId="1260"/>
        </pc:sldMkLst>
        <pc:spChg chg="mod">
          <ac:chgData name="Alfred Asterjadhi" userId="39de57b9-85c0-4fd1-aaac-8ca2b6560ad0" providerId="ADAL" clId="{E0725D23-625E-498B-87E0-2B1913CF0FE0}" dt="2024-09-11T16:56:16.597" v="7657" actId="20577"/>
          <ac:spMkLst>
            <pc:docMk/>
            <pc:sldMk cId="2287328178" sldId="1260"/>
            <ac:spMk id="2" creationId="{F8E71A1C-81DF-203F-67AF-C01DC9A16530}"/>
          </ac:spMkLst>
        </pc:spChg>
        <pc:spChg chg="mod">
          <ac:chgData name="Alfred Asterjadhi" userId="39de57b9-85c0-4fd1-aaac-8ca2b6560ad0" providerId="ADAL" clId="{E0725D23-625E-498B-87E0-2B1913CF0FE0}" dt="2024-09-11T19:39:23.563" v="8268" actId="207"/>
          <ac:spMkLst>
            <pc:docMk/>
            <pc:sldMk cId="2287328178" sldId="1260"/>
            <ac:spMk id="3" creationId="{40697212-82EA-064E-CD79-BC33C537E773}"/>
          </ac:spMkLst>
        </pc:spChg>
        <pc:spChg chg="add">
          <ac:chgData name="Alfred Asterjadhi" userId="39de57b9-85c0-4fd1-aaac-8ca2b6560ad0" providerId="ADAL" clId="{E0725D23-625E-498B-87E0-2B1913CF0FE0}" dt="2024-09-11T16:51:06.687" v="7539"/>
          <ac:spMkLst>
            <pc:docMk/>
            <pc:sldMk cId="2287328178" sldId="1260"/>
            <ac:spMk id="7" creationId="{F51446F4-74D1-5C3F-CFCD-49CB063FD7A3}"/>
          </ac:spMkLst>
        </pc:spChg>
      </pc:sldChg>
      <pc:sldChg chg="addSp delSp modSp add mod chgLayout">
        <pc:chgData name="Alfred Asterjadhi" userId="39de57b9-85c0-4fd1-aaac-8ca2b6560ad0" providerId="ADAL" clId="{E0725D23-625E-498B-87E0-2B1913CF0FE0}" dt="2024-09-12T21:26:40.352" v="10201" actId="20577"/>
        <pc:sldMkLst>
          <pc:docMk/>
          <pc:sldMk cId="2448230270" sldId="1261"/>
        </pc:sldMkLst>
        <pc:spChg chg="mod ord">
          <ac:chgData name="Alfred Asterjadhi" userId="39de57b9-85c0-4fd1-aaac-8ca2b6560ad0" providerId="ADAL" clId="{E0725D23-625E-498B-87E0-2B1913CF0FE0}" dt="2024-09-11T17:09:26.095" v="7988" actId="20577"/>
          <ac:spMkLst>
            <pc:docMk/>
            <pc:sldMk cId="2448230270" sldId="1261"/>
            <ac:spMk id="2" creationId="{F69D7021-D59F-B49A-E32E-18A4891C7D5E}"/>
          </ac:spMkLst>
        </pc:spChg>
        <pc:spChg chg="mod ord">
          <ac:chgData name="Alfred Asterjadhi" userId="39de57b9-85c0-4fd1-aaac-8ca2b6560ad0" providerId="ADAL" clId="{E0725D23-625E-498B-87E0-2B1913CF0FE0}" dt="2024-09-12T21:26:40.352" v="10201" actId="20577"/>
          <ac:spMkLst>
            <pc:docMk/>
            <pc:sldMk cId="2448230270" sldId="1261"/>
            <ac:spMk id="3" creationId="{BF0AB706-0204-17B0-0D09-E8B531BA18F2}"/>
          </ac:spMkLst>
        </pc:spChg>
        <pc:spChg chg="mod ord">
          <ac:chgData name="Alfred Asterjadhi" userId="39de57b9-85c0-4fd1-aaac-8ca2b6560ad0" providerId="ADAL" clId="{E0725D23-625E-498B-87E0-2B1913CF0FE0}" dt="2024-09-11T00:07:55.688" v="7322" actId="6264"/>
          <ac:spMkLst>
            <pc:docMk/>
            <pc:sldMk cId="2448230270" sldId="1261"/>
            <ac:spMk id="4" creationId="{A2785D53-2F51-0E10-5420-CAC0A1C6D0A8}"/>
          </ac:spMkLst>
        </pc:spChg>
        <pc:spChg chg="mod ord">
          <ac:chgData name="Alfred Asterjadhi" userId="39de57b9-85c0-4fd1-aaac-8ca2b6560ad0" providerId="ADAL" clId="{E0725D23-625E-498B-87E0-2B1913CF0FE0}" dt="2024-09-11T00:07:55.688" v="7322" actId="6264"/>
          <ac:spMkLst>
            <pc:docMk/>
            <pc:sldMk cId="2448230270" sldId="1261"/>
            <ac:spMk id="5" creationId="{762D66F3-04C7-DF6A-7F82-307851EDBA8B}"/>
          </ac:spMkLst>
        </pc:spChg>
        <pc:spChg chg="mod ord">
          <ac:chgData name="Alfred Asterjadhi" userId="39de57b9-85c0-4fd1-aaac-8ca2b6560ad0" providerId="ADAL" clId="{E0725D23-625E-498B-87E0-2B1913CF0FE0}" dt="2024-09-11T00:07:55.688" v="7322" actId="6264"/>
          <ac:spMkLst>
            <pc:docMk/>
            <pc:sldMk cId="2448230270" sldId="1261"/>
            <ac:spMk id="6" creationId="{F635F079-7FE6-CA9A-2008-E6FCFA8B936A}"/>
          </ac:spMkLst>
        </pc:spChg>
        <pc:spChg chg="add del mod">
          <ac:chgData name="Alfred Asterjadhi" userId="39de57b9-85c0-4fd1-aaac-8ca2b6560ad0" providerId="ADAL" clId="{E0725D23-625E-498B-87E0-2B1913CF0FE0}" dt="2024-09-11T00:07:55.688" v="7322" actId="6264"/>
          <ac:spMkLst>
            <pc:docMk/>
            <pc:sldMk cId="2448230270" sldId="1261"/>
            <ac:spMk id="7" creationId="{852E1538-AC7B-07B9-18CD-DE619EB26630}"/>
          </ac:spMkLst>
        </pc:spChg>
        <pc:spChg chg="add">
          <ac:chgData name="Alfred Asterjadhi" userId="39de57b9-85c0-4fd1-aaac-8ca2b6560ad0" providerId="ADAL" clId="{E0725D23-625E-498B-87E0-2B1913CF0FE0}" dt="2024-09-11T23:51:38.879" v="9028"/>
          <ac:spMkLst>
            <pc:docMk/>
            <pc:sldMk cId="2448230270" sldId="1261"/>
            <ac:spMk id="7" creationId="{A60CB662-9600-D97A-EEF1-F05F28C8E313}"/>
          </ac:spMkLst>
        </pc:spChg>
        <pc:spChg chg="add del mod">
          <ac:chgData name="Alfred Asterjadhi" userId="39de57b9-85c0-4fd1-aaac-8ca2b6560ad0" providerId="ADAL" clId="{E0725D23-625E-498B-87E0-2B1913CF0FE0}" dt="2024-09-11T00:07:55.688" v="7322" actId="6264"/>
          <ac:spMkLst>
            <pc:docMk/>
            <pc:sldMk cId="2448230270" sldId="1261"/>
            <ac:spMk id="8" creationId="{70087FC6-1109-F5A7-63B1-26A3194D8074}"/>
          </ac:spMkLst>
        </pc:spChg>
        <pc:spChg chg="add del mod">
          <ac:chgData name="Alfred Asterjadhi" userId="39de57b9-85c0-4fd1-aaac-8ca2b6560ad0" providerId="ADAL" clId="{E0725D23-625E-498B-87E0-2B1913CF0FE0}" dt="2024-09-11T00:07:55.688" v="7322" actId="6264"/>
          <ac:spMkLst>
            <pc:docMk/>
            <pc:sldMk cId="2448230270" sldId="1261"/>
            <ac:spMk id="9" creationId="{8A43E9EC-9211-FF93-9E03-AFFA236F7812}"/>
          </ac:spMkLst>
        </pc:spChg>
        <pc:spChg chg="add del mod">
          <ac:chgData name="Alfred Asterjadhi" userId="39de57b9-85c0-4fd1-aaac-8ca2b6560ad0" providerId="ADAL" clId="{E0725D23-625E-498B-87E0-2B1913CF0FE0}" dt="2024-09-11T00:07:55.688" v="7322" actId="6264"/>
          <ac:spMkLst>
            <pc:docMk/>
            <pc:sldMk cId="2448230270" sldId="1261"/>
            <ac:spMk id="10" creationId="{3CEAAADF-55EC-9800-BC92-75B2CEACE0FA}"/>
          </ac:spMkLst>
        </pc:spChg>
        <pc:spChg chg="add del mod">
          <ac:chgData name="Alfred Asterjadhi" userId="39de57b9-85c0-4fd1-aaac-8ca2b6560ad0" providerId="ADAL" clId="{E0725D23-625E-498B-87E0-2B1913CF0FE0}" dt="2024-09-11T00:07:55.688" v="7322" actId="6264"/>
          <ac:spMkLst>
            <pc:docMk/>
            <pc:sldMk cId="2448230270" sldId="1261"/>
            <ac:spMk id="11" creationId="{071BD730-9F3D-2E36-A2E0-E3566C7ABD18}"/>
          </ac:spMkLst>
        </pc:spChg>
      </pc:sldChg>
      <pc:sldChg chg="modSp add del mod">
        <pc:chgData name="Alfred Asterjadhi" userId="39de57b9-85c0-4fd1-aaac-8ca2b6560ad0" providerId="ADAL" clId="{E0725D23-625E-498B-87E0-2B1913CF0FE0}" dt="2024-09-11T01:45:32.403" v="7417" actId="47"/>
        <pc:sldMkLst>
          <pc:docMk/>
          <pc:sldMk cId="235461544" sldId="1262"/>
        </pc:sldMkLst>
        <pc:spChg chg="mod">
          <ac:chgData name="Alfred Asterjadhi" userId="39de57b9-85c0-4fd1-aaac-8ca2b6560ad0" providerId="ADAL" clId="{E0725D23-625E-498B-87E0-2B1913CF0FE0}" dt="2024-09-11T01:45:28.063" v="7416" actId="21"/>
          <ac:spMkLst>
            <pc:docMk/>
            <pc:sldMk cId="235461544" sldId="1262"/>
            <ac:spMk id="3" creationId="{DFB0BA47-D7B6-4F95-932E-A7AA615BC440}"/>
          </ac:spMkLst>
        </pc:spChg>
      </pc:sldChg>
      <pc:sldChg chg="addSp delSp modSp new mod chgLayout">
        <pc:chgData name="Alfred Asterjadhi" userId="39de57b9-85c0-4fd1-aaac-8ca2b6560ad0" providerId="ADAL" clId="{E0725D23-625E-498B-87E0-2B1913CF0FE0}" dt="2024-09-11T23:04:12.972" v="8581"/>
        <pc:sldMkLst>
          <pc:docMk/>
          <pc:sldMk cId="4237383730" sldId="1262"/>
        </pc:sldMkLst>
        <pc:spChg chg="mod ord">
          <ac:chgData name="Alfred Asterjadhi" userId="39de57b9-85c0-4fd1-aaac-8ca2b6560ad0" providerId="ADAL" clId="{E0725D23-625E-498B-87E0-2B1913CF0FE0}" dt="2024-09-11T20:08:56.997" v="8388" actId="6264"/>
          <ac:spMkLst>
            <pc:docMk/>
            <pc:sldMk cId="4237383730" sldId="1262"/>
            <ac:spMk id="2" creationId="{9FEB6E60-ED62-1404-8037-14C8F1F03AC3}"/>
          </ac:spMkLst>
        </pc:spChg>
        <pc:spChg chg="mod ord">
          <ac:chgData name="Alfred Asterjadhi" userId="39de57b9-85c0-4fd1-aaac-8ca2b6560ad0" providerId="ADAL" clId="{E0725D23-625E-498B-87E0-2B1913CF0FE0}" dt="2024-09-11T23:04:12.972" v="8581"/>
          <ac:spMkLst>
            <pc:docMk/>
            <pc:sldMk cId="4237383730" sldId="1262"/>
            <ac:spMk id="3" creationId="{6C8FEA60-D54C-DF96-7E03-385835E29369}"/>
          </ac:spMkLst>
        </pc:spChg>
        <pc:spChg chg="mod ord">
          <ac:chgData name="Alfred Asterjadhi" userId="39de57b9-85c0-4fd1-aaac-8ca2b6560ad0" providerId="ADAL" clId="{E0725D23-625E-498B-87E0-2B1913CF0FE0}" dt="2024-09-11T20:08:56.997" v="8388" actId="6264"/>
          <ac:spMkLst>
            <pc:docMk/>
            <pc:sldMk cId="4237383730" sldId="1262"/>
            <ac:spMk id="4" creationId="{4B52D2E8-6379-899E-C1AB-1CFF52A72AE9}"/>
          </ac:spMkLst>
        </pc:spChg>
        <pc:spChg chg="mod ord">
          <ac:chgData name="Alfred Asterjadhi" userId="39de57b9-85c0-4fd1-aaac-8ca2b6560ad0" providerId="ADAL" clId="{E0725D23-625E-498B-87E0-2B1913CF0FE0}" dt="2024-09-11T20:08:56.997" v="8388" actId="6264"/>
          <ac:spMkLst>
            <pc:docMk/>
            <pc:sldMk cId="4237383730" sldId="1262"/>
            <ac:spMk id="5" creationId="{6CC33941-09A1-B68A-7CA1-E30DFA3D0931}"/>
          </ac:spMkLst>
        </pc:spChg>
        <pc:spChg chg="mod ord">
          <ac:chgData name="Alfred Asterjadhi" userId="39de57b9-85c0-4fd1-aaac-8ca2b6560ad0" providerId="ADAL" clId="{E0725D23-625E-498B-87E0-2B1913CF0FE0}" dt="2024-09-11T20:08:56.997" v="8388" actId="6264"/>
          <ac:spMkLst>
            <pc:docMk/>
            <pc:sldMk cId="4237383730" sldId="1262"/>
            <ac:spMk id="6" creationId="{31A89C8D-F738-96CC-4CC7-CDAF73E8D1A1}"/>
          </ac:spMkLst>
        </pc:spChg>
        <pc:spChg chg="add del mod">
          <ac:chgData name="Alfred Asterjadhi" userId="39de57b9-85c0-4fd1-aaac-8ca2b6560ad0" providerId="ADAL" clId="{E0725D23-625E-498B-87E0-2B1913CF0FE0}" dt="2024-09-11T20:08:56.997" v="8388" actId="6264"/>
          <ac:spMkLst>
            <pc:docMk/>
            <pc:sldMk cId="4237383730" sldId="1262"/>
            <ac:spMk id="7" creationId="{E439425C-C115-181B-FF00-06AF46E4E4D7}"/>
          </ac:spMkLst>
        </pc:spChg>
        <pc:spChg chg="add del mod">
          <ac:chgData name="Alfred Asterjadhi" userId="39de57b9-85c0-4fd1-aaac-8ca2b6560ad0" providerId="ADAL" clId="{E0725D23-625E-498B-87E0-2B1913CF0FE0}" dt="2024-09-11T20:08:56.997" v="8388" actId="6264"/>
          <ac:spMkLst>
            <pc:docMk/>
            <pc:sldMk cId="4237383730" sldId="1262"/>
            <ac:spMk id="8" creationId="{99FA7741-CFF8-E2B2-55F2-9AD2C9310DC9}"/>
          </ac:spMkLst>
        </pc:spChg>
        <pc:spChg chg="add del mod">
          <ac:chgData name="Alfred Asterjadhi" userId="39de57b9-85c0-4fd1-aaac-8ca2b6560ad0" providerId="ADAL" clId="{E0725D23-625E-498B-87E0-2B1913CF0FE0}" dt="2024-09-11T20:08:56.997" v="8388" actId="6264"/>
          <ac:spMkLst>
            <pc:docMk/>
            <pc:sldMk cId="4237383730" sldId="1262"/>
            <ac:spMk id="9" creationId="{ACE5E12B-9870-69DB-84BF-B10CFAF88133}"/>
          </ac:spMkLst>
        </pc:spChg>
        <pc:spChg chg="add del mod">
          <ac:chgData name="Alfred Asterjadhi" userId="39de57b9-85c0-4fd1-aaac-8ca2b6560ad0" providerId="ADAL" clId="{E0725D23-625E-498B-87E0-2B1913CF0FE0}" dt="2024-09-11T20:08:56.997" v="8388" actId="6264"/>
          <ac:spMkLst>
            <pc:docMk/>
            <pc:sldMk cId="4237383730" sldId="1262"/>
            <ac:spMk id="10" creationId="{05F23510-9061-6118-9953-878664A390EC}"/>
          </ac:spMkLst>
        </pc:spChg>
        <pc:spChg chg="add del mod">
          <ac:chgData name="Alfred Asterjadhi" userId="39de57b9-85c0-4fd1-aaac-8ca2b6560ad0" providerId="ADAL" clId="{E0725D23-625E-498B-87E0-2B1913CF0FE0}" dt="2024-09-11T20:08:56.997" v="8388" actId="6264"/>
          <ac:spMkLst>
            <pc:docMk/>
            <pc:sldMk cId="4237383730" sldId="1262"/>
            <ac:spMk id="11" creationId="{5A7DA14B-47FA-4C35-6F42-0922725AD37E}"/>
          </ac:spMkLst>
        </pc:spChg>
      </pc:sldChg>
      <pc:sldChg chg="modSp new mod">
        <pc:chgData name="Alfred Asterjadhi" userId="39de57b9-85c0-4fd1-aaac-8ca2b6560ad0" providerId="ADAL" clId="{E0725D23-625E-498B-87E0-2B1913CF0FE0}" dt="2024-09-12T20:06:49.560" v="9819" actId="113"/>
        <pc:sldMkLst>
          <pc:docMk/>
          <pc:sldMk cId="1579500198" sldId="1263"/>
        </pc:sldMkLst>
        <pc:spChg chg="mod">
          <ac:chgData name="Alfred Asterjadhi" userId="39de57b9-85c0-4fd1-aaac-8ca2b6560ad0" providerId="ADAL" clId="{E0725D23-625E-498B-87E0-2B1913CF0FE0}" dt="2024-09-11T23:54:45.742" v="9081" actId="20577"/>
          <ac:spMkLst>
            <pc:docMk/>
            <pc:sldMk cId="1579500198" sldId="1263"/>
            <ac:spMk id="2" creationId="{83FBAACF-5859-61A3-E373-956BF9DB7985}"/>
          </ac:spMkLst>
        </pc:spChg>
        <pc:spChg chg="mod">
          <ac:chgData name="Alfred Asterjadhi" userId="39de57b9-85c0-4fd1-aaac-8ca2b6560ad0" providerId="ADAL" clId="{E0725D23-625E-498B-87E0-2B1913CF0FE0}" dt="2024-09-12T20:06:49.560" v="9819" actId="113"/>
          <ac:spMkLst>
            <pc:docMk/>
            <pc:sldMk cId="1579500198" sldId="1263"/>
            <ac:spMk id="3" creationId="{8F8A38C6-55CD-64E3-03E5-F821D75507B4}"/>
          </ac:spMkLst>
        </pc:spChg>
      </pc:sldChg>
      <pc:sldChg chg="addSp delSp modSp new mod chgLayout">
        <pc:chgData name="Alfred Asterjadhi" userId="39de57b9-85c0-4fd1-aaac-8ca2b6560ad0" providerId="ADAL" clId="{E0725D23-625E-498B-87E0-2B1913CF0FE0}" dt="2024-09-12T03:53:03.613" v="9433" actId="20577"/>
        <pc:sldMkLst>
          <pc:docMk/>
          <pc:sldMk cId="3886809845" sldId="1264"/>
        </pc:sldMkLst>
        <pc:spChg chg="mod ord">
          <ac:chgData name="Alfred Asterjadhi" userId="39de57b9-85c0-4fd1-aaac-8ca2b6560ad0" providerId="ADAL" clId="{E0725D23-625E-498B-87E0-2B1913CF0FE0}" dt="2024-09-11T23:34:11.299" v="8852" actId="6264"/>
          <ac:spMkLst>
            <pc:docMk/>
            <pc:sldMk cId="3886809845" sldId="1264"/>
            <ac:spMk id="2" creationId="{EE26A93C-CC39-E63C-61A3-E9BEDD92B9F0}"/>
          </ac:spMkLst>
        </pc:spChg>
        <pc:spChg chg="mod ord">
          <ac:chgData name="Alfred Asterjadhi" userId="39de57b9-85c0-4fd1-aaac-8ca2b6560ad0" providerId="ADAL" clId="{E0725D23-625E-498B-87E0-2B1913CF0FE0}" dt="2024-09-12T03:53:03.613" v="9433" actId="20577"/>
          <ac:spMkLst>
            <pc:docMk/>
            <pc:sldMk cId="3886809845" sldId="1264"/>
            <ac:spMk id="3" creationId="{778B3E14-9600-AF2A-B5EA-96D1F606E637}"/>
          </ac:spMkLst>
        </pc:spChg>
        <pc:spChg chg="mod ord">
          <ac:chgData name="Alfred Asterjadhi" userId="39de57b9-85c0-4fd1-aaac-8ca2b6560ad0" providerId="ADAL" clId="{E0725D23-625E-498B-87E0-2B1913CF0FE0}" dt="2024-09-11T23:34:11.299" v="8852" actId="6264"/>
          <ac:spMkLst>
            <pc:docMk/>
            <pc:sldMk cId="3886809845" sldId="1264"/>
            <ac:spMk id="4" creationId="{357DA7DF-0B4A-A609-B3F0-BD2A0651E14A}"/>
          </ac:spMkLst>
        </pc:spChg>
        <pc:spChg chg="mod ord">
          <ac:chgData name="Alfred Asterjadhi" userId="39de57b9-85c0-4fd1-aaac-8ca2b6560ad0" providerId="ADAL" clId="{E0725D23-625E-498B-87E0-2B1913CF0FE0}" dt="2024-09-11T23:34:11.299" v="8852" actId="6264"/>
          <ac:spMkLst>
            <pc:docMk/>
            <pc:sldMk cId="3886809845" sldId="1264"/>
            <ac:spMk id="5" creationId="{B70E26C7-B636-7215-4608-F639EF9F2546}"/>
          </ac:spMkLst>
        </pc:spChg>
        <pc:spChg chg="mod ord">
          <ac:chgData name="Alfred Asterjadhi" userId="39de57b9-85c0-4fd1-aaac-8ca2b6560ad0" providerId="ADAL" clId="{E0725D23-625E-498B-87E0-2B1913CF0FE0}" dt="2024-09-11T23:34:11.299" v="8852" actId="6264"/>
          <ac:spMkLst>
            <pc:docMk/>
            <pc:sldMk cId="3886809845" sldId="1264"/>
            <ac:spMk id="6" creationId="{DAB610B4-6E76-DEA7-F2E1-FE46E53BD651}"/>
          </ac:spMkLst>
        </pc:spChg>
        <pc:spChg chg="add del mod">
          <ac:chgData name="Alfred Asterjadhi" userId="39de57b9-85c0-4fd1-aaac-8ca2b6560ad0" providerId="ADAL" clId="{E0725D23-625E-498B-87E0-2B1913CF0FE0}" dt="2024-09-11T23:33:55.267" v="8847" actId="6264"/>
          <ac:spMkLst>
            <pc:docMk/>
            <pc:sldMk cId="3886809845" sldId="1264"/>
            <ac:spMk id="7" creationId="{D91C6181-6592-304F-AF55-CEC9B2756B9E}"/>
          </ac:spMkLst>
        </pc:spChg>
        <pc:spChg chg="add del mod">
          <ac:chgData name="Alfred Asterjadhi" userId="39de57b9-85c0-4fd1-aaac-8ca2b6560ad0" providerId="ADAL" clId="{E0725D23-625E-498B-87E0-2B1913CF0FE0}" dt="2024-09-11T23:33:55.267" v="8847" actId="6264"/>
          <ac:spMkLst>
            <pc:docMk/>
            <pc:sldMk cId="3886809845" sldId="1264"/>
            <ac:spMk id="8" creationId="{57A52D89-9F4B-22D2-79C3-6A33E5CCF6C7}"/>
          </ac:spMkLst>
        </pc:spChg>
        <pc:spChg chg="add del mod">
          <ac:chgData name="Alfred Asterjadhi" userId="39de57b9-85c0-4fd1-aaac-8ca2b6560ad0" providerId="ADAL" clId="{E0725D23-625E-498B-87E0-2B1913CF0FE0}" dt="2024-09-11T23:33:55.267" v="8847" actId="6264"/>
          <ac:spMkLst>
            <pc:docMk/>
            <pc:sldMk cId="3886809845" sldId="1264"/>
            <ac:spMk id="9" creationId="{6E943ADC-B222-42E9-527D-E308E0C1D822}"/>
          </ac:spMkLst>
        </pc:spChg>
        <pc:spChg chg="add del mod">
          <ac:chgData name="Alfred Asterjadhi" userId="39de57b9-85c0-4fd1-aaac-8ca2b6560ad0" providerId="ADAL" clId="{E0725D23-625E-498B-87E0-2B1913CF0FE0}" dt="2024-09-11T23:33:55.267" v="8847" actId="6264"/>
          <ac:spMkLst>
            <pc:docMk/>
            <pc:sldMk cId="3886809845" sldId="1264"/>
            <ac:spMk id="10" creationId="{657C31AA-85A9-F180-917F-52DEC5556C6A}"/>
          </ac:spMkLst>
        </pc:spChg>
        <pc:spChg chg="add del mod">
          <ac:chgData name="Alfred Asterjadhi" userId="39de57b9-85c0-4fd1-aaac-8ca2b6560ad0" providerId="ADAL" clId="{E0725D23-625E-498B-87E0-2B1913CF0FE0}" dt="2024-09-11T23:33:55.267" v="8847" actId="6264"/>
          <ac:spMkLst>
            <pc:docMk/>
            <pc:sldMk cId="3886809845" sldId="1264"/>
            <ac:spMk id="11" creationId="{984DBD0D-25E1-E30F-B54C-BB5978DF2305}"/>
          </ac:spMkLst>
        </pc:spChg>
        <pc:spChg chg="add del mod">
          <ac:chgData name="Alfred Asterjadhi" userId="39de57b9-85c0-4fd1-aaac-8ca2b6560ad0" providerId="ADAL" clId="{E0725D23-625E-498B-87E0-2B1913CF0FE0}" dt="2024-09-11T23:34:11.299" v="8852" actId="6264"/>
          <ac:spMkLst>
            <pc:docMk/>
            <pc:sldMk cId="3886809845" sldId="1264"/>
            <ac:spMk id="12" creationId="{6E413405-450C-2A5B-DDB6-0A64A6346C63}"/>
          </ac:spMkLst>
        </pc:spChg>
        <pc:spChg chg="add del mod">
          <ac:chgData name="Alfred Asterjadhi" userId="39de57b9-85c0-4fd1-aaac-8ca2b6560ad0" providerId="ADAL" clId="{E0725D23-625E-498B-87E0-2B1913CF0FE0}" dt="2024-09-11T23:34:11.299" v="8852" actId="6264"/>
          <ac:spMkLst>
            <pc:docMk/>
            <pc:sldMk cId="3886809845" sldId="1264"/>
            <ac:spMk id="13" creationId="{2F63411C-7D55-EF53-178A-0AC3E4E9649B}"/>
          </ac:spMkLst>
        </pc:spChg>
        <pc:spChg chg="add del mod">
          <ac:chgData name="Alfred Asterjadhi" userId="39de57b9-85c0-4fd1-aaac-8ca2b6560ad0" providerId="ADAL" clId="{E0725D23-625E-498B-87E0-2B1913CF0FE0}" dt="2024-09-11T23:34:11.299" v="8852" actId="6264"/>
          <ac:spMkLst>
            <pc:docMk/>
            <pc:sldMk cId="3886809845" sldId="1264"/>
            <ac:spMk id="14" creationId="{9277EE2B-45CB-43D6-1FEF-9092D1B9CA37}"/>
          </ac:spMkLst>
        </pc:spChg>
        <pc:spChg chg="add del mod">
          <ac:chgData name="Alfred Asterjadhi" userId="39de57b9-85c0-4fd1-aaac-8ca2b6560ad0" providerId="ADAL" clId="{E0725D23-625E-498B-87E0-2B1913CF0FE0}" dt="2024-09-11T23:34:11.299" v="8852" actId="6264"/>
          <ac:spMkLst>
            <pc:docMk/>
            <pc:sldMk cId="3886809845" sldId="1264"/>
            <ac:spMk id="15" creationId="{8664CDA3-29E8-CECC-8EC9-E0E8D4F6C853}"/>
          </ac:spMkLst>
        </pc:spChg>
        <pc:spChg chg="add del mod">
          <ac:chgData name="Alfred Asterjadhi" userId="39de57b9-85c0-4fd1-aaac-8ca2b6560ad0" providerId="ADAL" clId="{E0725D23-625E-498B-87E0-2B1913CF0FE0}" dt="2024-09-11T23:34:11.299" v="8852" actId="6264"/>
          <ac:spMkLst>
            <pc:docMk/>
            <pc:sldMk cId="3886809845" sldId="1264"/>
            <ac:spMk id="16" creationId="{92D16E21-1FB6-AA47-F10C-9112013428D0}"/>
          </ac:spMkLst>
        </pc:spChg>
      </pc:sldChg>
      <pc:sldChg chg="modSp add mod">
        <pc:chgData name="Alfred Asterjadhi" userId="39de57b9-85c0-4fd1-aaac-8ca2b6560ad0" providerId="ADAL" clId="{E0725D23-625E-498B-87E0-2B1913CF0FE0}" dt="2024-09-12T22:38:53.881" v="10213" actId="20577"/>
        <pc:sldMkLst>
          <pc:docMk/>
          <pc:sldMk cId="3657173588" sldId="1265"/>
        </pc:sldMkLst>
        <pc:spChg chg="mod">
          <ac:chgData name="Alfred Asterjadhi" userId="39de57b9-85c0-4fd1-aaac-8ca2b6560ad0" providerId="ADAL" clId="{E0725D23-625E-498B-87E0-2B1913CF0FE0}" dt="2024-09-12T17:48:14.103" v="9461" actId="20577"/>
          <ac:spMkLst>
            <pc:docMk/>
            <pc:sldMk cId="3657173588" sldId="1265"/>
            <ac:spMk id="2" creationId="{F69D7021-D59F-B49A-E32E-18A4891C7D5E}"/>
          </ac:spMkLst>
        </pc:spChg>
        <pc:spChg chg="mod">
          <ac:chgData name="Alfred Asterjadhi" userId="39de57b9-85c0-4fd1-aaac-8ca2b6560ad0" providerId="ADAL" clId="{E0725D23-625E-498B-87E0-2B1913CF0FE0}" dt="2024-09-12T22:38:53.881" v="10213" actId="20577"/>
          <ac:spMkLst>
            <pc:docMk/>
            <pc:sldMk cId="3657173588" sldId="1265"/>
            <ac:spMk id="3" creationId="{BF0AB706-0204-17B0-0D09-E8B531BA18F2}"/>
          </ac:spMkLst>
        </pc:spChg>
      </pc:sldChg>
      <pc:sldChg chg="modSp add del mod">
        <pc:chgData name="Alfred Asterjadhi" userId="39de57b9-85c0-4fd1-aaac-8ca2b6560ad0" providerId="ADAL" clId="{E0725D23-625E-498B-87E0-2B1913CF0FE0}" dt="2024-09-12T20:06:43.564" v="9818" actId="47"/>
        <pc:sldMkLst>
          <pc:docMk/>
          <pc:sldMk cId="2950777430" sldId="1266"/>
        </pc:sldMkLst>
        <pc:spChg chg="mod">
          <ac:chgData name="Alfred Asterjadhi" userId="39de57b9-85c0-4fd1-aaac-8ca2b6560ad0" providerId="ADAL" clId="{E0725D23-625E-498B-87E0-2B1913CF0FE0}" dt="2024-09-11T23:54:49.789" v="9088" actId="20577"/>
          <ac:spMkLst>
            <pc:docMk/>
            <pc:sldMk cId="2950777430" sldId="1266"/>
            <ac:spMk id="2" creationId="{83FBAACF-5859-61A3-E373-956BF9DB7985}"/>
          </ac:spMkLst>
        </pc:spChg>
        <pc:spChg chg="mod">
          <ac:chgData name="Alfred Asterjadhi" userId="39de57b9-85c0-4fd1-aaac-8ca2b6560ad0" providerId="ADAL" clId="{E0725D23-625E-498B-87E0-2B1913CF0FE0}" dt="2024-09-11T23:54:54.421" v="9091"/>
          <ac:spMkLst>
            <pc:docMk/>
            <pc:sldMk cId="2950777430" sldId="1266"/>
            <ac:spMk id="3" creationId="{8F8A38C6-55CD-64E3-03E5-F821D75507B4}"/>
          </ac:spMkLst>
        </pc:spChg>
      </pc:sldChg>
      <pc:sldChg chg="modSp new mod">
        <pc:chgData name="Alfred Asterjadhi" userId="39de57b9-85c0-4fd1-aaac-8ca2b6560ad0" providerId="ADAL" clId="{E0725D23-625E-498B-87E0-2B1913CF0FE0}" dt="2024-09-12T21:19:32.394" v="10166"/>
        <pc:sldMkLst>
          <pc:docMk/>
          <pc:sldMk cId="1529837873" sldId="1267"/>
        </pc:sldMkLst>
        <pc:spChg chg="mod">
          <ac:chgData name="Alfred Asterjadhi" userId="39de57b9-85c0-4fd1-aaac-8ca2b6560ad0" providerId="ADAL" clId="{E0725D23-625E-498B-87E0-2B1913CF0FE0}" dt="2024-09-12T21:19:32.394" v="10166"/>
          <ac:spMkLst>
            <pc:docMk/>
            <pc:sldMk cId="1529837873" sldId="1267"/>
            <ac:spMk id="2" creationId="{117C4AF3-D286-942A-8EB1-A664893041D4}"/>
          </ac:spMkLst>
        </pc:spChg>
        <pc:spChg chg="mod">
          <ac:chgData name="Alfred Asterjadhi" userId="39de57b9-85c0-4fd1-aaac-8ca2b6560ad0" providerId="ADAL" clId="{E0725D23-625E-498B-87E0-2B1913CF0FE0}" dt="2024-09-12T17:48:27.969" v="9477" actId="404"/>
          <ac:spMkLst>
            <pc:docMk/>
            <pc:sldMk cId="1529837873" sldId="1267"/>
            <ac:spMk id="3" creationId="{B4BF3012-3646-1697-093D-8B365AAB781F}"/>
          </ac:spMkLst>
        </pc:spChg>
      </pc:sldChg>
      <pc:sldChg chg="addSp delSp modSp new mod chgLayout">
        <pc:chgData name="Alfred Asterjadhi" userId="39de57b9-85c0-4fd1-aaac-8ca2b6560ad0" providerId="ADAL" clId="{E0725D23-625E-498B-87E0-2B1913CF0FE0}" dt="2024-09-12T22:42:50.403" v="10325" actId="20577"/>
        <pc:sldMkLst>
          <pc:docMk/>
          <pc:sldMk cId="3599632548" sldId="1268"/>
        </pc:sldMkLst>
        <pc:spChg chg="mod ord">
          <ac:chgData name="Alfred Asterjadhi" userId="39de57b9-85c0-4fd1-aaac-8ca2b6560ad0" providerId="ADAL" clId="{E0725D23-625E-498B-87E0-2B1913CF0FE0}" dt="2024-09-12T22:42:50.403" v="10325" actId="20577"/>
          <ac:spMkLst>
            <pc:docMk/>
            <pc:sldMk cId="3599632548" sldId="1268"/>
            <ac:spMk id="2" creationId="{F03A71BD-DCB6-C553-1452-1DB0CA95B0E4}"/>
          </ac:spMkLst>
        </pc:spChg>
        <pc:spChg chg="mod ord">
          <ac:chgData name="Alfred Asterjadhi" userId="39de57b9-85c0-4fd1-aaac-8ca2b6560ad0" providerId="ADAL" clId="{E0725D23-625E-498B-87E0-2B1913CF0FE0}" dt="2024-09-12T22:42:43.088" v="10314" actId="5793"/>
          <ac:spMkLst>
            <pc:docMk/>
            <pc:sldMk cId="3599632548" sldId="1268"/>
            <ac:spMk id="3" creationId="{691EDB52-4ADE-4DD2-CE2F-69DB0C0C896D}"/>
          </ac:spMkLst>
        </pc:spChg>
        <pc:spChg chg="mod ord">
          <ac:chgData name="Alfred Asterjadhi" userId="39de57b9-85c0-4fd1-aaac-8ca2b6560ad0" providerId="ADAL" clId="{E0725D23-625E-498B-87E0-2B1913CF0FE0}" dt="2024-09-12T19:32:55.438" v="9738" actId="6264"/>
          <ac:spMkLst>
            <pc:docMk/>
            <pc:sldMk cId="3599632548" sldId="1268"/>
            <ac:spMk id="4" creationId="{1BFA4C10-A390-0402-EC9B-0A9FC63EC4B4}"/>
          </ac:spMkLst>
        </pc:spChg>
        <pc:spChg chg="mod ord">
          <ac:chgData name="Alfred Asterjadhi" userId="39de57b9-85c0-4fd1-aaac-8ca2b6560ad0" providerId="ADAL" clId="{E0725D23-625E-498B-87E0-2B1913CF0FE0}" dt="2024-09-12T19:32:55.438" v="9738" actId="6264"/>
          <ac:spMkLst>
            <pc:docMk/>
            <pc:sldMk cId="3599632548" sldId="1268"/>
            <ac:spMk id="5" creationId="{BAF1A838-12F7-0E9F-97C4-14C2D732EFFD}"/>
          </ac:spMkLst>
        </pc:spChg>
        <pc:spChg chg="mod ord">
          <ac:chgData name="Alfred Asterjadhi" userId="39de57b9-85c0-4fd1-aaac-8ca2b6560ad0" providerId="ADAL" clId="{E0725D23-625E-498B-87E0-2B1913CF0FE0}" dt="2024-09-12T19:32:55.438" v="9738" actId="6264"/>
          <ac:spMkLst>
            <pc:docMk/>
            <pc:sldMk cId="3599632548" sldId="1268"/>
            <ac:spMk id="6" creationId="{42BD8A13-4FA4-907E-339E-8B30A59D84EE}"/>
          </ac:spMkLst>
        </pc:spChg>
        <pc:spChg chg="add del mod">
          <ac:chgData name="Alfred Asterjadhi" userId="39de57b9-85c0-4fd1-aaac-8ca2b6560ad0" providerId="ADAL" clId="{E0725D23-625E-498B-87E0-2B1913CF0FE0}" dt="2024-09-12T19:32:55.438" v="9738" actId="6264"/>
          <ac:spMkLst>
            <pc:docMk/>
            <pc:sldMk cId="3599632548" sldId="1268"/>
            <ac:spMk id="7" creationId="{D8539FF5-729C-AF4C-20D5-39FCCE976ABC}"/>
          </ac:spMkLst>
        </pc:spChg>
        <pc:spChg chg="add del mod">
          <ac:chgData name="Alfred Asterjadhi" userId="39de57b9-85c0-4fd1-aaac-8ca2b6560ad0" providerId="ADAL" clId="{E0725D23-625E-498B-87E0-2B1913CF0FE0}" dt="2024-09-12T19:32:55.438" v="9738" actId="6264"/>
          <ac:spMkLst>
            <pc:docMk/>
            <pc:sldMk cId="3599632548" sldId="1268"/>
            <ac:spMk id="8" creationId="{46E91592-9BF9-4ADB-AC8B-64E57B26BAF7}"/>
          </ac:spMkLst>
        </pc:spChg>
        <pc:spChg chg="add del mod">
          <ac:chgData name="Alfred Asterjadhi" userId="39de57b9-85c0-4fd1-aaac-8ca2b6560ad0" providerId="ADAL" clId="{E0725D23-625E-498B-87E0-2B1913CF0FE0}" dt="2024-09-12T19:32:55.438" v="9738" actId="6264"/>
          <ac:spMkLst>
            <pc:docMk/>
            <pc:sldMk cId="3599632548" sldId="1268"/>
            <ac:spMk id="9" creationId="{8BB507D4-1DD5-89CB-18D2-0F6B9990F8C8}"/>
          </ac:spMkLst>
        </pc:spChg>
        <pc:spChg chg="add del mod">
          <ac:chgData name="Alfred Asterjadhi" userId="39de57b9-85c0-4fd1-aaac-8ca2b6560ad0" providerId="ADAL" clId="{E0725D23-625E-498B-87E0-2B1913CF0FE0}" dt="2024-09-12T19:32:55.438" v="9738" actId="6264"/>
          <ac:spMkLst>
            <pc:docMk/>
            <pc:sldMk cId="3599632548" sldId="1268"/>
            <ac:spMk id="10" creationId="{ABE50F3D-BF16-05F6-DF11-84050C457631}"/>
          </ac:spMkLst>
        </pc:spChg>
        <pc:spChg chg="add del mod">
          <ac:chgData name="Alfred Asterjadhi" userId="39de57b9-85c0-4fd1-aaac-8ca2b6560ad0" providerId="ADAL" clId="{E0725D23-625E-498B-87E0-2B1913CF0FE0}" dt="2024-09-12T19:32:55.438" v="9738" actId="6264"/>
          <ac:spMkLst>
            <pc:docMk/>
            <pc:sldMk cId="3599632548" sldId="1268"/>
            <ac:spMk id="11" creationId="{EB91CD7E-52F8-373F-B31E-71C5D1FD163E}"/>
          </ac:spMkLst>
        </pc:spChg>
      </pc:sldChg>
      <pc:sldChg chg="modSp add mod">
        <pc:chgData name="Alfred Asterjadhi" userId="39de57b9-85c0-4fd1-aaac-8ca2b6560ad0" providerId="ADAL" clId="{E0725D23-625E-498B-87E0-2B1913CF0FE0}" dt="2024-09-12T21:20:52.635" v="10186" actId="20577"/>
        <pc:sldMkLst>
          <pc:docMk/>
          <pc:sldMk cId="1861109961" sldId="1269"/>
        </pc:sldMkLst>
        <pc:spChg chg="mod">
          <ac:chgData name="Alfred Asterjadhi" userId="39de57b9-85c0-4fd1-aaac-8ca2b6560ad0" providerId="ADAL" clId="{E0725D23-625E-498B-87E0-2B1913CF0FE0}" dt="2024-09-12T21:20:48.320" v="10185" actId="20577"/>
          <ac:spMkLst>
            <pc:docMk/>
            <pc:sldMk cId="1861109961" sldId="1269"/>
            <ac:spMk id="2" creationId="{9EF97F5A-CE7F-7BBA-0DB4-CF87B031E7D4}"/>
          </ac:spMkLst>
        </pc:spChg>
        <pc:spChg chg="mod">
          <ac:chgData name="Alfred Asterjadhi" userId="39de57b9-85c0-4fd1-aaac-8ca2b6560ad0" providerId="ADAL" clId="{E0725D23-625E-498B-87E0-2B1913CF0FE0}" dt="2024-09-12T21:20:52.635" v="10186" actId="20577"/>
          <ac:spMkLst>
            <pc:docMk/>
            <pc:sldMk cId="1861109961" sldId="1269"/>
            <ac:spMk id="11" creationId="{FCB036F9-C53E-4FA7-0AA8-F449B171258B}"/>
          </ac:spMkLst>
        </pc:spChg>
      </pc:sldChg>
      <pc:sldChg chg="modSp add mod">
        <pc:chgData name="Alfred Asterjadhi" userId="39de57b9-85c0-4fd1-aaac-8ca2b6560ad0" providerId="ADAL" clId="{E0725D23-625E-498B-87E0-2B1913CF0FE0}" dt="2024-09-12T22:44:06.003" v="10387" actId="403"/>
        <pc:sldMkLst>
          <pc:docMk/>
          <pc:sldMk cId="4567856" sldId="1270"/>
        </pc:sldMkLst>
        <pc:spChg chg="mod">
          <ac:chgData name="Alfred Asterjadhi" userId="39de57b9-85c0-4fd1-aaac-8ca2b6560ad0" providerId="ADAL" clId="{E0725D23-625E-498B-87E0-2B1913CF0FE0}" dt="2024-09-12T22:42:55.871" v="10332" actId="20577"/>
          <ac:spMkLst>
            <pc:docMk/>
            <pc:sldMk cId="4567856" sldId="1270"/>
            <ac:spMk id="2" creationId="{F03A71BD-DCB6-C553-1452-1DB0CA95B0E4}"/>
          </ac:spMkLst>
        </pc:spChg>
        <pc:spChg chg="mod">
          <ac:chgData name="Alfred Asterjadhi" userId="39de57b9-85c0-4fd1-aaac-8ca2b6560ad0" providerId="ADAL" clId="{E0725D23-625E-498B-87E0-2B1913CF0FE0}" dt="2024-09-12T22:44:06.003" v="10387" actId="403"/>
          <ac:spMkLst>
            <pc:docMk/>
            <pc:sldMk cId="4567856" sldId="1270"/>
            <ac:spMk id="3" creationId="{691EDB52-4ADE-4DD2-CE2F-69DB0C0C896D}"/>
          </ac:spMkLst>
        </pc:spChg>
      </pc:sldChg>
      <pc:sldChg chg="modSp add mod">
        <pc:chgData name="Alfred Asterjadhi" userId="39de57b9-85c0-4fd1-aaac-8ca2b6560ad0" providerId="ADAL" clId="{E0725D23-625E-498B-87E0-2B1913CF0FE0}" dt="2024-09-12T22:45:08.175" v="10443" actId="403"/>
        <pc:sldMkLst>
          <pc:docMk/>
          <pc:sldMk cId="1916192969" sldId="1271"/>
        </pc:sldMkLst>
        <pc:spChg chg="mod">
          <ac:chgData name="Alfred Asterjadhi" userId="39de57b9-85c0-4fd1-aaac-8ca2b6560ad0" providerId="ADAL" clId="{E0725D23-625E-498B-87E0-2B1913CF0FE0}" dt="2024-09-12T22:44:14.922" v="10389" actId="20577"/>
          <ac:spMkLst>
            <pc:docMk/>
            <pc:sldMk cId="1916192969" sldId="1271"/>
            <ac:spMk id="2" creationId="{F03A71BD-DCB6-C553-1452-1DB0CA95B0E4}"/>
          </ac:spMkLst>
        </pc:spChg>
        <pc:spChg chg="mod">
          <ac:chgData name="Alfred Asterjadhi" userId="39de57b9-85c0-4fd1-aaac-8ca2b6560ad0" providerId="ADAL" clId="{E0725D23-625E-498B-87E0-2B1913CF0FE0}" dt="2024-09-12T22:45:08.175" v="10443" actId="403"/>
          <ac:spMkLst>
            <pc:docMk/>
            <pc:sldMk cId="1916192969" sldId="1271"/>
            <ac:spMk id="3" creationId="{691EDB52-4ADE-4DD2-CE2F-69DB0C0C896D}"/>
          </ac:spMkLst>
        </pc:spChg>
      </pc:sldChg>
      <pc:sldMasterChg chg="modSp mod">
        <pc:chgData name="Alfred Asterjadhi" userId="39de57b9-85c0-4fd1-aaac-8ca2b6560ad0" providerId="ADAL" clId="{E0725D23-625E-498B-87E0-2B1913CF0FE0}" dt="2024-09-12T23:13:19.102" v="10445" actId="20577"/>
        <pc:sldMasterMkLst>
          <pc:docMk/>
          <pc:sldMasterMk cId="0" sldId="2147483648"/>
        </pc:sldMasterMkLst>
        <pc:spChg chg="mod">
          <ac:chgData name="Alfred Asterjadhi" userId="39de57b9-85c0-4fd1-aaac-8ca2b6560ad0" providerId="ADAL" clId="{E0725D23-625E-498B-87E0-2B1913CF0FE0}" dt="2024-09-12T23:13:19.102" v="10445" actId="20577"/>
          <ac:spMkLst>
            <pc:docMk/>
            <pc:sldMasterMk cId="0" sldId="2147483648"/>
            <ac:spMk id="10"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15E7F4D-2A7C-4F76-BE4A-DC5852E9E8B1}"/>
    <pc:docChg chg="undo custSel delSld modSld modMainMaster">
      <pc:chgData name="Alfred Asterjadhi" userId="39de57b9-85c0-4fd1-aaac-8ca2b6560ad0" providerId="ADAL" clId="{215E7F4D-2A7C-4F76-BE4A-DC5852E9E8B1}" dt="2024-09-17T18:36:54.142" v="500" actId="20577"/>
      <pc:docMkLst>
        <pc:docMk/>
      </pc:docMkLst>
      <pc:sldChg chg="addSp delSp modSp mod chgLayout">
        <pc:chgData name="Alfred Asterjadhi" userId="39de57b9-85c0-4fd1-aaac-8ca2b6560ad0" providerId="ADAL" clId="{215E7F4D-2A7C-4F76-BE4A-DC5852E9E8B1}" dt="2024-09-17T18:32:58.565" v="425" actId="12"/>
        <pc:sldMkLst>
          <pc:docMk/>
          <pc:sldMk cId="3576977642" sldId="362"/>
        </pc:sldMkLst>
        <pc:spChg chg="mod ord">
          <ac:chgData name="Alfred Asterjadhi" userId="39de57b9-85c0-4fd1-aaac-8ca2b6560ad0" providerId="ADAL" clId="{215E7F4D-2A7C-4F76-BE4A-DC5852E9E8B1}" dt="2024-09-17T18:32:57.276" v="424" actId="6264"/>
          <ac:spMkLst>
            <pc:docMk/>
            <pc:sldMk cId="3576977642" sldId="362"/>
            <ac:spMk id="2" creationId="{0EAF4D72-7EB5-22A3-403A-E095C87E6E26}"/>
          </ac:spMkLst>
        </pc:spChg>
        <pc:spChg chg="add del mod">
          <ac:chgData name="Alfred Asterjadhi" userId="39de57b9-85c0-4fd1-aaac-8ca2b6560ad0" providerId="ADAL" clId="{215E7F4D-2A7C-4F76-BE4A-DC5852E9E8B1}" dt="2024-09-17T18:32:57.276" v="424" actId="6264"/>
          <ac:spMkLst>
            <pc:docMk/>
            <pc:sldMk cId="3576977642" sldId="362"/>
            <ac:spMk id="3" creationId="{A806924C-665F-43DF-5150-CDADCB8641C9}"/>
          </ac:spMkLst>
        </pc:spChg>
        <pc:spChg chg="mod ord">
          <ac:chgData name="Alfred Asterjadhi" userId="39de57b9-85c0-4fd1-aaac-8ca2b6560ad0" providerId="ADAL" clId="{215E7F4D-2A7C-4F76-BE4A-DC5852E9E8B1}" dt="2024-09-17T18:32:57.276" v="424" actId="6264"/>
          <ac:spMkLst>
            <pc:docMk/>
            <pc:sldMk cId="3576977642" sldId="362"/>
            <ac:spMk id="4" creationId="{42DA2380-6213-B25D-B7D7-77DB25F18500}"/>
          </ac:spMkLst>
        </pc:spChg>
        <pc:spChg chg="mod ord">
          <ac:chgData name="Alfred Asterjadhi" userId="39de57b9-85c0-4fd1-aaac-8ca2b6560ad0" providerId="ADAL" clId="{215E7F4D-2A7C-4F76-BE4A-DC5852E9E8B1}" dt="2024-09-17T18:32:57.276" v="424" actId="6264"/>
          <ac:spMkLst>
            <pc:docMk/>
            <pc:sldMk cId="3576977642" sldId="362"/>
            <ac:spMk id="5" creationId="{842B70E7-0012-CD41-8829-02BD81D114F8}"/>
          </ac:spMkLst>
        </pc:spChg>
        <pc:spChg chg="mod ord">
          <ac:chgData name="Alfred Asterjadhi" userId="39de57b9-85c0-4fd1-aaac-8ca2b6560ad0" providerId="ADAL" clId="{215E7F4D-2A7C-4F76-BE4A-DC5852E9E8B1}" dt="2024-09-17T18:32:57.276" v="424" actId="6264"/>
          <ac:spMkLst>
            <pc:docMk/>
            <pc:sldMk cId="3576977642" sldId="362"/>
            <ac:spMk id="6" creationId="{3DD21102-AAEB-13F6-15EC-3CBBC04B5637}"/>
          </ac:spMkLst>
        </pc:spChg>
        <pc:spChg chg="add del mod">
          <ac:chgData name="Alfred Asterjadhi" userId="39de57b9-85c0-4fd1-aaac-8ca2b6560ad0" providerId="ADAL" clId="{215E7F4D-2A7C-4F76-BE4A-DC5852E9E8B1}" dt="2024-09-17T18:32:57.276" v="424" actId="6264"/>
          <ac:spMkLst>
            <pc:docMk/>
            <pc:sldMk cId="3576977642" sldId="362"/>
            <ac:spMk id="7" creationId="{FFFA294C-24B0-D668-3858-FC3FD1D9864E}"/>
          </ac:spMkLst>
        </pc:spChg>
        <pc:spChg chg="add del mod">
          <ac:chgData name="Alfred Asterjadhi" userId="39de57b9-85c0-4fd1-aaac-8ca2b6560ad0" providerId="ADAL" clId="{215E7F4D-2A7C-4F76-BE4A-DC5852E9E8B1}" dt="2024-09-17T18:32:57.276" v="424" actId="6264"/>
          <ac:spMkLst>
            <pc:docMk/>
            <pc:sldMk cId="3576977642" sldId="362"/>
            <ac:spMk id="8" creationId="{CD4BE993-0171-54BD-3793-67C512CB9653}"/>
          </ac:spMkLst>
        </pc:spChg>
        <pc:spChg chg="add del mod">
          <ac:chgData name="Alfred Asterjadhi" userId="39de57b9-85c0-4fd1-aaac-8ca2b6560ad0" providerId="ADAL" clId="{215E7F4D-2A7C-4F76-BE4A-DC5852E9E8B1}" dt="2024-09-17T18:32:57.276" v="424" actId="6264"/>
          <ac:spMkLst>
            <pc:docMk/>
            <pc:sldMk cId="3576977642" sldId="362"/>
            <ac:spMk id="9" creationId="{20E0B291-61CA-0523-7264-E7DB82C26DB9}"/>
          </ac:spMkLst>
        </pc:spChg>
        <pc:spChg chg="mod ord">
          <ac:chgData name="Alfred Asterjadhi" userId="39de57b9-85c0-4fd1-aaac-8ca2b6560ad0" providerId="ADAL" clId="{215E7F4D-2A7C-4F76-BE4A-DC5852E9E8B1}" dt="2024-09-17T18:32:58.565" v="425" actId="12"/>
          <ac:spMkLst>
            <pc:docMk/>
            <pc:sldMk cId="3576977642" sldId="362"/>
            <ac:spMk id="10" creationId="{CC600E6A-60A7-51A7-399C-0D96A989FDD1}"/>
          </ac:spMkLst>
        </pc:spChg>
        <pc:spChg chg="add del mod">
          <ac:chgData name="Alfred Asterjadhi" userId="39de57b9-85c0-4fd1-aaac-8ca2b6560ad0" providerId="ADAL" clId="{215E7F4D-2A7C-4F76-BE4A-DC5852E9E8B1}" dt="2024-09-17T18:32:57.276" v="424" actId="6264"/>
          <ac:spMkLst>
            <pc:docMk/>
            <pc:sldMk cId="3576977642" sldId="362"/>
            <ac:spMk id="11" creationId="{51552821-C0B5-CB8D-7F6F-59FFD3600E0A}"/>
          </ac:spMkLst>
        </pc:spChg>
      </pc:sldChg>
      <pc:sldChg chg="modSp mod">
        <pc:chgData name="Alfred Asterjadhi" userId="39de57b9-85c0-4fd1-aaac-8ca2b6560ad0" providerId="ADAL" clId="{215E7F4D-2A7C-4F76-BE4A-DC5852E9E8B1}" dt="2024-09-17T18:32:35.876" v="420" actId="20577"/>
        <pc:sldMkLst>
          <pc:docMk/>
          <pc:sldMk cId="3140364693" sldId="997"/>
        </pc:sldMkLst>
        <pc:spChg chg="mod">
          <ac:chgData name="Alfred Asterjadhi" userId="39de57b9-85c0-4fd1-aaac-8ca2b6560ad0" providerId="ADAL" clId="{215E7F4D-2A7C-4F76-BE4A-DC5852E9E8B1}" dt="2024-09-17T18:32:35.876" v="420" actId="20577"/>
          <ac:spMkLst>
            <pc:docMk/>
            <pc:sldMk cId="3140364693" sldId="997"/>
            <ac:spMk id="11" creationId="{7EC72086-D1FA-8844-986B-F59F77419C9B}"/>
          </ac:spMkLst>
        </pc:spChg>
      </pc:sldChg>
      <pc:sldChg chg="modSp mod">
        <pc:chgData name="Alfred Asterjadhi" userId="39de57b9-85c0-4fd1-aaac-8ca2b6560ad0" providerId="ADAL" clId="{215E7F4D-2A7C-4F76-BE4A-DC5852E9E8B1}" dt="2024-09-13T01:29:58.155" v="160" actId="20577"/>
        <pc:sldMkLst>
          <pc:docMk/>
          <pc:sldMk cId="1865298196" sldId="1034"/>
        </pc:sldMkLst>
        <pc:spChg chg="mod">
          <ac:chgData name="Alfred Asterjadhi" userId="39de57b9-85c0-4fd1-aaac-8ca2b6560ad0" providerId="ADAL" clId="{215E7F4D-2A7C-4F76-BE4A-DC5852E9E8B1}" dt="2024-09-13T01:29:58.155" v="160" actId="20577"/>
          <ac:spMkLst>
            <pc:docMk/>
            <pc:sldMk cId="1865298196" sldId="1034"/>
            <ac:spMk id="16" creationId="{6A3D1F61-C70B-527B-6469-4EC643FA23FB}"/>
          </ac:spMkLst>
        </pc:spChg>
      </pc:sldChg>
      <pc:sldChg chg="modSp mod">
        <pc:chgData name="Alfred Asterjadhi" userId="39de57b9-85c0-4fd1-aaac-8ca2b6560ad0" providerId="ADAL" clId="{215E7F4D-2A7C-4F76-BE4A-DC5852E9E8B1}" dt="2024-09-13T02:09:50.400" v="163" actId="207"/>
        <pc:sldMkLst>
          <pc:docMk/>
          <pc:sldMk cId="1268796722" sldId="1069"/>
        </pc:sldMkLst>
        <pc:spChg chg="mod">
          <ac:chgData name="Alfred Asterjadhi" userId="39de57b9-85c0-4fd1-aaac-8ca2b6560ad0" providerId="ADAL" clId="{215E7F4D-2A7C-4F76-BE4A-DC5852E9E8B1}" dt="2024-09-13T02:09:50.400" v="163" actId="207"/>
          <ac:spMkLst>
            <pc:docMk/>
            <pc:sldMk cId="1268796722" sldId="1069"/>
            <ac:spMk id="3" creationId="{D1358E1A-E185-4489-03F1-1A1A550D7AE4}"/>
          </ac:spMkLst>
        </pc:spChg>
      </pc:sldChg>
      <pc:sldChg chg="modSp mod">
        <pc:chgData name="Alfred Asterjadhi" userId="39de57b9-85c0-4fd1-aaac-8ca2b6560ad0" providerId="ADAL" clId="{215E7F4D-2A7C-4F76-BE4A-DC5852E9E8B1}" dt="2024-09-17T18:36:54.142" v="500" actId="20577"/>
        <pc:sldMkLst>
          <pc:docMk/>
          <pc:sldMk cId="2943567508" sldId="1137"/>
        </pc:sldMkLst>
        <pc:spChg chg="mod">
          <ac:chgData name="Alfred Asterjadhi" userId="39de57b9-85c0-4fd1-aaac-8ca2b6560ad0" providerId="ADAL" clId="{215E7F4D-2A7C-4F76-BE4A-DC5852E9E8B1}" dt="2024-09-17T18:36:19.476" v="440" actId="20577"/>
          <ac:spMkLst>
            <pc:docMk/>
            <pc:sldMk cId="2943567508" sldId="1137"/>
            <ac:spMk id="2" creationId="{F2762690-C15C-4839-B40F-0AF3A4D89457}"/>
          </ac:spMkLst>
        </pc:spChg>
        <pc:graphicFrameChg chg="modGraphic">
          <ac:chgData name="Alfred Asterjadhi" userId="39de57b9-85c0-4fd1-aaac-8ca2b6560ad0" providerId="ADAL" clId="{215E7F4D-2A7C-4F76-BE4A-DC5852E9E8B1}" dt="2024-09-17T18:36:54.142" v="500" actId="20577"/>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215E7F4D-2A7C-4F76-BE4A-DC5852E9E8B1}" dt="2024-09-17T18:34:14.727" v="439" actId="207"/>
        <pc:sldMkLst>
          <pc:docMk/>
          <pc:sldMk cId="3486068256" sldId="1167"/>
        </pc:sldMkLst>
        <pc:graphicFrameChg chg="mod modGraphic">
          <ac:chgData name="Alfred Asterjadhi" userId="39de57b9-85c0-4fd1-aaac-8ca2b6560ad0" providerId="ADAL" clId="{215E7F4D-2A7C-4F76-BE4A-DC5852E9E8B1}" dt="2024-09-17T18:34:14.727" v="439" actId="207"/>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215E7F4D-2A7C-4F76-BE4A-DC5852E9E8B1}" dt="2024-09-17T18:31:32.489" v="392"/>
        <pc:sldMkLst>
          <pc:docMk/>
          <pc:sldMk cId="2152064426" sldId="1182"/>
        </pc:sldMkLst>
        <pc:spChg chg="mod">
          <ac:chgData name="Alfred Asterjadhi" userId="39de57b9-85c0-4fd1-aaac-8ca2b6560ad0" providerId="ADAL" clId="{215E7F4D-2A7C-4F76-BE4A-DC5852E9E8B1}" dt="2024-09-12T23:38:19.871" v="29" actId="20577"/>
          <ac:spMkLst>
            <pc:docMk/>
            <pc:sldMk cId="2152064426" sldId="1182"/>
            <ac:spMk id="2" creationId="{9EF97F5A-CE7F-7BBA-0DB4-CF87B031E7D4}"/>
          </ac:spMkLst>
        </pc:spChg>
        <pc:spChg chg="mod">
          <ac:chgData name="Alfred Asterjadhi" userId="39de57b9-85c0-4fd1-aaac-8ca2b6560ad0" providerId="ADAL" clId="{215E7F4D-2A7C-4F76-BE4A-DC5852E9E8B1}" dt="2024-09-17T18:31:32.489" v="392"/>
          <ac:spMkLst>
            <pc:docMk/>
            <pc:sldMk cId="2152064426" sldId="1182"/>
            <ac:spMk id="11" creationId="{FCB036F9-C53E-4FA7-0AA8-F449B171258B}"/>
          </ac:spMkLst>
        </pc:spChg>
      </pc:sldChg>
      <pc:sldChg chg="modSp mod">
        <pc:chgData name="Alfred Asterjadhi" userId="39de57b9-85c0-4fd1-aaac-8ca2b6560ad0" providerId="ADAL" clId="{215E7F4D-2A7C-4F76-BE4A-DC5852E9E8B1}" dt="2024-09-17T18:23:26.787" v="261" actId="207"/>
        <pc:sldMkLst>
          <pc:docMk/>
          <pc:sldMk cId="3384351993" sldId="1227"/>
        </pc:sldMkLst>
        <pc:spChg chg="mod">
          <ac:chgData name="Alfred Asterjadhi" userId="39de57b9-85c0-4fd1-aaac-8ca2b6560ad0" providerId="ADAL" clId="{215E7F4D-2A7C-4F76-BE4A-DC5852E9E8B1}" dt="2024-09-17T18:23:26.787" v="261" actId="207"/>
          <ac:spMkLst>
            <pc:docMk/>
            <pc:sldMk cId="3384351993" sldId="1227"/>
            <ac:spMk id="3" creationId="{DFB0BA47-D7B6-4F95-932E-A7AA615BC440}"/>
          </ac:spMkLst>
        </pc:spChg>
      </pc:sldChg>
      <pc:sldChg chg="modSp mod">
        <pc:chgData name="Alfred Asterjadhi" userId="39de57b9-85c0-4fd1-aaac-8ca2b6560ad0" providerId="ADAL" clId="{215E7F4D-2A7C-4F76-BE4A-DC5852E9E8B1}" dt="2024-09-17T18:23:32.216" v="262" actId="207"/>
        <pc:sldMkLst>
          <pc:docMk/>
          <pc:sldMk cId="940992785" sldId="1228"/>
        </pc:sldMkLst>
        <pc:spChg chg="mod">
          <ac:chgData name="Alfred Asterjadhi" userId="39de57b9-85c0-4fd1-aaac-8ca2b6560ad0" providerId="ADAL" clId="{215E7F4D-2A7C-4F76-BE4A-DC5852E9E8B1}" dt="2024-09-17T18:23:32.216" v="262" actId="207"/>
          <ac:spMkLst>
            <pc:docMk/>
            <pc:sldMk cId="940992785" sldId="1228"/>
            <ac:spMk id="3" creationId="{DFB0BA47-D7B6-4F95-932E-A7AA615BC440}"/>
          </ac:spMkLst>
        </pc:spChg>
      </pc:sldChg>
      <pc:sldChg chg="modSp mod">
        <pc:chgData name="Alfred Asterjadhi" userId="39de57b9-85c0-4fd1-aaac-8ca2b6560ad0" providerId="ADAL" clId="{215E7F4D-2A7C-4F76-BE4A-DC5852E9E8B1}" dt="2024-09-17T18:31:00.502" v="388" actId="207"/>
        <pc:sldMkLst>
          <pc:docMk/>
          <pc:sldMk cId="1043595049" sldId="1229"/>
        </pc:sldMkLst>
        <pc:spChg chg="mod">
          <ac:chgData name="Alfred Asterjadhi" userId="39de57b9-85c0-4fd1-aaac-8ca2b6560ad0" providerId="ADAL" clId="{215E7F4D-2A7C-4F76-BE4A-DC5852E9E8B1}" dt="2024-09-17T18:30:46.742" v="387" actId="13926"/>
          <ac:spMkLst>
            <pc:docMk/>
            <pc:sldMk cId="1043595049" sldId="1229"/>
            <ac:spMk id="2" creationId="{4B5F0D0E-8BB7-48AB-9160-728B8B3399A2}"/>
          </ac:spMkLst>
        </pc:spChg>
        <pc:spChg chg="mod">
          <ac:chgData name="Alfred Asterjadhi" userId="39de57b9-85c0-4fd1-aaac-8ca2b6560ad0" providerId="ADAL" clId="{215E7F4D-2A7C-4F76-BE4A-DC5852E9E8B1}" dt="2024-09-17T18:31:00.502" v="388" actId="207"/>
          <ac:spMkLst>
            <pc:docMk/>
            <pc:sldMk cId="1043595049" sldId="1229"/>
            <ac:spMk id="3" creationId="{DFB0BA47-D7B6-4F95-932E-A7AA615BC440}"/>
          </ac:spMkLst>
        </pc:spChg>
      </pc:sldChg>
      <pc:sldChg chg="modSp mod">
        <pc:chgData name="Alfred Asterjadhi" userId="39de57b9-85c0-4fd1-aaac-8ca2b6560ad0" providerId="ADAL" clId="{215E7F4D-2A7C-4F76-BE4A-DC5852E9E8B1}" dt="2024-09-17T18:31:22.116" v="390" actId="13926"/>
        <pc:sldMkLst>
          <pc:docMk/>
          <pc:sldMk cId="2178137531" sldId="1230"/>
        </pc:sldMkLst>
        <pc:spChg chg="mod">
          <ac:chgData name="Alfred Asterjadhi" userId="39de57b9-85c0-4fd1-aaac-8ca2b6560ad0" providerId="ADAL" clId="{215E7F4D-2A7C-4F76-BE4A-DC5852E9E8B1}" dt="2024-09-17T18:31:22.116" v="390" actId="13926"/>
          <ac:spMkLst>
            <pc:docMk/>
            <pc:sldMk cId="2178137531" sldId="1230"/>
            <ac:spMk id="2" creationId="{4B5F0D0E-8BB7-48AB-9160-728B8B3399A2}"/>
          </ac:spMkLst>
        </pc:spChg>
        <pc:spChg chg="mod">
          <ac:chgData name="Alfred Asterjadhi" userId="39de57b9-85c0-4fd1-aaac-8ca2b6560ad0" providerId="ADAL" clId="{215E7F4D-2A7C-4F76-BE4A-DC5852E9E8B1}" dt="2024-09-17T18:31:08.184" v="389" actId="207"/>
          <ac:spMkLst>
            <pc:docMk/>
            <pc:sldMk cId="2178137531" sldId="1230"/>
            <ac:spMk id="3" creationId="{DFB0BA47-D7B6-4F95-932E-A7AA615BC440}"/>
          </ac:spMkLst>
        </pc:spChg>
      </pc:sldChg>
      <pc:sldChg chg="modSp mod">
        <pc:chgData name="Alfred Asterjadhi" userId="39de57b9-85c0-4fd1-aaac-8ca2b6560ad0" providerId="ADAL" clId="{215E7F4D-2A7C-4F76-BE4A-DC5852E9E8B1}" dt="2024-09-17T18:34:07.217" v="437" actId="207"/>
        <pc:sldMkLst>
          <pc:docMk/>
          <pc:sldMk cId="1589891063" sldId="1233"/>
        </pc:sldMkLst>
        <pc:graphicFrameChg chg="mod modGraphic">
          <ac:chgData name="Alfred Asterjadhi" userId="39de57b9-85c0-4fd1-aaac-8ca2b6560ad0" providerId="ADAL" clId="{215E7F4D-2A7C-4F76-BE4A-DC5852E9E8B1}" dt="2024-09-17T18:34:07.217" v="437" actId="207"/>
          <ac:graphicFrameMkLst>
            <pc:docMk/>
            <pc:sldMk cId="1589891063" sldId="1233"/>
            <ac:graphicFrameMk id="6" creationId="{5094FBC8-BB74-47F3-965D-16BC678F4D1D}"/>
          </ac:graphicFrameMkLst>
        </pc:graphicFrameChg>
      </pc:sldChg>
      <pc:sldChg chg="modSp mod">
        <pc:chgData name="Alfred Asterjadhi" userId="39de57b9-85c0-4fd1-aaac-8ca2b6560ad0" providerId="ADAL" clId="{215E7F4D-2A7C-4F76-BE4A-DC5852E9E8B1}" dt="2024-09-17T18:26:19.720" v="309" actId="207"/>
        <pc:sldMkLst>
          <pc:docMk/>
          <pc:sldMk cId="1509154705" sldId="1234"/>
        </pc:sldMkLst>
        <pc:graphicFrameChg chg="mod modGraphic">
          <ac:chgData name="Alfred Asterjadhi" userId="39de57b9-85c0-4fd1-aaac-8ca2b6560ad0" providerId="ADAL" clId="{215E7F4D-2A7C-4F76-BE4A-DC5852E9E8B1}" dt="2024-09-17T18:26:19.720" v="309" actId="207"/>
          <ac:graphicFrameMkLst>
            <pc:docMk/>
            <pc:sldMk cId="1509154705" sldId="1234"/>
            <ac:graphicFrameMk id="6" creationId="{5094FBC8-BB74-47F3-965D-16BC678F4D1D}"/>
          </ac:graphicFrameMkLst>
        </pc:graphicFrameChg>
      </pc:sldChg>
      <pc:sldChg chg="modSp mod">
        <pc:chgData name="Alfred Asterjadhi" userId="39de57b9-85c0-4fd1-aaac-8ca2b6560ad0" providerId="ADAL" clId="{215E7F4D-2A7C-4F76-BE4A-DC5852E9E8B1}" dt="2024-09-17T18:26:30.534" v="312" actId="207"/>
        <pc:sldMkLst>
          <pc:docMk/>
          <pc:sldMk cId="1215503050" sldId="1235"/>
        </pc:sldMkLst>
        <pc:graphicFrameChg chg="mod modGraphic">
          <ac:chgData name="Alfred Asterjadhi" userId="39de57b9-85c0-4fd1-aaac-8ca2b6560ad0" providerId="ADAL" clId="{215E7F4D-2A7C-4F76-BE4A-DC5852E9E8B1}" dt="2024-09-17T18:26:30.534" v="312" actId="207"/>
          <ac:graphicFrameMkLst>
            <pc:docMk/>
            <pc:sldMk cId="1215503050" sldId="1235"/>
            <ac:graphicFrameMk id="6" creationId="{5094FBC8-BB74-47F3-965D-16BC678F4D1D}"/>
          </ac:graphicFrameMkLst>
        </pc:graphicFrameChg>
      </pc:sldChg>
      <pc:sldChg chg="modSp mod">
        <pc:chgData name="Alfred Asterjadhi" userId="39de57b9-85c0-4fd1-aaac-8ca2b6560ad0" providerId="ADAL" clId="{215E7F4D-2A7C-4F76-BE4A-DC5852E9E8B1}" dt="2024-09-17T18:26:38.645" v="314" actId="207"/>
        <pc:sldMkLst>
          <pc:docMk/>
          <pc:sldMk cId="2246993140" sldId="1236"/>
        </pc:sldMkLst>
        <pc:graphicFrameChg chg="mod modGraphic">
          <ac:chgData name="Alfred Asterjadhi" userId="39de57b9-85c0-4fd1-aaac-8ca2b6560ad0" providerId="ADAL" clId="{215E7F4D-2A7C-4F76-BE4A-DC5852E9E8B1}" dt="2024-09-17T18:26:38.645" v="314" actId="207"/>
          <ac:graphicFrameMkLst>
            <pc:docMk/>
            <pc:sldMk cId="2246993140" sldId="1236"/>
            <ac:graphicFrameMk id="6" creationId="{5094FBC8-BB74-47F3-965D-16BC678F4D1D}"/>
          </ac:graphicFrameMkLst>
        </pc:graphicFrameChg>
      </pc:sldChg>
      <pc:sldChg chg="modSp mod">
        <pc:chgData name="Alfred Asterjadhi" userId="39de57b9-85c0-4fd1-aaac-8ca2b6560ad0" providerId="ADAL" clId="{215E7F4D-2A7C-4F76-BE4A-DC5852E9E8B1}" dt="2024-09-17T18:26:59.093" v="318" actId="207"/>
        <pc:sldMkLst>
          <pc:docMk/>
          <pc:sldMk cId="3473501647" sldId="1238"/>
        </pc:sldMkLst>
        <pc:graphicFrameChg chg="mod modGraphic">
          <ac:chgData name="Alfred Asterjadhi" userId="39de57b9-85c0-4fd1-aaac-8ca2b6560ad0" providerId="ADAL" clId="{215E7F4D-2A7C-4F76-BE4A-DC5852E9E8B1}" dt="2024-09-17T18:26:59.093" v="318" actId="207"/>
          <ac:graphicFrameMkLst>
            <pc:docMk/>
            <pc:sldMk cId="3473501647" sldId="1238"/>
            <ac:graphicFrameMk id="6" creationId="{5094FBC8-BB74-47F3-965D-16BC678F4D1D}"/>
          </ac:graphicFrameMkLst>
        </pc:graphicFrameChg>
      </pc:sldChg>
      <pc:sldChg chg="modSp mod">
        <pc:chgData name="Alfred Asterjadhi" userId="39de57b9-85c0-4fd1-aaac-8ca2b6560ad0" providerId="ADAL" clId="{215E7F4D-2A7C-4F76-BE4A-DC5852E9E8B1}" dt="2024-09-17T18:27:06.684" v="320" actId="207"/>
        <pc:sldMkLst>
          <pc:docMk/>
          <pc:sldMk cId="914494314" sldId="1239"/>
        </pc:sldMkLst>
        <pc:graphicFrameChg chg="mod modGraphic">
          <ac:chgData name="Alfred Asterjadhi" userId="39de57b9-85c0-4fd1-aaac-8ca2b6560ad0" providerId="ADAL" clId="{215E7F4D-2A7C-4F76-BE4A-DC5852E9E8B1}" dt="2024-09-17T18:27:06.684" v="320" actId="207"/>
          <ac:graphicFrameMkLst>
            <pc:docMk/>
            <pc:sldMk cId="914494314" sldId="1239"/>
            <ac:graphicFrameMk id="6" creationId="{5094FBC8-BB74-47F3-965D-16BC678F4D1D}"/>
          </ac:graphicFrameMkLst>
        </pc:graphicFrameChg>
      </pc:sldChg>
      <pc:sldChg chg="modSp mod">
        <pc:chgData name="Alfred Asterjadhi" userId="39de57b9-85c0-4fd1-aaac-8ca2b6560ad0" providerId="ADAL" clId="{215E7F4D-2A7C-4F76-BE4A-DC5852E9E8B1}" dt="2024-09-17T18:33:17.793" v="427" actId="207"/>
        <pc:sldMkLst>
          <pc:docMk/>
          <pc:sldMk cId="753087821" sldId="1240"/>
        </pc:sldMkLst>
        <pc:graphicFrameChg chg="mod modGraphic">
          <ac:chgData name="Alfred Asterjadhi" userId="39de57b9-85c0-4fd1-aaac-8ca2b6560ad0" providerId="ADAL" clId="{215E7F4D-2A7C-4F76-BE4A-DC5852E9E8B1}" dt="2024-09-17T18:33:17.793" v="427" actId="207"/>
          <ac:graphicFrameMkLst>
            <pc:docMk/>
            <pc:sldMk cId="753087821" sldId="1240"/>
            <ac:graphicFrameMk id="6" creationId="{5094FBC8-BB74-47F3-965D-16BC678F4D1D}"/>
          </ac:graphicFrameMkLst>
        </pc:graphicFrameChg>
      </pc:sldChg>
      <pc:sldChg chg="modSp mod">
        <pc:chgData name="Alfred Asterjadhi" userId="39de57b9-85c0-4fd1-aaac-8ca2b6560ad0" providerId="ADAL" clId="{215E7F4D-2A7C-4F76-BE4A-DC5852E9E8B1}" dt="2024-09-17T18:27:28.771" v="325" actId="207"/>
        <pc:sldMkLst>
          <pc:docMk/>
          <pc:sldMk cId="3214682811" sldId="1241"/>
        </pc:sldMkLst>
        <pc:graphicFrameChg chg="mod modGraphic">
          <ac:chgData name="Alfred Asterjadhi" userId="39de57b9-85c0-4fd1-aaac-8ca2b6560ad0" providerId="ADAL" clId="{215E7F4D-2A7C-4F76-BE4A-DC5852E9E8B1}" dt="2024-09-17T18:27:28.771" v="325" actId="207"/>
          <ac:graphicFrameMkLst>
            <pc:docMk/>
            <pc:sldMk cId="3214682811" sldId="1241"/>
            <ac:graphicFrameMk id="6" creationId="{5094FBC8-BB74-47F3-965D-16BC678F4D1D}"/>
          </ac:graphicFrameMkLst>
        </pc:graphicFrameChg>
      </pc:sldChg>
      <pc:sldChg chg="modSp mod">
        <pc:chgData name="Alfred Asterjadhi" userId="39de57b9-85c0-4fd1-aaac-8ca2b6560ad0" providerId="ADAL" clId="{215E7F4D-2A7C-4F76-BE4A-DC5852E9E8B1}" dt="2024-09-17T18:26:47.981" v="316" actId="207"/>
        <pc:sldMkLst>
          <pc:docMk/>
          <pc:sldMk cId="738761298" sldId="1242"/>
        </pc:sldMkLst>
        <pc:graphicFrameChg chg="mod modGraphic">
          <ac:chgData name="Alfred Asterjadhi" userId="39de57b9-85c0-4fd1-aaac-8ca2b6560ad0" providerId="ADAL" clId="{215E7F4D-2A7C-4F76-BE4A-DC5852E9E8B1}" dt="2024-09-17T18:26:47.981" v="316" actId="207"/>
          <ac:graphicFrameMkLst>
            <pc:docMk/>
            <pc:sldMk cId="738761298" sldId="1242"/>
            <ac:graphicFrameMk id="6" creationId="{5094FBC8-BB74-47F3-965D-16BC678F4D1D}"/>
          </ac:graphicFrameMkLst>
        </pc:graphicFrameChg>
      </pc:sldChg>
      <pc:sldChg chg="modSp mod">
        <pc:chgData name="Alfred Asterjadhi" userId="39de57b9-85c0-4fd1-aaac-8ca2b6560ad0" providerId="ADAL" clId="{215E7F4D-2A7C-4F76-BE4A-DC5852E9E8B1}" dt="2024-09-17T18:27:43.793" v="328" actId="207"/>
        <pc:sldMkLst>
          <pc:docMk/>
          <pc:sldMk cId="3104439581" sldId="1243"/>
        </pc:sldMkLst>
        <pc:graphicFrameChg chg="mod modGraphic">
          <ac:chgData name="Alfred Asterjadhi" userId="39de57b9-85c0-4fd1-aaac-8ca2b6560ad0" providerId="ADAL" clId="{215E7F4D-2A7C-4F76-BE4A-DC5852E9E8B1}" dt="2024-09-17T18:27:43.793" v="328" actId="207"/>
          <ac:graphicFrameMkLst>
            <pc:docMk/>
            <pc:sldMk cId="3104439581" sldId="1243"/>
            <ac:graphicFrameMk id="6" creationId="{5094FBC8-BB74-47F3-965D-16BC678F4D1D}"/>
          </ac:graphicFrameMkLst>
        </pc:graphicFrameChg>
      </pc:sldChg>
      <pc:sldChg chg="modSp mod">
        <pc:chgData name="Alfred Asterjadhi" userId="39de57b9-85c0-4fd1-aaac-8ca2b6560ad0" providerId="ADAL" clId="{215E7F4D-2A7C-4F76-BE4A-DC5852E9E8B1}" dt="2024-09-17T18:33:34.295" v="431" actId="207"/>
        <pc:sldMkLst>
          <pc:docMk/>
          <pc:sldMk cId="2237694865" sldId="1244"/>
        </pc:sldMkLst>
        <pc:graphicFrameChg chg="mod modGraphic">
          <ac:chgData name="Alfred Asterjadhi" userId="39de57b9-85c0-4fd1-aaac-8ca2b6560ad0" providerId="ADAL" clId="{215E7F4D-2A7C-4F76-BE4A-DC5852E9E8B1}" dt="2024-09-17T18:33:34.295" v="431" actId="207"/>
          <ac:graphicFrameMkLst>
            <pc:docMk/>
            <pc:sldMk cId="2237694865" sldId="1244"/>
            <ac:graphicFrameMk id="6" creationId="{5094FBC8-BB74-47F3-965D-16BC678F4D1D}"/>
          </ac:graphicFrameMkLst>
        </pc:graphicFrameChg>
      </pc:sldChg>
      <pc:sldChg chg="modSp mod">
        <pc:chgData name="Alfred Asterjadhi" userId="39de57b9-85c0-4fd1-aaac-8ca2b6560ad0" providerId="ADAL" clId="{215E7F4D-2A7C-4F76-BE4A-DC5852E9E8B1}" dt="2024-09-17T18:27:56.570" v="331" actId="207"/>
        <pc:sldMkLst>
          <pc:docMk/>
          <pc:sldMk cId="2805336240" sldId="1248"/>
        </pc:sldMkLst>
        <pc:graphicFrameChg chg="mod modGraphic">
          <ac:chgData name="Alfred Asterjadhi" userId="39de57b9-85c0-4fd1-aaac-8ca2b6560ad0" providerId="ADAL" clId="{215E7F4D-2A7C-4F76-BE4A-DC5852E9E8B1}" dt="2024-09-17T18:27:56.570" v="331" actId="207"/>
          <ac:graphicFrameMkLst>
            <pc:docMk/>
            <pc:sldMk cId="2805336240" sldId="1248"/>
            <ac:graphicFrameMk id="6" creationId="{5094FBC8-BB74-47F3-965D-16BC678F4D1D}"/>
          </ac:graphicFrameMkLst>
        </pc:graphicFrameChg>
      </pc:sldChg>
      <pc:sldChg chg="modSp mod">
        <pc:chgData name="Alfred Asterjadhi" userId="39de57b9-85c0-4fd1-aaac-8ca2b6560ad0" providerId="ADAL" clId="{215E7F4D-2A7C-4F76-BE4A-DC5852E9E8B1}" dt="2024-09-17T18:28:08.472" v="334" actId="207"/>
        <pc:sldMkLst>
          <pc:docMk/>
          <pc:sldMk cId="943281107" sldId="1249"/>
        </pc:sldMkLst>
        <pc:graphicFrameChg chg="mod modGraphic">
          <ac:chgData name="Alfred Asterjadhi" userId="39de57b9-85c0-4fd1-aaac-8ca2b6560ad0" providerId="ADAL" clId="{215E7F4D-2A7C-4F76-BE4A-DC5852E9E8B1}" dt="2024-09-17T18:28:08.472" v="334" actId="207"/>
          <ac:graphicFrameMkLst>
            <pc:docMk/>
            <pc:sldMk cId="943281107" sldId="1249"/>
            <ac:graphicFrameMk id="6" creationId="{5094FBC8-BB74-47F3-965D-16BC678F4D1D}"/>
          </ac:graphicFrameMkLst>
        </pc:graphicFrameChg>
      </pc:sldChg>
      <pc:sldChg chg="modSp mod">
        <pc:chgData name="Alfred Asterjadhi" userId="39de57b9-85c0-4fd1-aaac-8ca2b6560ad0" providerId="ADAL" clId="{215E7F4D-2A7C-4F76-BE4A-DC5852E9E8B1}" dt="2024-09-13T02:10:24.810" v="168" actId="108"/>
        <pc:sldMkLst>
          <pc:docMk/>
          <pc:sldMk cId="4212050258" sldId="1256"/>
        </pc:sldMkLst>
        <pc:spChg chg="mod">
          <ac:chgData name="Alfred Asterjadhi" userId="39de57b9-85c0-4fd1-aaac-8ca2b6560ad0" providerId="ADAL" clId="{215E7F4D-2A7C-4F76-BE4A-DC5852E9E8B1}" dt="2024-09-13T02:10:24.810" v="168" actId="108"/>
          <ac:spMkLst>
            <pc:docMk/>
            <pc:sldMk cId="4212050258" sldId="1256"/>
            <ac:spMk id="3" creationId="{40697212-82EA-064E-CD79-BC33C537E773}"/>
          </ac:spMkLst>
        </pc:spChg>
      </pc:sldChg>
      <pc:sldChg chg="del">
        <pc:chgData name="Alfred Asterjadhi" userId="39de57b9-85c0-4fd1-aaac-8ca2b6560ad0" providerId="ADAL" clId="{215E7F4D-2A7C-4F76-BE4A-DC5852E9E8B1}" dt="2024-09-13T02:09:56.082" v="164" actId="47"/>
        <pc:sldMkLst>
          <pc:docMk/>
          <pc:sldMk cId="665139246" sldId="1259"/>
        </pc:sldMkLst>
      </pc:sldChg>
      <pc:sldChg chg="modSp mod">
        <pc:chgData name="Alfred Asterjadhi" userId="39de57b9-85c0-4fd1-aaac-8ca2b6560ad0" providerId="ADAL" clId="{215E7F4D-2A7C-4F76-BE4A-DC5852E9E8B1}" dt="2024-09-17T18:30:05.601" v="386" actId="20577"/>
        <pc:sldMkLst>
          <pc:docMk/>
          <pc:sldMk cId="3599632548" sldId="1268"/>
        </pc:sldMkLst>
        <pc:spChg chg="mod">
          <ac:chgData name="Alfred Asterjadhi" userId="39de57b9-85c0-4fd1-aaac-8ca2b6560ad0" providerId="ADAL" clId="{215E7F4D-2A7C-4F76-BE4A-DC5852E9E8B1}" dt="2024-09-17T18:30:05.601" v="386" actId="20577"/>
          <ac:spMkLst>
            <pc:docMk/>
            <pc:sldMk cId="3599632548" sldId="1268"/>
            <ac:spMk id="2" creationId="{F03A71BD-DCB6-C553-1452-1DB0CA95B0E4}"/>
          </ac:spMkLst>
        </pc:spChg>
        <pc:spChg chg="mod">
          <ac:chgData name="Alfred Asterjadhi" userId="39de57b9-85c0-4fd1-aaac-8ca2b6560ad0" providerId="ADAL" clId="{215E7F4D-2A7C-4F76-BE4A-DC5852E9E8B1}" dt="2024-09-17T18:30:01.207" v="379"/>
          <ac:spMkLst>
            <pc:docMk/>
            <pc:sldMk cId="3599632548" sldId="1268"/>
            <ac:spMk id="3" creationId="{691EDB52-4ADE-4DD2-CE2F-69DB0C0C896D}"/>
          </ac:spMkLst>
        </pc:spChg>
      </pc:sldChg>
      <pc:sldChg chg="modSp mod">
        <pc:chgData name="Alfred Asterjadhi" userId="39de57b9-85c0-4fd1-aaac-8ca2b6560ad0" providerId="ADAL" clId="{215E7F4D-2A7C-4F76-BE4A-DC5852E9E8B1}" dt="2024-09-17T18:31:42.220" v="393" actId="207"/>
        <pc:sldMkLst>
          <pc:docMk/>
          <pc:sldMk cId="1861109961" sldId="1269"/>
        </pc:sldMkLst>
        <pc:spChg chg="mod">
          <ac:chgData name="Alfred Asterjadhi" userId="39de57b9-85c0-4fd1-aaac-8ca2b6560ad0" providerId="ADAL" clId="{215E7F4D-2A7C-4F76-BE4A-DC5852E9E8B1}" dt="2024-09-17T18:31:42.220" v="393" actId="207"/>
          <ac:spMkLst>
            <pc:docMk/>
            <pc:sldMk cId="1861109961" sldId="1269"/>
            <ac:spMk id="11" creationId="{FCB036F9-C53E-4FA7-0AA8-F449B171258B}"/>
          </ac:spMkLst>
        </pc:spChg>
      </pc:sldChg>
      <pc:sldMasterChg chg="modSp mod">
        <pc:chgData name="Alfred Asterjadhi" userId="39de57b9-85c0-4fd1-aaac-8ca2b6560ad0" providerId="ADAL" clId="{215E7F4D-2A7C-4F76-BE4A-DC5852E9E8B1}" dt="2024-09-17T18:02:50.660" v="171" actId="20577"/>
        <pc:sldMasterMkLst>
          <pc:docMk/>
          <pc:sldMasterMk cId="0" sldId="2147483648"/>
        </pc:sldMasterMkLst>
        <pc:spChg chg="mod">
          <ac:chgData name="Alfred Asterjadhi" userId="39de57b9-85c0-4fd1-aaac-8ca2b6560ad0" providerId="ADAL" clId="{215E7F4D-2A7C-4F76-BE4A-DC5852E9E8B1}" dt="2024-09-17T18:02:50.660" v="171" actId="20577"/>
          <ac:spMkLst>
            <pc:docMk/>
            <pc:sldMasterMk cId="0" sldId="2147483648"/>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3AF8E451-6A10-4DC6-8F4C-767DBD326839}"/>
    <pc:docChg chg="undo redo custSel addSld delSld modSld sldOrd">
      <pc:chgData name="Alfred Asterjadhi" userId="39de57b9-85c0-4fd1-aaac-8ca2b6560ad0" providerId="ADAL" clId="{3AF8E451-6A10-4DC6-8F4C-767DBD326839}" dt="2024-11-13T01:06:03.071" v="6620" actId="207"/>
      <pc:docMkLst>
        <pc:docMk/>
      </pc:docMkLst>
      <pc:sldChg chg="modSp mod">
        <pc:chgData name="Alfred Asterjadhi" userId="39de57b9-85c0-4fd1-aaac-8ca2b6560ad0" providerId="ADAL" clId="{3AF8E451-6A10-4DC6-8F4C-767DBD326839}" dt="2024-11-11T01:39:38.611" v="3602" actId="20577"/>
        <pc:sldMkLst>
          <pc:docMk/>
          <pc:sldMk cId="0" sldId="256"/>
        </pc:sldMkLst>
        <pc:spChg chg="mod">
          <ac:chgData name="Alfred Asterjadhi" userId="39de57b9-85c0-4fd1-aaac-8ca2b6560ad0" providerId="ADAL" clId="{3AF8E451-6A10-4DC6-8F4C-767DBD326839}" dt="2024-11-11T01:39:38.611" v="3602" actId="20577"/>
          <ac:spMkLst>
            <pc:docMk/>
            <pc:sldMk cId="0" sldId="256"/>
            <ac:spMk id="3074" creationId="{00000000-0000-0000-0000-000000000000}"/>
          </ac:spMkLst>
        </pc:spChg>
      </pc:sldChg>
      <pc:sldChg chg="modSp mod">
        <pc:chgData name="Alfred Asterjadhi" userId="39de57b9-85c0-4fd1-aaac-8ca2b6560ad0" providerId="ADAL" clId="{3AF8E451-6A10-4DC6-8F4C-767DBD326839}" dt="2024-11-12T22:58:29.651" v="6118" actId="20577"/>
        <pc:sldMkLst>
          <pc:docMk/>
          <pc:sldMk cId="3976818858" sldId="269"/>
        </pc:sldMkLst>
        <pc:graphicFrameChg chg="mod modGraphic">
          <ac:chgData name="Alfred Asterjadhi" userId="39de57b9-85c0-4fd1-aaac-8ca2b6560ad0" providerId="ADAL" clId="{3AF8E451-6A10-4DC6-8F4C-767DBD326839}" dt="2024-11-12T22:58:29.651" v="6118"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3AF8E451-6A10-4DC6-8F4C-767DBD326839}" dt="2024-11-11T02:36:15.284" v="3767" actId="20577"/>
        <pc:sldMkLst>
          <pc:docMk/>
          <pc:sldMk cId="2243228416" sldId="299"/>
        </pc:sldMkLst>
        <pc:spChg chg="mod">
          <ac:chgData name="Alfred Asterjadhi" userId="39de57b9-85c0-4fd1-aaac-8ca2b6560ad0" providerId="ADAL" clId="{3AF8E451-6A10-4DC6-8F4C-767DBD326839}" dt="2024-11-11T02:36:15.284" v="3767" actId="20577"/>
          <ac:spMkLst>
            <pc:docMk/>
            <pc:sldMk cId="2243228416" sldId="299"/>
            <ac:spMk id="3" creationId="{3857177C-4F12-41D1-AB93-6925069E5DB9}"/>
          </ac:spMkLst>
        </pc:spChg>
      </pc:sldChg>
      <pc:sldChg chg="modSp mod">
        <pc:chgData name="Alfred Asterjadhi" userId="39de57b9-85c0-4fd1-aaac-8ca2b6560ad0" providerId="ADAL" clId="{3AF8E451-6A10-4DC6-8F4C-767DBD326839}" dt="2024-11-11T01:01:29.045" v="3145" actId="13926"/>
        <pc:sldMkLst>
          <pc:docMk/>
          <pc:sldMk cId="3930036297" sldId="356"/>
        </pc:sldMkLst>
        <pc:spChg chg="mod">
          <ac:chgData name="Alfred Asterjadhi" userId="39de57b9-85c0-4fd1-aaac-8ca2b6560ad0" providerId="ADAL" clId="{3AF8E451-6A10-4DC6-8F4C-767DBD326839}" dt="2024-11-11T01:01:29.045" v="3145" actId="13926"/>
          <ac:spMkLst>
            <pc:docMk/>
            <pc:sldMk cId="3930036297" sldId="356"/>
            <ac:spMk id="2" creationId="{4B5F0D0E-8BB7-48AB-9160-728B8B3399A2}"/>
          </ac:spMkLst>
        </pc:spChg>
      </pc:sldChg>
      <pc:sldChg chg="addSp delSp modSp mod chgLayout">
        <pc:chgData name="Alfred Asterjadhi" userId="39de57b9-85c0-4fd1-aaac-8ca2b6560ad0" providerId="ADAL" clId="{3AF8E451-6A10-4DC6-8F4C-767DBD326839}" dt="2024-11-11T01:03:13.344" v="3307" actId="6264"/>
        <pc:sldMkLst>
          <pc:docMk/>
          <pc:sldMk cId="3576977642" sldId="362"/>
        </pc:sldMkLst>
        <pc:spChg chg="mod ord">
          <ac:chgData name="Alfred Asterjadhi" userId="39de57b9-85c0-4fd1-aaac-8ca2b6560ad0" providerId="ADAL" clId="{3AF8E451-6A10-4DC6-8F4C-767DBD326839}" dt="2024-11-11T01:03:13.344" v="3307" actId="6264"/>
          <ac:spMkLst>
            <pc:docMk/>
            <pc:sldMk cId="3576977642" sldId="362"/>
            <ac:spMk id="2" creationId="{0EAF4D72-7EB5-22A3-403A-E095C87E6E26}"/>
          </ac:spMkLst>
        </pc:spChg>
        <pc:spChg chg="add del mod">
          <ac:chgData name="Alfred Asterjadhi" userId="39de57b9-85c0-4fd1-aaac-8ca2b6560ad0" providerId="ADAL" clId="{3AF8E451-6A10-4DC6-8F4C-767DBD326839}" dt="2024-11-11T01:03:13.344" v="3307" actId="6264"/>
          <ac:spMkLst>
            <pc:docMk/>
            <pc:sldMk cId="3576977642" sldId="362"/>
            <ac:spMk id="3" creationId="{0F4A5F61-CA16-4AEF-8079-F8A0EB65C0F9}"/>
          </ac:spMkLst>
        </pc:spChg>
        <pc:spChg chg="mod ord">
          <ac:chgData name="Alfred Asterjadhi" userId="39de57b9-85c0-4fd1-aaac-8ca2b6560ad0" providerId="ADAL" clId="{3AF8E451-6A10-4DC6-8F4C-767DBD326839}" dt="2024-11-11T01:03:13.344" v="3307" actId="6264"/>
          <ac:spMkLst>
            <pc:docMk/>
            <pc:sldMk cId="3576977642" sldId="362"/>
            <ac:spMk id="4" creationId="{42DA2380-6213-B25D-B7D7-77DB25F18500}"/>
          </ac:spMkLst>
        </pc:spChg>
        <pc:spChg chg="mod ord">
          <ac:chgData name="Alfred Asterjadhi" userId="39de57b9-85c0-4fd1-aaac-8ca2b6560ad0" providerId="ADAL" clId="{3AF8E451-6A10-4DC6-8F4C-767DBD326839}" dt="2024-11-11T01:03:13.344" v="3307" actId="6264"/>
          <ac:spMkLst>
            <pc:docMk/>
            <pc:sldMk cId="3576977642" sldId="362"/>
            <ac:spMk id="5" creationId="{842B70E7-0012-CD41-8829-02BD81D114F8}"/>
          </ac:spMkLst>
        </pc:spChg>
        <pc:spChg chg="mod ord">
          <ac:chgData name="Alfred Asterjadhi" userId="39de57b9-85c0-4fd1-aaac-8ca2b6560ad0" providerId="ADAL" clId="{3AF8E451-6A10-4DC6-8F4C-767DBD326839}" dt="2024-11-11T01:03:13.344" v="3307" actId="6264"/>
          <ac:spMkLst>
            <pc:docMk/>
            <pc:sldMk cId="3576977642" sldId="362"/>
            <ac:spMk id="6" creationId="{3DD21102-AAEB-13F6-15EC-3CBBC04B5637}"/>
          </ac:spMkLst>
        </pc:spChg>
        <pc:spChg chg="add del mod">
          <ac:chgData name="Alfred Asterjadhi" userId="39de57b9-85c0-4fd1-aaac-8ca2b6560ad0" providerId="ADAL" clId="{3AF8E451-6A10-4DC6-8F4C-767DBD326839}" dt="2024-11-11T01:03:13.344" v="3307" actId="6264"/>
          <ac:spMkLst>
            <pc:docMk/>
            <pc:sldMk cId="3576977642" sldId="362"/>
            <ac:spMk id="7" creationId="{8BE0025F-DDE2-5C78-5ADB-EB6E0AF0ADD3}"/>
          </ac:spMkLst>
        </pc:spChg>
        <pc:spChg chg="add del mod">
          <ac:chgData name="Alfred Asterjadhi" userId="39de57b9-85c0-4fd1-aaac-8ca2b6560ad0" providerId="ADAL" clId="{3AF8E451-6A10-4DC6-8F4C-767DBD326839}" dt="2024-11-11T01:03:13.344" v="3307" actId="6264"/>
          <ac:spMkLst>
            <pc:docMk/>
            <pc:sldMk cId="3576977642" sldId="362"/>
            <ac:spMk id="8" creationId="{F56609CF-85CD-D047-37FB-25838B615D70}"/>
          </ac:spMkLst>
        </pc:spChg>
        <pc:spChg chg="add del mod">
          <ac:chgData name="Alfred Asterjadhi" userId="39de57b9-85c0-4fd1-aaac-8ca2b6560ad0" providerId="ADAL" clId="{3AF8E451-6A10-4DC6-8F4C-767DBD326839}" dt="2024-11-11T01:03:13.344" v="3307" actId="6264"/>
          <ac:spMkLst>
            <pc:docMk/>
            <pc:sldMk cId="3576977642" sldId="362"/>
            <ac:spMk id="9" creationId="{1FD314B7-F66C-3F5A-0AAD-4EA0B59D6D79}"/>
          </ac:spMkLst>
        </pc:spChg>
        <pc:spChg chg="add mod ord">
          <ac:chgData name="Alfred Asterjadhi" userId="39de57b9-85c0-4fd1-aaac-8ca2b6560ad0" providerId="ADAL" clId="{3AF8E451-6A10-4DC6-8F4C-767DBD326839}" dt="2024-11-11T01:03:13.344" v="3307" actId="6264"/>
          <ac:spMkLst>
            <pc:docMk/>
            <pc:sldMk cId="3576977642" sldId="362"/>
            <ac:spMk id="10" creationId="{BE5FE002-7030-5944-1AB6-7E2DD2F7E9FB}"/>
          </ac:spMkLst>
        </pc:spChg>
        <pc:spChg chg="del mod">
          <ac:chgData name="Alfred Asterjadhi" userId="39de57b9-85c0-4fd1-aaac-8ca2b6560ad0" providerId="ADAL" clId="{3AF8E451-6A10-4DC6-8F4C-767DBD326839}" dt="2024-11-11T01:03:13.344" v="3307" actId="6264"/>
          <ac:spMkLst>
            <pc:docMk/>
            <pc:sldMk cId="3576977642" sldId="362"/>
            <ac:spMk id="11" creationId="{1A5EDC1C-2334-8FBB-3E45-487531E78AF7}"/>
          </ac:spMkLst>
        </pc:spChg>
      </pc:sldChg>
      <pc:sldChg chg="addSp delSp modSp mod chgLayout">
        <pc:chgData name="Alfred Asterjadhi" userId="39de57b9-85c0-4fd1-aaac-8ca2b6560ad0" providerId="ADAL" clId="{3AF8E451-6A10-4DC6-8F4C-767DBD326839}" dt="2024-11-11T01:03:17.686" v="3309" actId="6264"/>
        <pc:sldMkLst>
          <pc:docMk/>
          <pc:sldMk cId="3140364693" sldId="997"/>
        </pc:sldMkLst>
        <pc:spChg chg="mod ord">
          <ac:chgData name="Alfred Asterjadhi" userId="39de57b9-85c0-4fd1-aaac-8ca2b6560ad0" providerId="ADAL" clId="{3AF8E451-6A10-4DC6-8F4C-767DBD326839}" dt="2024-11-11T01:03:17.686" v="3309" actId="6264"/>
          <ac:spMkLst>
            <pc:docMk/>
            <pc:sldMk cId="3140364693" sldId="997"/>
            <ac:spMk id="2" creationId="{9452E713-66E3-6C0E-64DF-B60116957A3F}"/>
          </ac:spMkLst>
        </pc:spChg>
        <pc:spChg chg="add del mod">
          <ac:chgData name="Alfred Asterjadhi" userId="39de57b9-85c0-4fd1-aaac-8ca2b6560ad0" providerId="ADAL" clId="{3AF8E451-6A10-4DC6-8F4C-767DBD326839}" dt="2024-11-11T01:03:17.686" v="3309" actId="6264"/>
          <ac:spMkLst>
            <pc:docMk/>
            <pc:sldMk cId="3140364693" sldId="997"/>
            <ac:spMk id="3" creationId="{5B384F73-1341-9CA5-AEE8-E601EC5AFBE5}"/>
          </ac:spMkLst>
        </pc:spChg>
        <pc:spChg chg="mod ord">
          <ac:chgData name="Alfred Asterjadhi" userId="39de57b9-85c0-4fd1-aaac-8ca2b6560ad0" providerId="ADAL" clId="{3AF8E451-6A10-4DC6-8F4C-767DBD326839}" dt="2024-11-11T01:03:17.686" v="3309" actId="6264"/>
          <ac:spMkLst>
            <pc:docMk/>
            <pc:sldMk cId="3140364693" sldId="997"/>
            <ac:spMk id="4" creationId="{0154D91C-67BB-A57C-5173-47D13B51F834}"/>
          </ac:spMkLst>
        </pc:spChg>
        <pc:spChg chg="mod ord">
          <ac:chgData name="Alfred Asterjadhi" userId="39de57b9-85c0-4fd1-aaac-8ca2b6560ad0" providerId="ADAL" clId="{3AF8E451-6A10-4DC6-8F4C-767DBD326839}" dt="2024-11-11T01:03:17.686" v="3309" actId="6264"/>
          <ac:spMkLst>
            <pc:docMk/>
            <pc:sldMk cId="3140364693" sldId="997"/>
            <ac:spMk id="5" creationId="{9875C167-778F-CFEE-1F8A-23FE481B42AE}"/>
          </ac:spMkLst>
        </pc:spChg>
        <pc:spChg chg="mod ord">
          <ac:chgData name="Alfred Asterjadhi" userId="39de57b9-85c0-4fd1-aaac-8ca2b6560ad0" providerId="ADAL" clId="{3AF8E451-6A10-4DC6-8F4C-767DBD326839}" dt="2024-11-11T01:03:17.686" v="3309" actId="6264"/>
          <ac:spMkLst>
            <pc:docMk/>
            <pc:sldMk cId="3140364693" sldId="997"/>
            <ac:spMk id="6" creationId="{29CFE1A9-332B-2B06-C330-B9EB4742F3D1}"/>
          </ac:spMkLst>
        </pc:spChg>
        <pc:spChg chg="add del mod">
          <ac:chgData name="Alfred Asterjadhi" userId="39de57b9-85c0-4fd1-aaac-8ca2b6560ad0" providerId="ADAL" clId="{3AF8E451-6A10-4DC6-8F4C-767DBD326839}" dt="2024-11-11T01:03:17.686" v="3309" actId="6264"/>
          <ac:spMkLst>
            <pc:docMk/>
            <pc:sldMk cId="3140364693" sldId="997"/>
            <ac:spMk id="7" creationId="{8BEB4AFE-8F54-4119-95B8-E3D4C11D867B}"/>
          </ac:spMkLst>
        </pc:spChg>
        <pc:spChg chg="add del mod">
          <ac:chgData name="Alfred Asterjadhi" userId="39de57b9-85c0-4fd1-aaac-8ca2b6560ad0" providerId="ADAL" clId="{3AF8E451-6A10-4DC6-8F4C-767DBD326839}" dt="2024-11-11T01:03:17.686" v="3309" actId="6264"/>
          <ac:spMkLst>
            <pc:docMk/>
            <pc:sldMk cId="3140364693" sldId="997"/>
            <ac:spMk id="8" creationId="{B2F432B2-F20D-5CB8-D5E6-77C3782AADD1}"/>
          </ac:spMkLst>
        </pc:spChg>
        <pc:spChg chg="add del mod">
          <ac:chgData name="Alfred Asterjadhi" userId="39de57b9-85c0-4fd1-aaac-8ca2b6560ad0" providerId="ADAL" clId="{3AF8E451-6A10-4DC6-8F4C-767DBD326839}" dt="2024-11-11T01:03:17.686" v="3309" actId="6264"/>
          <ac:spMkLst>
            <pc:docMk/>
            <pc:sldMk cId="3140364693" sldId="997"/>
            <ac:spMk id="9" creationId="{62BA289A-14A7-16E3-C9F9-3FC47EA2614D}"/>
          </ac:spMkLst>
        </pc:spChg>
        <pc:spChg chg="del mod">
          <ac:chgData name="Alfred Asterjadhi" userId="39de57b9-85c0-4fd1-aaac-8ca2b6560ad0" providerId="ADAL" clId="{3AF8E451-6A10-4DC6-8F4C-767DBD326839}" dt="2024-11-11T01:03:17.686" v="3309" actId="6264"/>
          <ac:spMkLst>
            <pc:docMk/>
            <pc:sldMk cId="3140364693" sldId="997"/>
            <ac:spMk id="10" creationId="{AC515FEA-259D-3B19-094A-A5179ECEC5E5}"/>
          </ac:spMkLst>
        </pc:spChg>
        <pc:spChg chg="add mod ord">
          <ac:chgData name="Alfred Asterjadhi" userId="39de57b9-85c0-4fd1-aaac-8ca2b6560ad0" providerId="ADAL" clId="{3AF8E451-6A10-4DC6-8F4C-767DBD326839}" dt="2024-11-11T01:03:17.686" v="3309" actId="6264"/>
          <ac:spMkLst>
            <pc:docMk/>
            <pc:sldMk cId="3140364693" sldId="997"/>
            <ac:spMk id="11" creationId="{B8C81D4C-2E7E-2B66-42CD-848FE3076510}"/>
          </ac:spMkLst>
        </pc:spChg>
      </pc:sldChg>
      <pc:sldChg chg="modSp mod">
        <pc:chgData name="Alfred Asterjadhi" userId="39de57b9-85c0-4fd1-aaac-8ca2b6560ad0" providerId="ADAL" clId="{3AF8E451-6A10-4DC6-8F4C-767DBD326839}" dt="2024-11-11T21:47:23.101" v="4527" actId="13926"/>
        <pc:sldMkLst>
          <pc:docMk/>
          <pc:sldMk cId="3233208257" sldId="1006"/>
        </pc:sldMkLst>
        <pc:spChg chg="mod">
          <ac:chgData name="Alfred Asterjadhi" userId="39de57b9-85c0-4fd1-aaac-8ca2b6560ad0" providerId="ADAL" clId="{3AF8E451-6A10-4DC6-8F4C-767DBD326839}" dt="2024-11-11T21:47:23.101" v="4527" actId="13926"/>
          <ac:spMkLst>
            <pc:docMk/>
            <pc:sldMk cId="3233208257" sldId="1006"/>
            <ac:spMk id="2" creationId="{4B5F0D0E-8BB7-48AB-9160-728B8B3399A2}"/>
          </ac:spMkLst>
        </pc:spChg>
      </pc:sldChg>
      <pc:sldChg chg="modSp mod">
        <pc:chgData name="Alfred Asterjadhi" userId="39de57b9-85c0-4fd1-aaac-8ca2b6560ad0" providerId="ADAL" clId="{3AF8E451-6A10-4DC6-8F4C-767DBD326839}" dt="2024-11-11T01:44:19.894" v="3650" actId="6549"/>
        <pc:sldMkLst>
          <pc:docMk/>
          <pc:sldMk cId="4200130042" sldId="1023"/>
        </pc:sldMkLst>
        <pc:spChg chg="mod">
          <ac:chgData name="Alfred Asterjadhi" userId="39de57b9-85c0-4fd1-aaac-8ca2b6560ad0" providerId="ADAL" clId="{3AF8E451-6A10-4DC6-8F4C-767DBD326839}" dt="2024-11-11T01:44:19.894" v="3650" actId="6549"/>
          <ac:spMkLst>
            <pc:docMk/>
            <pc:sldMk cId="4200130042" sldId="1023"/>
            <ac:spMk id="3" creationId="{2682080F-BC47-47A6-E6F4-7C70F67F48F8}"/>
          </ac:spMkLst>
        </pc:spChg>
      </pc:sldChg>
      <pc:sldChg chg="modSp mod">
        <pc:chgData name="Alfred Asterjadhi" userId="39de57b9-85c0-4fd1-aaac-8ca2b6560ad0" providerId="ADAL" clId="{3AF8E451-6A10-4DC6-8F4C-767DBD326839}" dt="2024-11-11T21:52:39.935" v="4593" actId="13926"/>
        <pc:sldMkLst>
          <pc:docMk/>
          <pc:sldMk cId="793576429" sldId="1024"/>
        </pc:sldMkLst>
        <pc:spChg chg="mod">
          <ac:chgData name="Alfred Asterjadhi" userId="39de57b9-85c0-4fd1-aaac-8ca2b6560ad0" providerId="ADAL" clId="{3AF8E451-6A10-4DC6-8F4C-767DBD326839}" dt="2024-11-11T21:52:39.935" v="4593" actId="13926"/>
          <ac:spMkLst>
            <pc:docMk/>
            <pc:sldMk cId="793576429" sldId="1024"/>
            <ac:spMk id="3" creationId="{E24D4002-4764-1FA7-1147-DE995417131A}"/>
          </ac:spMkLst>
        </pc:spChg>
      </pc:sldChg>
      <pc:sldChg chg="addSp modSp mod">
        <pc:chgData name="Alfred Asterjadhi" userId="39de57b9-85c0-4fd1-aaac-8ca2b6560ad0" providerId="ADAL" clId="{3AF8E451-6A10-4DC6-8F4C-767DBD326839}" dt="2024-11-11T23:52:36.161" v="4693" actId="20577"/>
        <pc:sldMkLst>
          <pc:docMk/>
          <pc:sldMk cId="3287547131" sldId="1028"/>
        </pc:sldMkLst>
        <pc:spChg chg="mod">
          <ac:chgData name="Alfred Asterjadhi" userId="39de57b9-85c0-4fd1-aaac-8ca2b6560ad0" providerId="ADAL" clId="{3AF8E451-6A10-4DC6-8F4C-767DBD326839}" dt="2024-11-11T00:52:18.905" v="3018" actId="20577"/>
          <ac:spMkLst>
            <pc:docMk/>
            <pc:sldMk cId="3287547131" sldId="1028"/>
            <ac:spMk id="2" creationId="{9EF97F5A-CE7F-7BBA-0DB4-CF87B031E7D4}"/>
          </ac:spMkLst>
        </pc:spChg>
        <pc:spChg chg="mod">
          <ac:chgData name="Alfred Asterjadhi" userId="39de57b9-85c0-4fd1-aaac-8ca2b6560ad0" providerId="ADAL" clId="{3AF8E451-6A10-4DC6-8F4C-767DBD326839}" dt="2024-11-11T23:52:36.161" v="4693" actId="20577"/>
          <ac:spMkLst>
            <pc:docMk/>
            <pc:sldMk cId="3287547131" sldId="1028"/>
            <ac:spMk id="11" creationId="{8E8014A1-FFAD-B403-4A6A-DADE6031146F}"/>
          </ac:spMkLst>
        </pc:spChg>
        <pc:graphicFrameChg chg="add mod">
          <ac:chgData name="Alfred Asterjadhi" userId="39de57b9-85c0-4fd1-aaac-8ca2b6560ad0" providerId="ADAL" clId="{3AF8E451-6A10-4DC6-8F4C-767DBD326839}" dt="2024-11-10T21:35:15.334" v="1740"/>
          <ac:graphicFrameMkLst>
            <pc:docMk/>
            <pc:sldMk cId="3287547131" sldId="1028"/>
            <ac:graphicFrameMk id="3" creationId="{99B8EE06-02F7-F423-46BE-D85D642D34B0}"/>
          </ac:graphicFrameMkLst>
        </pc:graphicFrameChg>
      </pc:sldChg>
      <pc:sldChg chg="modSp mod">
        <pc:chgData name="Alfred Asterjadhi" userId="39de57b9-85c0-4fd1-aaac-8ca2b6560ad0" providerId="ADAL" clId="{3AF8E451-6A10-4DC6-8F4C-767DBD326839}" dt="2024-11-11T01:03:04.214" v="3305" actId="20577"/>
        <pc:sldMkLst>
          <pc:docMk/>
          <pc:sldMk cId="1865298196" sldId="1034"/>
        </pc:sldMkLst>
        <pc:spChg chg="mod">
          <ac:chgData name="Alfred Asterjadhi" userId="39de57b9-85c0-4fd1-aaac-8ca2b6560ad0" providerId="ADAL" clId="{3AF8E451-6A10-4DC6-8F4C-767DBD326839}" dt="2024-11-11T01:03:04.214" v="3305" actId="20577"/>
          <ac:spMkLst>
            <pc:docMk/>
            <pc:sldMk cId="1865298196" sldId="1034"/>
            <ac:spMk id="10" creationId="{74D21A5A-B20C-8325-8B54-F067F90E64D5}"/>
          </ac:spMkLst>
        </pc:spChg>
      </pc:sldChg>
      <pc:sldChg chg="addSp delSp modSp mod chgLayout">
        <pc:chgData name="Alfred Asterjadhi" userId="39de57b9-85c0-4fd1-aaac-8ca2b6560ad0" providerId="ADAL" clId="{3AF8E451-6A10-4DC6-8F4C-767DBD326839}" dt="2024-11-11T01:03:21.403" v="3311" actId="6264"/>
        <pc:sldMkLst>
          <pc:docMk/>
          <pc:sldMk cId="1268796722" sldId="1069"/>
        </pc:sldMkLst>
        <pc:spChg chg="mod ord">
          <ac:chgData name="Alfred Asterjadhi" userId="39de57b9-85c0-4fd1-aaac-8ca2b6560ad0" providerId="ADAL" clId="{3AF8E451-6A10-4DC6-8F4C-767DBD326839}" dt="2024-11-11T01:03:21.403" v="3311" actId="6264"/>
          <ac:spMkLst>
            <pc:docMk/>
            <pc:sldMk cId="1268796722" sldId="1069"/>
            <ac:spMk id="2" creationId="{CBB6BE89-725C-7287-F96F-BE5358133A36}"/>
          </ac:spMkLst>
        </pc:spChg>
        <pc:spChg chg="add del mod">
          <ac:chgData name="Alfred Asterjadhi" userId="39de57b9-85c0-4fd1-aaac-8ca2b6560ad0" providerId="ADAL" clId="{3AF8E451-6A10-4DC6-8F4C-767DBD326839}" dt="2024-11-11T01:03:21.403" v="3311" actId="6264"/>
          <ac:spMkLst>
            <pc:docMk/>
            <pc:sldMk cId="1268796722" sldId="1069"/>
            <ac:spMk id="3" creationId="{BCD1D73A-C537-967A-9C0B-D42FE54B2FF5}"/>
          </ac:spMkLst>
        </pc:spChg>
        <pc:spChg chg="mod ord">
          <ac:chgData name="Alfred Asterjadhi" userId="39de57b9-85c0-4fd1-aaac-8ca2b6560ad0" providerId="ADAL" clId="{3AF8E451-6A10-4DC6-8F4C-767DBD326839}" dt="2024-11-11T01:03:21.403" v="3311" actId="6264"/>
          <ac:spMkLst>
            <pc:docMk/>
            <pc:sldMk cId="1268796722" sldId="1069"/>
            <ac:spMk id="4" creationId="{BCFFF57D-0E48-546B-59BA-5601D173EFEE}"/>
          </ac:spMkLst>
        </pc:spChg>
        <pc:spChg chg="mod ord">
          <ac:chgData name="Alfred Asterjadhi" userId="39de57b9-85c0-4fd1-aaac-8ca2b6560ad0" providerId="ADAL" clId="{3AF8E451-6A10-4DC6-8F4C-767DBD326839}" dt="2024-11-11T01:03:21.403" v="3311" actId="6264"/>
          <ac:spMkLst>
            <pc:docMk/>
            <pc:sldMk cId="1268796722" sldId="1069"/>
            <ac:spMk id="5" creationId="{63AE84AE-D2E6-0A98-7574-B4E54BCA4CC6}"/>
          </ac:spMkLst>
        </pc:spChg>
        <pc:spChg chg="mod ord">
          <ac:chgData name="Alfred Asterjadhi" userId="39de57b9-85c0-4fd1-aaac-8ca2b6560ad0" providerId="ADAL" clId="{3AF8E451-6A10-4DC6-8F4C-767DBD326839}" dt="2024-11-11T01:03:21.403" v="3311" actId="6264"/>
          <ac:spMkLst>
            <pc:docMk/>
            <pc:sldMk cId="1268796722" sldId="1069"/>
            <ac:spMk id="6" creationId="{A843F1B1-22CD-3B09-326F-EF9071A68CDB}"/>
          </ac:spMkLst>
        </pc:spChg>
        <pc:spChg chg="add del mod">
          <ac:chgData name="Alfred Asterjadhi" userId="39de57b9-85c0-4fd1-aaac-8ca2b6560ad0" providerId="ADAL" clId="{3AF8E451-6A10-4DC6-8F4C-767DBD326839}" dt="2024-11-11T01:03:21.403" v="3311" actId="6264"/>
          <ac:spMkLst>
            <pc:docMk/>
            <pc:sldMk cId="1268796722" sldId="1069"/>
            <ac:spMk id="7" creationId="{C6CA3D22-0A1C-833C-516B-8C793379BB28}"/>
          </ac:spMkLst>
        </pc:spChg>
        <pc:spChg chg="add del mod">
          <ac:chgData name="Alfred Asterjadhi" userId="39de57b9-85c0-4fd1-aaac-8ca2b6560ad0" providerId="ADAL" clId="{3AF8E451-6A10-4DC6-8F4C-767DBD326839}" dt="2024-11-11T01:03:21.403" v="3311" actId="6264"/>
          <ac:spMkLst>
            <pc:docMk/>
            <pc:sldMk cId="1268796722" sldId="1069"/>
            <ac:spMk id="8" creationId="{676B745C-8F52-FF68-39A4-EA7534CAB6D4}"/>
          </ac:spMkLst>
        </pc:spChg>
        <pc:spChg chg="add del mod">
          <ac:chgData name="Alfred Asterjadhi" userId="39de57b9-85c0-4fd1-aaac-8ca2b6560ad0" providerId="ADAL" clId="{3AF8E451-6A10-4DC6-8F4C-767DBD326839}" dt="2024-11-11T01:03:21.403" v="3311" actId="6264"/>
          <ac:spMkLst>
            <pc:docMk/>
            <pc:sldMk cId="1268796722" sldId="1069"/>
            <ac:spMk id="9" creationId="{713F63BD-AEF5-D594-356A-ED24F20D9271}"/>
          </ac:spMkLst>
        </pc:spChg>
        <pc:spChg chg="add mod ord">
          <ac:chgData name="Alfred Asterjadhi" userId="39de57b9-85c0-4fd1-aaac-8ca2b6560ad0" providerId="ADAL" clId="{3AF8E451-6A10-4DC6-8F4C-767DBD326839}" dt="2024-11-11T01:03:21.403" v="3311" actId="6264"/>
          <ac:spMkLst>
            <pc:docMk/>
            <pc:sldMk cId="1268796722" sldId="1069"/>
            <ac:spMk id="10" creationId="{710E72FC-9D58-DB70-1F2E-BB918CE4188C}"/>
          </ac:spMkLst>
        </pc:spChg>
        <pc:spChg chg="del mod">
          <ac:chgData name="Alfred Asterjadhi" userId="39de57b9-85c0-4fd1-aaac-8ca2b6560ad0" providerId="ADAL" clId="{3AF8E451-6A10-4DC6-8F4C-767DBD326839}" dt="2024-11-11T01:03:21.403" v="3311" actId="6264"/>
          <ac:spMkLst>
            <pc:docMk/>
            <pc:sldMk cId="1268796722" sldId="1069"/>
            <ac:spMk id="11" creationId="{6DE4111F-D8F3-3E75-29DF-7216489E6C1F}"/>
          </ac:spMkLst>
        </pc:spChg>
      </pc:sldChg>
      <pc:sldChg chg="modSp mod">
        <pc:chgData name="Alfred Asterjadhi" userId="39de57b9-85c0-4fd1-aaac-8ca2b6560ad0" providerId="ADAL" clId="{3AF8E451-6A10-4DC6-8F4C-767DBD326839}" dt="2024-11-11T01:51:47.427" v="3720" actId="6549"/>
        <pc:sldMkLst>
          <pc:docMk/>
          <pc:sldMk cId="2943567508" sldId="1137"/>
        </pc:sldMkLst>
        <pc:spChg chg="mod">
          <ac:chgData name="Alfred Asterjadhi" userId="39de57b9-85c0-4fd1-aaac-8ca2b6560ad0" providerId="ADAL" clId="{3AF8E451-6A10-4DC6-8F4C-767DBD326839}" dt="2024-11-11T01:51:47.427" v="3720" actId="6549"/>
          <ac:spMkLst>
            <pc:docMk/>
            <pc:sldMk cId="2943567508" sldId="1137"/>
            <ac:spMk id="2" creationId="{F2762690-C15C-4839-B40F-0AF3A4D89457}"/>
          </ac:spMkLst>
        </pc:spChg>
        <pc:graphicFrameChg chg="mod">
          <ac:chgData name="Alfred Asterjadhi" userId="39de57b9-85c0-4fd1-aaac-8ca2b6560ad0" providerId="ADAL" clId="{3AF8E451-6A10-4DC6-8F4C-767DBD326839}" dt="2024-11-11T01:51:17.980" v="3716"/>
          <ac:graphicFrameMkLst>
            <pc:docMk/>
            <pc:sldMk cId="2943567508" sldId="1137"/>
            <ac:graphicFrameMk id="6" creationId="{5094FBC8-BB74-47F3-965D-16BC678F4D1D}"/>
          </ac:graphicFrameMkLst>
        </pc:graphicFrameChg>
      </pc:sldChg>
      <pc:sldChg chg="modSp mod">
        <pc:chgData name="Alfred Asterjadhi" userId="39de57b9-85c0-4fd1-aaac-8ca2b6560ad0" providerId="ADAL" clId="{3AF8E451-6A10-4DC6-8F4C-767DBD326839}" dt="2024-11-11T19:08:19.133" v="4258" actId="400"/>
        <pc:sldMkLst>
          <pc:docMk/>
          <pc:sldMk cId="3486068256" sldId="1167"/>
        </pc:sldMkLst>
        <pc:graphicFrameChg chg="mod modGraphic">
          <ac:chgData name="Alfred Asterjadhi" userId="39de57b9-85c0-4fd1-aaac-8ca2b6560ad0" providerId="ADAL" clId="{3AF8E451-6A10-4DC6-8F4C-767DBD326839}" dt="2024-11-11T19:08:19.133" v="4258" actId="400"/>
          <ac:graphicFrameMkLst>
            <pc:docMk/>
            <pc:sldMk cId="3486068256" sldId="1167"/>
            <ac:graphicFrameMk id="6" creationId="{5094FBC8-BB74-47F3-965D-16BC678F4D1D}"/>
          </ac:graphicFrameMkLst>
        </pc:graphicFrameChg>
      </pc:sldChg>
      <pc:sldChg chg="addSp delSp modSp mod chgLayout">
        <pc:chgData name="Alfred Asterjadhi" userId="39de57b9-85c0-4fd1-aaac-8ca2b6560ad0" providerId="ADAL" clId="{3AF8E451-6A10-4DC6-8F4C-767DBD326839}" dt="2024-11-11T20:09:41.294" v="4402" actId="20577"/>
        <pc:sldMkLst>
          <pc:docMk/>
          <pc:sldMk cId="3441807947" sldId="1178"/>
        </pc:sldMkLst>
        <pc:spChg chg="mod ord">
          <ac:chgData name="Alfred Asterjadhi" userId="39de57b9-85c0-4fd1-aaac-8ca2b6560ad0" providerId="ADAL" clId="{3AF8E451-6A10-4DC6-8F4C-767DBD326839}" dt="2024-11-11T01:43:22.489" v="3606" actId="6264"/>
          <ac:spMkLst>
            <pc:docMk/>
            <pc:sldMk cId="3441807947" sldId="1178"/>
            <ac:spMk id="2" creationId="{351AE0D1-AA6D-7148-E235-F816B28AA13D}"/>
          </ac:spMkLst>
        </pc:spChg>
        <pc:spChg chg="del">
          <ac:chgData name="Alfred Asterjadhi" userId="39de57b9-85c0-4fd1-aaac-8ca2b6560ad0" providerId="ADAL" clId="{3AF8E451-6A10-4DC6-8F4C-767DBD326839}" dt="2024-11-11T01:43:22.489" v="3606" actId="6264"/>
          <ac:spMkLst>
            <pc:docMk/>
            <pc:sldMk cId="3441807947" sldId="1178"/>
            <ac:spMk id="3" creationId="{842F4698-068C-0D1A-95F6-95A3ABD67C26}"/>
          </ac:spMkLst>
        </pc:spChg>
        <pc:spChg chg="mod ord">
          <ac:chgData name="Alfred Asterjadhi" userId="39de57b9-85c0-4fd1-aaac-8ca2b6560ad0" providerId="ADAL" clId="{3AF8E451-6A10-4DC6-8F4C-767DBD326839}" dt="2024-11-11T01:43:22.489" v="3606" actId="6264"/>
          <ac:spMkLst>
            <pc:docMk/>
            <pc:sldMk cId="3441807947" sldId="1178"/>
            <ac:spMk id="4" creationId="{932AD4AE-27FE-2612-100A-B54114FFCB12}"/>
          </ac:spMkLst>
        </pc:spChg>
        <pc:spChg chg="mod ord">
          <ac:chgData name="Alfred Asterjadhi" userId="39de57b9-85c0-4fd1-aaac-8ca2b6560ad0" providerId="ADAL" clId="{3AF8E451-6A10-4DC6-8F4C-767DBD326839}" dt="2024-11-11T01:43:22.489" v="3606" actId="6264"/>
          <ac:spMkLst>
            <pc:docMk/>
            <pc:sldMk cId="3441807947" sldId="1178"/>
            <ac:spMk id="5" creationId="{342AE941-5E47-2F75-485D-15F69259C206}"/>
          </ac:spMkLst>
        </pc:spChg>
        <pc:spChg chg="mod ord">
          <ac:chgData name="Alfred Asterjadhi" userId="39de57b9-85c0-4fd1-aaac-8ca2b6560ad0" providerId="ADAL" clId="{3AF8E451-6A10-4DC6-8F4C-767DBD326839}" dt="2024-11-11T01:43:22.489" v="3606" actId="6264"/>
          <ac:spMkLst>
            <pc:docMk/>
            <pc:sldMk cId="3441807947" sldId="1178"/>
            <ac:spMk id="6" creationId="{3611C6AB-F440-DEE6-D0A4-450AF2DA4D3F}"/>
          </ac:spMkLst>
        </pc:spChg>
        <pc:spChg chg="add del mod">
          <ac:chgData name="Alfred Asterjadhi" userId="39de57b9-85c0-4fd1-aaac-8ca2b6560ad0" providerId="ADAL" clId="{3AF8E451-6A10-4DC6-8F4C-767DBD326839}" dt="2024-11-11T01:43:22.489" v="3606" actId="6264"/>
          <ac:spMkLst>
            <pc:docMk/>
            <pc:sldMk cId="3441807947" sldId="1178"/>
            <ac:spMk id="7" creationId="{EB7C997A-F565-C691-6E62-FE0E62586F5F}"/>
          </ac:spMkLst>
        </pc:spChg>
        <pc:spChg chg="add del mod">
          <ac:chgData name="Alfred Asterjadhi" userId="39de57b9-85c0-4fd1-aaac-8ca2b6560ad0" providerId="ADAL" clId="{3AF8E451-6A10-4DC6-8F4C-767DBD326839}" dt="2024-11-11T01:43:22.489" v="3606" actId="6264"/>
          <ac:spMkLst>
            <pc:docMk/>
            <pc:sldMk cId="3441807947" sldId="1178"/>
            <ac:spMk id="8" creationId="{6CD4E97E-3617-3BC6-EB38-581EFD78AB77}"/>
          </ac:spMkLst>
        </pc:spChg>
        <pc:spChg chg="add del mod">
          <ac:chgData name="Alfred Asterjadhi" userId="39de57b9-85c0-4fd1-aaac-8ca2b6560ad0" providerId="ADAL" clId="{3AF8E451-6A10-4DC6-8F4C-767DBD326839}" dt="2024-11-11T01:43:22.489" v="3606" actId="6264"/>
          <ac:spMkLst>
            <pc:docMk/>
            <pc:sldMk cId="3441807947" sldId="1178"/>
            <ac:spMk id="9" creationId="{5E5484BE-C121-AF16-C696-1E64CA3A9B0F}"/>
          </ac:spMkLst>
        </pc:spChg>
        <pc:spChg chg="add del mod">
          <ac:chgData name="Alfred Asterjadhi" userId="39de57b9-85c0-4fd1-aaac-8ca2b6560ad0" providerId="ADAL" clId="{3AF8E451-6A10-4DC6-8F4C-767DBD326839}" dt="2024-11-11T01:43:22.489" v="3606" actId="6264"/>
          <ac:spMkLst>
            <pc:docMk/>
            <pc:sldMk cId="3441807947" sldId="1178"/>
            <ac:spMk id="10" creationId="{46C21EAB-B993-024F-FE88-D973752AB401}"/>
          </ac:spMkLst>
        </pc:spChg>
        <pc:spChg chg="add mod ord">
          <ac:chgData name="Alfred Asterjadhi" userId="39de57b9-85c0-4fd1-aaac-8ca2b6560ad0" providerId="ADAL" clId="{3AF8E451-6A10-4DC6-8F4C-767DBD326839}" dt="2024-11-11T20:09:41.294" v="4402" actId="20577"/>
          <ac:spMkLst>
            <pc:docMk/>
            <pc:sldMk cId="3441807947" sldId="1178"/>
            <ac:spMk id="11" creationId="{761FF12D-1F60-683F-F5F4-249649063E3D}"/>
          </ac:spMkLst>
        </pc:spChg>
      </pc:sldChg>
      <pc:sldChg chg="addSp delSp modSp mod chgLayout">
        <pc:chgData name="Alfred Asterjadhi" userId="39de57b9-85c0-4fd1-aaac-8ca2b6560ad0" providerId="ADAL" clId="{3AF8E451-6A10-4DC6-8F4C-767DBD326839}" dt="2024-11-11T01:03:31.833" v="3316" actId="6264"/>
        <pc:sldMkLst>
          <pc:docMk/>
          <pc:sldMk cId="4212050258" sldId="1256"/>
        </pc:sldMkLst>
        <pc:spChg chg="mod ord">
          <ac:chgData name="Alfred Asterjadhi" userId="39de57b9-85c0-4fd1-aaac-8ca2b6560ad0" providerId="ADAL" clId="{3AF8E451-6A10-4DC6-8F4C-767DBD326839}" dt="2024-11-11T01:03:31.833" v="3316" actId="6264"/>
          <ac:spMkLst>
            <pc:docMk/>
            <pc:sldMk cId="4212050258" sldId="1256"/>
            <ac:spMk id="2" creationId="{F8E71A1C-81DF-203F-67AF-C01DC9A16530}"/>
          </ac:spMkLst>
        </pc:spChg>
        <pc:spChg chg="del mod ord">
          <ac:chgData name="Alfred Asterjadhi" userId="39de57b9-85c0-4fd1-aaac-8ca2b6560ad0" providerId="ADAL" clId="{3AF8E451-6A10-4DC6-8F4C-767DBD326839}" dt="2024-11-11T01:03:31.833" v="3316" actId="6264"/>
          <ac:spMkLst>
            <pc:docMk/>
            <pc:sldMk cId="4212050258" sldId="1256"/>
            <ac:spMk id="3" creationId="{40697212-82EA-064E-CD79-BC33C537E773}"/>
          </ac:spMkLst>
        </pc:spChg>
        <pc:spChg chg="mod ord">
          <ac:chgData name="Alfred Asterjadhi" userId="39de57b9-85c0-4fd1-aaac-8ca2b6560ad0" providerId="ADAL" clId="{3AF8E451-6A10-4DC6-8F4C-767DBD326839}" dt="2024-11-11T01:03:31.833" v="3316" actId="6264"/>
          <ac:spMkLst>
            <pc:docMk/>
            <pc:sldMk cId="4212050258" sldId="1256"/>
            <ac:spMk id="4" creationId="{DD8FF0D1-5170-F460-0D0C-0D0218E56DD9}"/>
          </ac:spMkLst>
        </pc:spChg>
        <pc:spChg chg="mod ord">
          <ac:chgData name="Alfred Asterjadhi" userId="39de57b9-85c0-4fd1-aaac-8ca2b6560ad0" providerId="ADAL" clId="{3AF8E451-6A10-4DC6-8F4C-767DBD326839}" dt="2024-11-11T01:03:31.833" v="3316" actId="6264"/>
          <ac:spMkLst>
            <pc:docMk/>
            <pc:sldMk cId="4212050258" sldId="1256"/>
            <ac:spMk id="5" creationId="{49F7A257-BA14-6A71-A708-FC314AC13338}"/>
          </ac:spMkLst>
        </pc:spChg>
        <pc:spChg chg="mod ord">
          <ac:chgData name="Alfred Asterjadhi" userId="39de57b9-85c0-4fd1-aaac-8ca2b6560ad0" providerId="ADAL" clId="{3AF8E451-6A10-4DC6-8F4C-767DBD326839}" dt="2024-11-11T01:03:31.833" v="3316" actId="6264"/>
          <ac:spMkLst>
            <pc:docMk/>
            <pc:sldMk cId="4212050258" sldId="1256"/>
            <ac:spMk id="6" creationId="{4EB342EC-1064-B54C-3913-1CB14EF0C552}"/>
          </ac:spMkLst>
        </pc:spChg>
        <pc:spChg chg="add del mod">
          <ac:chgData name="Alfred Asterjadhi" userId="39de57b9-85c0-4fd1-aaac-8ca2b6560ad0" providerId="ADAL" clId="{3AF8E451-6A10-4DC6-8F4C-767DBD326839}" dt="2024-11-11T01:01:39.668" v="3147" actId="6264"/>
          <ac:spMkLst>
            <pc:docMk/>
            <pc:sldMk cId="4212050258" sldId="1256"/>
            <ac:spMk id="7" creationId="{335F46EC-757C-F850-D127-DB3034572509}"/>
          </ac:spMkLst>
        </pc:spChg>
        <pc:spChg chg="add del mod">
          <ac:chgData name="Alfred Asterjadhi" userId="39de57b9-85c0-4fd1-aaac-8ca2b6560ad0" providerId="ADAL" clId="{3AF8E451-6A10-4DC6-8F4C-767DBD326839}" dt="2024-11-11T01:01:39.668" v="3147" actId="6264"/>
          <ac:spMkLst>
            <pc:docMk/>
            <pc:sldMk cId="4212050258" sldId="1256"/>
            <ac:spMk id="8" creationId="{E0765185-A445-8D52-874D-656168B06CA1}"/>
          </ac:spMkLst>
        </pc:spChg>
        <pc:spChg chg="add del mod">
          <ac:chgData name="Alfred Asterjadhi" userId="39de57b9-85c0-4fd1-aaac-8ca2b6560ad0" providerId="ADAL" clId="{3AF8E451-6A10-4DC6-8F4C-767DBD326839}" dt="2024-11-11T01:01:39.668" v="3147" actId="6264"/>
          <ac:spMkLst>
            <pc:docMk/>
            <pc:sldMk cId="4212050258" sldId="1256"/>
            <ac:spMk id="9" creationId="{8CC9D7C2-FED7-810B-5161-AC80F76F9FB8}"/>
          </ac:spMkLst>
        </pc:spChg>
        <pc:spChg chg="add del mod">
          <ac:chgData name="Alfred Asterjadhi" userId="39de57b9-85c0-4fd1-aaac-8ca2b6560ad0" providerId="ADAL" clId="{3AF8E451-6A10-4DC6-8F4C-767DBD326839}" dt="2024-11-11T01:01:39.668" v="3147" actId="6264"/>
          <ac:spMkLst>
            <pc:docMk/>
            <pc:sldMk cId="4212050258" sldId="1256"/>
            <ac:spMk id="10" creationId="{4F987FBF-F073-E2B8-A118-D436B7BA7298}"/>
          </ac:spMkLst>
        </pc:spChg>
        <pc:spChg chg="add del mod">
          <ac:chgData name="Alfred Asterjadhi" userId="39de57b9-85c0-4fd1-aaac-8ca2b6560ad0" providerId="ADAL" clId="{3AF8E451-6A10-4DC6-8F4C-767DBD326839}" dt="2024-11-11T01:01:39.668" v="3147" actId="6264"/>
          <ac:spMkLst>
            <pc:docMk/>
            <pc:sldMk cId="4212050258" sldId="1256"/>
            <ac:spMk id="11" creationId="{5C407CB0-ED3F-75CB-0FAB-5057A5EEFF03}"/>
          </ac:spMkLst>
        </pc:spChg>
        <pc:spChg chg="add del mod">
          <ac:chgData name="Alfred Asterjadhi" userId="39de57b9-85c0-4fd1-aaac-8ca2b6560ad0" providerId="ADAL" clId="{3AF8E451-6A10-4DC6-8F4C-767DBD326839}" dt="2024-11-11T01:03:31.833" v="3316" actId="6264"/>
          <ac:spMkLst>
            <pc:docMk/>
            <pc:sldMk cId="4212050258" sldId="1256"/>
            <ac:spMk id="12" creationId="{CFFB5DAB-4E57-4414-B5A5-CA263AB93876}"/>
          </ac:spMkLst>
        </pc:spChg>
        <pc:spChg chg="add del mod">
          <ac:chgData name="Alfred Asterjadhi" userId="39de57b9-85c0-4fd1-aaac-8ca2b6560ad0" providerId="ADAL" clId="{3AF8E451-6A10-4DC6-8F4C-767DBD326839}" dt="2024-11-11T01:03:31.833" v="3316" actId="6264"/>
          <ac:spMkLst>
            <pc:docMk/>
            <pc:sldMk cId="4212050258" sldId="1256"/>
            <ac:spMk id="13" creationId="{A251E174-211E-02D6-B3E4-945DF1BCE2B0}"/>
          </ac:spMkLst>
        </pc:spChg>
        <pc:spChg chg="add del mod">
          <ac:chgData name="Alfred Asterjadhi" userId="39de57b9-85c0-4fd1-aaac-8ca2b6560ad0" providerId="ADAL" clId="{3AF8E451-6A10-4DC6-8F4C-767DBD326839}" dt="2024-11-11T01:03:31.833" v="3316" actId="6264"/>
          <ac:spMkLst>
            <pc:docMk/>
            <pc:sldMk cId="4212050258" sldId="1256"/>
            <ac:spMk id="14" creationId="{89703812-1FB3-CF3F-EBFC-F4C7394DD130}"/>
          </ac:spMkLst>
        </pc:spChg>
        <pc:spChg chg="add del mod">
          <ac:chgData name="Alfred Asterjadhi" userId="39de57b9-85c0-4fd1-aaac-8ca2b6560ad0" providerId="ADAL" clId="{3AF8E451-6A10-4DC6-8F4C-767DBD326839}" dt="2024-11-11T01:03:31.833" v="3316" actId="6264"/>
          <ac:spMkLst>
            <pc:docMk/>
            <pc:sldMk cId="4212050258" sldId="1256"/>
            <ac:spMk id="15" creationId="{2BD41ABF-448F-38C7-CEEF-101EDF67EA71}"/>
          </ac:spMkLst>
        </pc:spChg>
        <pc:spChg chg="add mod ord">
          <ac:chgData name="Alfred Asterjadhi" userId="39de57b9-85c0-4fd1-aaac-8ca2b6560ad0" providerId="ADAL" clId="{3AF8E451-6A10-4DC6-8F4C-767DBD326839}" dt="2024-11-11T01:03:31.833" v="3316" actId="6264"/>
          <ac:spMkLst>
            <pc:docMk/>
            <pc:sldMk cId="4212050258" sldId="1256"/>
            <ac:spMk id="16" creationId="{6CA749B1-A81C-2317-BB52-A957B24ED6D3}"/>
          </ac:spMkLst>
        </pc:spChg>
      </pc:sldChg>
      <pc:sldChg chg="del">
        <pc:chgData name="Alfred Asterjadhi" userId="39de57b9-85c0-4fd1-aaac-8ca2b6560ad0" providerId="ADAL" clId="{3AF8E451-6A10-4DC6-8F4C-767DBD326839}" dt="2024-11-11T01:02:52.235" v="3291" actId="47"/>
        <pc:sldMkLst>
          <pc:docMk/>
          <pc:sldMk cId="1861109961" sldId="1269"/>
        </pc:sldMkLst>
      </pc:sldChg>
      <pc:sldChg chg="modSp mod">
        <pc:chgData name="Alfred Asterjadhi" userId="39de57b9-85c0-4fd1-aaac-8ca2b6560ad0" providerId="ADAL" clId="{3AF8E451-6A10-4DC6-8F4C-767DBD326839}" dt="2024-11-11T19:04:14.548" v="4247" actId="20577"/>
        <pc:sldMkLst>
          <pc:docMk/>
          <pc:sldMk cId="3809017515" sldId="1272"/>
        </pc:sldMkLst>
        <pc:graphicFrameChg chg="mod modGraphic">
          <ac:chgData name="Alfred Asterjadhi" userId="39de57b9-85c0-4fd1-aaac-8ca2b6560ad0" providerId="ADAL" clId="{3AF8E451-6A10-4DC6-8F4C-767DBD326839}" dt="2024-11-11T19:04:14.548" v="4247" actId="20577"/>
          <ac:graphicFrameMkLst>
            <pc:docMk/>
            <pc:sldMk cId="3809017515" sldId="1272"/>
            <ac:graphicFrameMk id="6" creationId="{5094FBC8-BB74-47F3-965D-16BC678F4D1D}"/>
          </ac:graphicFrameMkLst>
        </pc:graphicFrameChg>
      </pc:sldChg>
      <pc:sldChg chg="modSp mod">
        <pc:chgData name="Alfred Asterjadhi" userId="39de57b9-85c0-4fd1-aaac-8ca2b6560ad0" providerId="ADAL" clId="{3AF8E451-6A10-4DC6-8F4C-767DBD326839}" dt="2024-11-11T19:09:04.920" v="4266" actId="400"/>
        <pc:sldMkLst>
          <pc:docMk/>
          <pc:sldMk cId="1256207422" sldId="1273"/>
        </pc:sldMkLst>
        <pc:graphicFrameChg chg="mod modGraphic">
          <ac:chgData name="Alfred Asterjadhi" userId="39de57b9-85c0-4fd1-aaac-8ca2b6560ad0" providerId="ADAL" clId="{3AF8E451-6A10-4DC6-8F4C-767DBD326839}" dt="2024-11-11T19:09:04.920" v="4266" actId="400"/>
          <ac:graphicFrameMkLst>
            <pc:docMk/>
            <pc:sldMk cId="1256207422" sldId="1273"/>
            <ac:graphicFrameMk id="6" creationId="{5094FBC8-BB74-47F3-965D-16BC678F4D1D}"/>
          </ac:graphicFrameMkLst>
        </pc:graphicFrameChg>
      </pc:sldChg>
      <pc:sldChg chg="modSp">
        <pc:chgData name="Alfred Asterjadhi" userId="39de57b9-85c0-4fd1-aaac-8ca2b6560ad0" providerId="ADAL" clId="{3AF8E451-6A10-4DC6-8F4C-767DBD326839}" dt="2024-11-11T01:49:46.400" v="3706"/>
        <pc:sldMkLst>
          <pc:docMk/>
          <pc:sldMk cId="3576094034" sldId="1274"/>
        </pc:sldMkLst>
        <pc:graphicFrameChg chg="mod">
          <ac:chgData name="Alfred Asterjadhi" userId="39de57b9-85c0-4fd1-aaac-8ca2b6560ad0" providerId="ADAL" clId="{3AF8E451-6A10-4DC6-8F4C-767DBD326839}" dt="2024-11-11T01:49:46.400" v="3706"/>
          <ac:graphicFrameMkLst>
            <pc:docMk/>
            <pc:sldMk cId="3576094034" sldId="1274"/>
            <ac:graphicFrameMk id="6" creationId="{5094FBC8-BB74-47F3-965D-16BC678F4D1D}"/>
          </ac:graphicFrameMkLst>
        </pc:graphicFrameChg>
      </pc:sldChg>
      <pc:sldChg chg="modSp mod">
        <pc:chgData name="Alfred Asterjadhi" userId="39de57b9-85c0-4fd1-aaac-8ca2b6560ad0" providerId="ADAL" clId="{3AF8E451-6A10-4DC6-8F4C-767DBD326839}" dt="2024-11-11T21:41:47.205" v="4449" actId="20577"/>
        <pc:sldMkLst>
          <pc:docMk/>
          <pc:sldMk cId="1930027812" sldId="1275"/>
        </pc:sldMkLst>
        <pc:graphicFrameChg chg="mod modGraphic">
          <ac:chgData name="Alfred Asterjadhi" userId="39de57b9-85c0-4fd1-aaac-8ca2b6560ad0" providerId="ADAL" clId="{3AF8E451-6A10-4DC6-8F4C-767DBD326839}" dt="2024-11-11T21:41:47.205" v="4449" actId="20577"/>
          <ac:graphicFrameMkLst>
            <pc:docMk/>
            <pc:sldMk cId="1930027812" sldId="1275"/>
            <ac:graphicFrameMk id="6" creationId="{5094FBC8-BB74-47F3-965D-16BC678F4D1D}"/>
          </ac:graphicFrameMkLst>
        </pc:graphicFrameChg>
      </pc:sldChg>
      <pc:sldChg chg="modSp mod">
        <pc:chgData name="Alfred Asterjadhi" userId="39de57b9-85c0-4fd1-aaac-8ca2b6560ad0" providerId="ADAL" clId="{3AF8E451-6A10-4DC6-8F4C-767DBD326839}" dt="2024-11-11T03:08:06.256" v="4041" actId="20577"/>
        <pc:sldMkLst>
          <pc:docMk/>
          <pc:sldMk cId="2672561226" sldId="1276"/>
        </pc:sldMkLst>
        <pc:graphicFrameChg chg="mod modGraphic">
          <ac:chgData name="Alfred Asterjadhi" userId="39de57b9-85c0-4fd1-aaac-8ca2b6560ad0" providerId="ADAL" clId="{3AF8E451-6A10-4DC6-8F4C-767DBD326839}" dt="2024-11-11T03:08:06.256" v="4041" actId="20577"/>
          <ac:graphicFrameMkLst>
            <pc:docMk/>
            <pc:sldMk cId="2672561226" sldId="1276"/>
            <ac:graphicFrameMk id="6" creationId="{5094FBC8-BB74-47F3-965D-16BC678F4D1D}"/>
          </ac:graphicFrameMkLst>
        </pc:graphicFrameChg>
      </pc:sldChg>
      <pc:sldChg chg="modSp mod">
        <pc:chgData name="Alfred Asterjadhi" userId="39de57b9-85c0-4fd1-aaac-8ca2b6560ad0" providerId="ADAL" clId="{3AF8E451-6A10-4DC6-8F4C-767DBD326839}" dt="2024-11-11T01:55:11.524" v="3737" actId="2711"/>
        <pc:sldMkLst>
          <pc:docMk/>
          <pc:sldMk cId="1246262870" sldId="1277"/>
        </pc:sldMkLst>
        <pc:graphicFrameChg chg="mod modGraphic">
          <ac:chgData name="Alfred Asterjadhi" userId="39de57b9-85c0-4fd1-aaac-8ca2b6560ad0" providerId="ADAL" clId="{3AF8E451-6A10-4DC6-8F4C-767DBD326839}" dt="2024-11-11T01:55:11.524" v="3737" actId="2711"/>
          <ac:graphicFrameMkLst>
            <pc:docMk/>
            <pc:sldMk cId="1246262870" sldId="1277"/>
            <ac:graphicFrameMk id="6" creationId="{5094FBC8-BB74-47F3-965D-16BC678F4D1D}"/>
          </ac:graphicFrameMkLst>
        </pc:graphicFrameChg>
      </pc:sldChg>
      <pc:sldChg chg="modSp mod">
        <pc:chgData name="Alfred Asterjadhi" userId="39de57b9-85c0-4fd1-aaac-8ca2b6560ad0" providerId="ADAL" clId="{3AF8E451-6A10-4DC6-8F4C-767DBD326839}" dt="2024-11-11T19:09:33.680" v="4276" actId="207"/>
        <pc:sldMkLst>
          <pc:docMk/>
          <pc:sldMk cId="2455484467" sldId="1278"/>
        </pc:sldMkLst>
        <pc:graphicFrameChg chg="mod modGraphic">
          <ac:chgData name="Alfred Asterjadhi" userId="39de57b9-85c0-4fd1-aaac-8ca2b6560ad0" providerId="ADAL" clId="{3AF8E451-6A10-4DC6-8F4C-767DBD326839}" dt="2024-11-11T19:09:33.680" v="4276" actId="207"/>
          <ac:graphicFrameMkLst>
            <pc:docMk/>
            <pc:sldMk cId="2455484467" sldId="1278"/>
            <ac:graphicFrameMk id="6" creationId="{5094FBC8-BB74-47F3-965D-16BC678F4D1D}"/>
          </ac:graphicFrameMkLst>
        </pc:graphicFrameChg>
      </pc:sldChg>
      <pc:sldChg chg="modSp mod">
        <pc:chgData name="Alfred Asterjadhi" userId="39de57b9-85c0-4fd1-aaac-8ca2b6560ad0" providerId="ADAL" clId="{3AF8E451-6A10-4DC6-8F4C-767DBD326839}" dt="2024-11-11T03:00:50.116" v="4004" actId="20577"/>
        <pc:sldMkLst>
          <pc:docMk/>
          <pc:sldMk cId="3685291219" sldId="1279"/>
        </pc:sldMkLst>
        <pc:graphicFrameChg chg="mod modGraphic">
          <ac:chgData name="Alfred Asterjadhi" userId="39de57b9-85c0-4fd1-aaac-8ca2b6560ad0" providerId="ADAL" clId="{3AF8E451-6A10-4DC6-8F4C-767DBD326839}" dt="2024-11-11T03:00:50.116" v="4004" actId="20577"/>
          <ac:graphicFrameMkLst>
            <pc:docMk/>
            <pc:sldMk cId="3685291219" sldId="1279"/>
            <ac:graphicFrameMk id="6" creationId="{5094FBC8-BB74-47F3-965D-16BC678F4D1D}"/>
          </ac:graphicFrameMkLst>
        </pc:graphicFrameChg>
      </pc:sldChg>
      <pc:sldChg chg="modSp">
        <pc:chgData name="Alfred Asterjadhi" userId="39de57b9-85c0-4fd1-aaac-8ca2b6560ad0" providerId="ADAL" clId="{3AF8E451-6A10-4DC6-8F4C-767DBD326839}" dt="2024-11-11T01:50:30.334" v="3710"/>
        <pc:sldMkLst>
          <pc:docMk/>
          <pc:sldMk cId="536130981" sldId="1280"/>
        </pc:sldMkLst>
        <pc:graphicFrameChg chg="mod">
          <ac:chgData name="Alfred Asterjadhi" userId="39de57b9-85c0-4fd1-aaac-8ca2b6560ad0" providerId="ADAL" clId="{3AF8E451-6A10-4DC6-8F4C-767DBD326839}" dt="2024-11-11T01:50:30.334" v="3710"/>
          <ac:graphicFrameMkLst>
            <pc:docMk/>
            <pc:sldMk cId="536130981" sldId="1280"/>
            <ac:graphicFrameMk id="6" creationId="{5094FBC8-BB74-47F3-965D-16BC678F4D1D}"/>
          </ac:graphicFrameMkLst>
        </pc:graphicFrameChg>
      </pc:sldChg>
      <pc:sldChg chg="addSp modSp mod">
        <pc:chgData name="Alfred Asterjadhi" userId="39de57b9-85c0-4fd1-aaac-8ca2b6560ad0" providerId="ADAL" clId="{3AF8E451-6A10-4DC6-8F4C-767DBD326839}" dt="2024-11-11T18:30:13.324" v="4153" actId="207"/>
        <pc:sldMkLst>
          <pc:docMk/>
          <pc:sldMk cId="2299619968" sldId="1281"/>
        </pc:sldMkLst>
        <pc:spChg chg="mod">
          <ac:chgData name="Alfred Asterjadhi" userId="39de57b9-85c0-4fd1-aaac-8ca2b6560ad0" providerId="ADAL" clId="{3AF8E451-6A10-4DC6-8F4C-767DBD326839}" dt="2024-11-11T18:30:05.284" v="4152" actId="13926"/>
          <ac:spMkLst>
            <pc:docMk/>
            <pc:sldMk cId="2299619968" sldId="1281"/>
            <ac:spMk id="2" creationId="{4B5F0D0E-8BB7-48AB-9160-728B8B3399A2}"/>
          </ac:spMkLst>
        </pc:spChg>
        <pc:spChg chg="mod">
          <ac:chgData name="Alfred Asterjadhi" userId="39de57b9-85c0-4fd1-aaac-8ca2b6560ad0" providerId="ADAL" clId="{3AF8E451-6A10-4DC6-8F4C-767DBD326839}" dt="2024-11-11T18:30:13.324" v="4153" actId="207"/>
          <ac:spMkLst>
            <pc:docMk/>
            <pc:sldMk cId="2299619968" sldId="1281"/>
            <ac:spMk id="3" creationId="{DFB0BA47-D7B6-4F95-932E-A7AA615BC440}"/>
          </ac:spMkLst>
        </pc:spChg>
        <pc:graphicFrameChg chg="add mod">
          <ac:chgData name="Alfred Asterjadhi" userId="39de57b9-85c0-4fd1-aaac-8ca2b6560ad0" providerId="ADAL" clId="{3AF8E451-6A10-4DC6-8F4C-767DBD326839}" dt="2024-11-10T20:53:50.637" v="788"/>
          <ac:graphicFrameMkLst>
            <pc:docMk/>
            <pc:sldMk cId="2299619968" sldId="1281"/>
            <ac:graphicFrameMk id="7" creationId="{2B18A12F-C926-C6FF-3EB7-F9D1B02D0955}"/>
          </ac:graphicFrameMkLst>
        </pc:graphicFrameChg>
      </pc:sldChg>
      <pc:sldChg chg="modSp mod">
        <pc:chgData name="Alfred Asterjadhi" userId="39de57b9-85c0-4fd1-aaac-8ca2b6560ad0" providerId="ADAL" clId="{3AF8E451-6A10-4DC6-8F4C-767DBD326839}" dt="2024-11-11T18:35:11.771" v="4171" actId="20577"/>
        <pc:sldMkLst>
          <pc:docMk/>
          <pc:sldMk cId="1237462592" sldId="1282"/>
        </pc:sldMkLst>
        <pc:spChg chg="mod">
          <ac:chgData name="Alfred Asterjadhi" userId="39de57b9-85c0-4fd1-aaac-8ca2b6560ad0" providerId="ADAL" clId="{3AF8E451-6A10-4DC6-8F4C-767DBD326839}" dt="2024-11-11T17:27:56.865" v="4055" actId="13926"/>
          <ac:spMkLst>
            <pc:docMk/>
            <pc:sldMk cId="1237462592" sldId="1282"/>
            <ac:spMk id="2" creationId="{4B5F0D0E-8BB7-48AB-9160-728B8B3399A2}"/>
          </ac:spMkLst>
        </pc:spChg>
        <pc:spChg chg="mod">
          <ac:chgData name="Alfred Asterjadhi" userId="39de57b9-85c0-4fd1-aaac-8ca2b6560ad0" providerId="ADAL" clId="{3AF8E451-6A10-4DC6-8F4C-767DBD326839}" dt="2024-11-11T18:35:11.771" v="4171" actId="20577"/>
          <ac:spMkLst>
            <pc:docMk/>
            <pc:sldMk cId="1237462592" sldId="1282"/>
            <ac:spMk id="3" creationId="{DFB0BA47-D7B6-4F95-932E-A7AA615BC440}"/>
          </ac:spMkLst>
        </pc:spChg>
      </pc:sldChg>
      <pc:sldChg chg="addSp modSp mod">
        <pc:chgData name="Alfred Asterjadhi" userId="39de57b9-85c0-4fd1-aaac-8ca2b6560ad0" providerId="ADAL" clId="{3AF8E451-6A10-4DC6-8F4C-767DBD326839}" dt="2024-11-13T01:05:49.123" v="6618" actId="13926"/>
        <pc:sldMkLst>
          <pc:docMk/>
          <pc:sldMk cId="2189037386" sldId="1283"/>
        </pc:sldMkLst>
        <pc:spChg chg="mod">
          <ac:chgData name="Alfred Asterjadhi" userId="39de57b9-85c0-4fd1-aaac-8ca2b6560ad0" providerId="ADAL" clId="{3AF8E451-6A10-4DC6-8F4C-767DBD326839}" dt="2024-11-13T01:05:49.123" v="6618" actId="13926"/>
          <ac:spMkLst>
            <pc:docMk/>
            <pc:sldMk cId="2189037386" sldId="1283"/>
            <ac:spMk id="2" creationId="{4B5F0D0E-8BB7-48AB-9160-728B8B3399A2}"/>
          </ac:spMkLst>
        </pc:spChg>
        <pc:spChg chg="mod">
          <ac:chgData name="Alfred Asterjadhi" userId="39de57b9-85c0-4fd1-aaac-8ca2b6560ad0" providerId="ADAL" clId="{3AF8E451-6A10-4DC6-8F4C-767DBD326839}" dt="2024-11-13T01:05:45.094" v="6617" actId="20578"/>
          <ac:spMkLst>
            <pc:docMk/>
            <pc:sldMk cId="2189037386" sldId="1283"/>
            <ac:spMk id="3" creationId="{DFB0BA47-D7B6-4F95-932E-A7AA615BC440}"/>
          </ac:spMkLst>
        </pc:spChg>
        <pc:graphicFrameChg chg="add mod">
          <ac:chgData name="Alfred Asterjadhi" userId="39de57b9-85c0-4fd1-aaac-8ca2b6560ad0" providerId="ADAL" clId="{3AF8E451-6A10-4DC6-8F4C-767DBD326839}" dt="2024-11-10T20:56:31.810" v="843"/>
          <ac:graphicFrameMkLst>
            <pc:docMk/>
            <pc:sldMk cId="2189037386" sldId="1283"/>
            <ac:graphicFrameMk id="7" creationId="{4F88ABBD-EA95-D3FD-19D2-20C0E09A748D}"/>
          </ac:graphicFrameMkLst>
        </pc:graphicFrameChg>
      </pc:sldChg>
      <pc:sldChg chg="addSp delSp modSp mod">
        <pc:chgData name="Alfred Asterjadhi" userId="39de57b9-85c0-4fd1-aaac-8ca2b6560ad0" providerId="ADAL" clId="{3AF8E451-6A10-4DC6-8F4C-767DBD326839}" dt="2024-11-12T20:13:55.506" v="5790" actId="13926"/>
        <pc:sldMkLst>
          <pc:docMk/>
          <pc:sldMk cId="2540908627" sldId="1284"/>
        </pc:sldMkLst>
        <pc:spChg chg="mod">
          <ac:chgData name="Alfred Asterjadhi" userId="39de57b9-85c0-4fd1-aaac-8ca2b6560ad0" providerId="ADAL" clId="{3AF8E451-6A10-4DC6-8F4C-767DBD326839}" dt="2024-11-12T20:13:55.506" v="5790" actId="13926"/>
          <ac:spMkLst>
            <pc:docMk/>
            <pc:sldMk cId="2540908627" sldId="1284"/>
            <ac:spMk id="2" creationId="{4B5F0D0E-8BB7-48AB-9160-728B8B3399A2}"/>
          </ac:spMkLst>
        </pc:spChg>
        <pc:spChg chg="mod">
          <ac:chgData name="Alfred Asterjadhi" userId="39de57b9-85c0-4fd1-aaac-8ca2b6560ad0" providerId="ADAL" clId="{3AF8E451-6A10-4DC6-8F4C-767DBD326839}" dt="2024-11-12T20:13:51.770" v="5789" actId="207"/>
          <ac:spMkLst>
            <pc:docMk/>
            <pc:sldMk cId="2540908627" sldId="1284"/>
            <ac:spMk id="3" creationId="{DFB0BA47-D7B6-4F95-932E-A7AA615BC440}"/>
          </ac:spMkLst>
        </pc:spChg>
        <pc:spChg chg="add del">
          <ac:chgData name="Alfred Asterjadhi" userId="39de57b9-85c0-4fd1-aaac-8ca2b6560ad0" providerId="ADAL" clId="{3AF8E451-6A10-4DC6-8F4C-767DBD326839}" dt="2024-11-10T22:31:50.197" v="2549" actId="22"/>
          <ac:spMkLst>
            <pc:docMk/>
            <pc:sldMk cId="2540908627" sldId="1284"/>
            <ac:spMk id="9" creationId="{AF837374-E58E-D8BD-5A68-B11F1B65DC3B}"/>
          </ac:spMkLst>
        </pc:spChg>
        <pc:graphicFrameChg chg="add mod">
          <ac:chgData name="Alfred Asterjadhi" userId="39de57b9-85c0-4fd1-aaac-8ca2b6560ad0" providerId="ADAL" clId="{3AF8E451-6A10-4DC6-8F4C-767DBD326839}" dt="2024-11-10T22:31:42.190" v="2547"/>
          <ac:graphicFrameMkLst>
            <pc:docMk/>
            <pc:sldMk cId="2540908627" sldId="1284"/>
            <ac:graphicFrameMk id="7" creationId="{14FF7C9D-7495-9527-B7CD-F303B9461350}"/>
          </ac:graphicFrameMkLst>
        </pc:graphicFrameChg>
      </pc:sldChg>
      <pc:sldChg chg="addSp modSp mod">
        <pc:chgData name="Alfred Asterjadhi" userId="39de57b9-85c0-4fd1-aaac-8ca2b6560ad0" providerId="ADAL" clId="{3AF8E451-6A10-4DC6-8F4C-767DBD326839}" dt="2024-11-13T00:06:26.123" v="6353" actId="13926"/>
        <pc:sldMkLst>
          <pc:docMk/>
          <pc:sldMk cId="710190022" sldId="1285"/>
        </pc:sldMkLst>
        <pc:spChg chg="mod">
          <ac:chgData name="Alfred Asterjadhi" userId="39de57b9-85c0-4fd1-aaac-8ca2b6560ad0" providerId="ADAL" clId="{3AF8E451-6A10-4DC6-8F4C-767DBD326839}" dt="2024-11-13T00:06:26.123" v="6353" actId="13926"/>
          <ac:spMkLst>
            <pc:docMk/>
            <pc:sldMk cId="710190022" sldId="1285"/>
            <ac:spMk id="2" creationId="{4B5F0D0E-8BB7-48AB-9160-728B8B3399A2}"/>
          </ac:spMkLst>
        </pc:spChg>
        <pc:spChg chg="mod">
          <ac:chgData name="Alfred Asterjadhi" userId="39de57b9-85c0-4fd1-aaac-8ca2b6560ad0" providerId="ADAL" clId="{3AF8E451-6A10-4DC6-8F4C-767DBD326839}" dt="2024-11-13T00:06:24.329" v="6352" actId="207"/>
          <ac:spMkLst>
            <pc:docMk/>
            <pc:sldMk cId="710190022" sldId="1285"/>
            <ac:spMk id="3" creationId="{DFB0BA47-D7B6-4F95-932E-A7AA615BC440}"/>
          </ac:spMkLst>
        </pc:spChg>
        <pc:graphicFrameChg chg="add mod">
          <ac:chgData name="Alfred Asterjadhi" userId="39de57b9-85c0-4fd1-aaac-8ca2b6560ad0" providerId="ADAL" clId="{3AF8E451-6A10-4DC6-8F4C-767DBD326839}" dt="2024-11-10T21:01:41.506" v="926"/>
          <ac:graphicFrameMkLst>
            <pc:docMk/>
            <pc:sldMk cId="710190022" sldId="1285"/>
            <ac:graphicFrameMk id="7" creationId="{DB1C7B8A-2E6D-D56A-2D8E-F22D68DD9640}"/>
          </ac:graphicFrameMkLst>
        </pc:graphicFrameChg>
      </pc:sldChg>
      <pc:sldChg chg="modSp mod">
        <pc:chgData name="Alfred Asterjadhi" userId="39de57b9-85c0-4fd1-aaac-8ca2b6560ad0" providerId="ADAL" clId="{3AF8E451-6A10-4DC6-8F4C-767DBD326839}" dt="2024-11-12T23:16:47.737" v="6282" actId="207"/>
        <pc:sldMkLst>
          <pc:docMk/>
          <pc:sldMk cId="115243900" sldId="1286"/>
        </pc:sldMkLst>
        <pc:spChg chg="mod">
          <ac:chgData name="Alfred Asterjadhi" userId="39de57b9-85c0-4fd1-aaac-8ca2b6560ad0" providerId="ADAL" clId="{3AF8E451-6A10-4DC6-8F4C-767DBD326839}" dt="2024-11-12T21:40:58.776" v="5832" actId="13926"/>
          <ac:spMkLst>
            <pc:docMk/>
            <pc:sldMk cId="115243900" sldId="1286"/>
            <ac:spMk id="2" creationId="{4B5F0D0E-8BB7-48AB-9160-728B8B3399A2}"/>
          </ac:spMkLst>
        </pc:spChg>
        <pc:spChg chg="mod">
          <ac:chgData name="Alfred Asterjadhi" userId="39de57b9-85c0-4fd1-aaac-8ca2b6560ad0" providerId="ADAL" clId="{3AF8E451-6A10-4DC6-8F4C-767DBD326839}" dt="2024-11-12T23:16:47.737" v="6282" actId="207"/>
          <ac:spMkLst>
            <pc:docMk/>
            <pc:sldMk cId="115243900" sldId="1286"/>
            <ac:spMk id="3" creationId="{DFB0BA47-D7B6-4F95-932E-A7AA615BC440}"/>
          </ac:spMkLst>
        </pc:spChg>
      </pc:sldChg>
      <pc:sldChg chg="modSp mod">
        <pc:chgData name="Alfred Asterjadhi" userId="39de57b9-85c0-4fd1-aaac-8ca2b6560ad0" providerId="ADAL" clId="{3AF8E451-6A10-4DC6-8F4C-767DBD326839}" dt="2024-11-13T00:14:03.621" v="6479" actId="6549"/>
        <pc:sldMkLst>
          <pc:docMk/>
          <pc:sldMk cId="1748710395" sldId="1287"/>
        </pc:sldMkLst>
        <pc:spChg chg="mod">
          <ac:chgData name="Alfred Asterjadhi" userId="39de57b9-85c0-4fd1-aaac-8ca2b6560ad0" providerId="ADAL" clId="{3AF8E451-6A10-4DC6-8F4C-767DBD326839}" dt="2024-11-11T02:37:21.489" v="3795" actId="20577"/>
          <ac:spMkLst>
            <pc:docMk/>
            <pc:sldMk cId="1748710395" sldId="1287"/>
            <ac:spMk id="2" creationId="{4B5F0D0E-8BB7-48AB-9160-728B8B3399A2}"/>
          </ac:spMkLst>
        </pc:spChg>
        <pc:spChg chg="mod">
          <ac:chgData name="Alfred Asterjadhi" userId="39de57b9-85c0-4fd1-aaac-8ca2b6560ad0" providerId="ADAL" clId="{3AF8E451-6A10-4DC6-8F4C-767DBD326839}" dt="2024-11-13T00:14:03.621" v="6479" actId="6549"/>
          <ac:spMkLst>
            <pc:docMk/>
            <pc:sldMk cId="1748710395" sldId="1287"/>
            <ac:spMk id="3" creationId="{DFB0BA47-D7B6-4F95-932E-A7AA615BC440}"/>
          </ac:spMkLst>
        </pc:spChg>
      </pc:sldChg>
      <pc:sldChg chg="addSp modSp mod">
        <pc:chgData name="Alfred Asterjadhi" userId="39de57b9-85c0-4fd1-aaac-8ca2b6560ad0" providerId="ADAL" clId="{3AF8E451-6A10-4DC6-8F4C-767DBD326839}" dt="2024-11-12T23:16:35.857" v="6278" actId="21"/>
        <pc:sldMkLst>
          <pc:docMk/>
          <pc:sldMk cId="3538497980" sldId="1288"/>
        </pc:sldMkLst>
        <pc:spChg chg="mod">
          <ac:chgData name="Alfred Asterjadhi" userId="39de57b9-85c0-4fd1-aaac-8ca2b6560ad0" providerId="ADAL" clId="{3AF8E451-6A10-4DC6-8F4C-767DBD326839}" dt="2024-11-11T02:37:33.999" v="3798" actId="20577"/>
          <ac:spMkLst>
            <pc:docMk/>
            <pc:sldMk cId="3538497980" sldId="1288"/>
            <ac:spMk id="2" creationId="{4B5F0D0E-8BB7-48AB-9160-728B8B3399A2}"/>
          </ac:spMkLst>
        </pc:spChg>
        <pc:spChg chg="mod">
          <ac:chgData name="Alfred Asterjadhi" userId="39de57b9-85c0-4fd1-aaac-8ca2b6560ad0" providerId="ADAL" clId="{3AF8E451-6A10-4DC6-8F4C-767DBD326839}" dt="2024-11-12T23:16:35.857" v="6278" actId="21"/>
          <ac:spMkLst>
            <pc:docMk/>
            <pc:sldMk cId="3538497980" sldId="1288"/>
            <ac:spMk id="3" creationId="{DFB0BA47-D7B6-4F95-932E-A7AA615BC440}"/>
          </ac:spMkLst>
        </pc:spChg>
        <pc:graphicFrameChg chg="add mod">
          <ac:chgData name="Alfred Asterjadhi" userId="39de57b9-85c0-4fd1-aaac-8ca2b6560ad0" providerId="ADAL" clId="{3AF8E451-6A10-4DC6-8F4C-767DBD326839}" dt="2024-11-10T22:34:50.432" v="2651"/>
          <ac:graphicFrameMkLst>
            <pc:docMk/>
            <pc:sldMk cId="3538497980" sldId="1288"/>
            <ac:graphicFrameMk id="7" creationId="{DA76A7DB-B6E0-BD55-0A59-C9D6CB356B97}"/>
          </ac:graphicFrameMkLst>
        </pc:graphicFrameChg>
      </pc:sldChg>
      <pc:sldChg chg="modSp mod">
        <pc:chgData name="Alfred Asterjadhi" userId="39de57b9-85c0-4fd1-aaac-8ca2b6560ad0" providerId="ADAL" clId="{3AF8E451-6A10-4DC6-8F4C-767DBD326839}" dt="2024-11-12T05:37:32.455" v="5705"/>
        <pc:sldMkLst>
          <pc:docMk/>
          <pc:sldMk cId="1518454104" sldId="1289"/>
        </pc:sldMkLst>
        <pc:spChg chg="mod">
          <ac:chgData name="Alfred Asterjadhi" userId="39de57b9-85c0-4fd1-aaac-8ca2b6560ad0" providerId="ADAL" clId="{3AF8E451-6A10-4DC6-8F4C-767DBD326839}" dt="2024-11-11T02:37:46.843" v="3800" actId="21"/>
          <ac:spMkLst>
            <pc:docMk/>
            <pc:sldMk cId="1518454104" sldId="1289"/>
            <ac:spMk id="2" creationId="{4B5F0D0E-8BB7-48AB-9160-728B8B3399A2}"/>
          </ac:spMkLst>
        </pc:spChg>
        <pc:spChg chg="mod">
          <ac:chgData name="Alfred Asterjadhi" userId="39de57b9-85c0-4fd1-aaac-8ca2b6560ad0" providerId="ADAL" clId="{3AF8E451-6A10-4DC6-8F4C-767DBD326839}" dt="2024-11-12T05:37:32.455" v="5705"/>
          <ac:spMkLst>
            <pc:docMk/>
            <pc:sldMk cId="1518454104" sldId="1289"/>
            <ac:spMk id="3" creationId="{DFB0BA47-D7B6-4F95-932E-A7AA615BC440}"/>
          </ac:spMkLst>
        </pc:spChg>
      </pc:sldChg>
      <pc:sldChg chg="modSp mod">
        <pc:chgData name="Alfred Asterjadhi" userId="39de57b9-85c0-4fd1-aaac-8ca2b6560ad0" providerId="ADAL" clId="{3AF8E451-6A10-4DC6-8F4C-767DBD326839}" dt="2024-11-12T23:10:35.936" v="6271" actId="5793"/>
        <pc:sldMkLst>
          <pc:docMk/>
          <pc:sldMk cId="3108884223" sldId="1290"/>
        </pc:sldMkLst>
        <pc:spChg chg="mod">
          <ac:chgData name="Alfred Asterjadhi" userId="39de57b9-85c0-4fd1-aaac-8ca2b6560ad0" providerId="ADAL" clId="{3AF8E451-6A10-4DC6-8F4C-767DBD326839}" dt="2024-11-11T02:37:59.496" v="3803" actId="21"/>
          <ac:spMkLst>
            <pc:docMk/>
            <pc:sldMk cId="3108884223" sldId="1290"/>
            <ac:spMk id="2" creationId="{4B5F0D0E-8BB7-48AB-9160-728B8B3399A2}"/>
          </ac:spMkLst>
        </pc:spChg>
        <pc:spChg chg="mod">
          <ac:chgData name="Alfred Asterjadhi" userId="39de57b9-85c0-4fd1-aaac-8ca2b6560ad0" providerId="ADAL" clId="{3AF8E451-6A10-4DC6-8F4C-767DBD326839}" dt="2024-11-12T23:10:35.936" v="6271" actId="5793"/>
          <ac:spMkLst>
            <pc:docMk/>
            <pc:sldMk cId="3108884223" sldId="1290"/>
            <ac:spMk id="3" creationId="{DFB0BA47-D7B6-4F95-932E-A7AA615BC440}"/>
          </ac:spMkLst>
        </pc:spChg>
      </pc:sldChg>
      <pc:sldChg chg="addSp modSp mod">
        <pc:chgData name="Alfred Asterjadhi" userId="39de57b9-85c0-4fd1-aaac-8ca2b6560ad0" providerId="ADAL" clId="{3AF8E451-6A10-4DC6-8F4C-767DBD326839}" dt="2024-11-11T03:03:57.756" v="4009" actId="20577"/>
        <pc:sldMkLst>
          <pc:docMk/>
          <pc:sldMk cId="823265948" sldId="1291"/>
        </pc:sldMkLst>
        <pc:spChg chg="mod">
          <ac:chgData name="Alfred Asterjadhi" userId="39de57b9-85c0-4fd1-aaac-8ca2b6560ad0" providerId="ADAL" clId="{3AF8E451-6A10-4DC6-8F4C-767DBD326839}" dt="2024-11-11T02:38:14.143" v="3807" actId="20577"/>
          <ac:spMkLst>
            <pc:docMk/>
            <pc:sldMk cId="823265948" sldId="1291"/>
            <ac:spMk id="2" creationId="{4B5F0D0E-8BB7-48AB-9160-728B8B3399A2}"/>
          </ac:spMkLst>
        </pc:spChg>
        <pc:spChg chg="mod">
          <ac:chgData name="Alfred Asterjadhi" userId="39de57b9-85c0-4fd1-aaac-8ca2b6560ad0" providerId="ADAL" clId="{3AF8E451-6A10-4DC6-8F4C-767DBD326839}" dt="2024-11-11T03:03:57.756" v="4009" actId="20577"/>
          <ac:spMkLst>
            <pc:docMk/>
            <pc:sldMk cId="823265948" sldId="1291"/>
            <ac:spMk id="3" creationId="{DFB0BA47-D7B6-4F95-932E-A7AA615BC440}"/>
          </ac:spMkLst>
        </pc:spChg>
        <pc:graphicFrameChg chg="add mod">
          <ac:chgData name="Alfred Asterjadhi" userId="39de57b9-85c0-4fd1-aaac-8ca2b6560ad0" providerId="ADAL" clId="{3AF8E451-6A10-4DC6-8F4C-767DBD326839}" dt="2024-11-10T21:06:57.772" v="1053"/>
          <ac:graphicFrameMkLst>
            <pc:docMk/>
            <pc:sldMk cId="823265948" sldId="1291"/>
            <ac:graphicFrameMk id="7" creationId="{68AD40FA-37D6-0D54-779D-27BB950AE8A3}"/>
          </ac:graphicFrameMkLst>
        </pc:graphicFrameChg>
      </pc:sldChg>
      <pc:sldChg chg="modSp mod">
        <pc:chgData name="Alfred Asterjadhi" userId="39de57b9-85c0-4fd1-aaac-8ca2b6560ad0" providerId="ADAL" clId="{3AF8E451-6A10-4DC6-8F4C-767DBD326839}" dt="2024-11-12T23:08:08.029" v="6243" actId="20577"/>
        <pc:sldMkLst>
          <pc:docMk/>
          <pc:sldMk cId="2034965301" sldId="1292"/>
        </pc:sldMkLst>
        <pc:spChg chg="mod">
          <ac:chgData name="Alfred Asterjadhi" userId="39de57b9-85c0-4fd1-aaac-8ca2b6560ad0" providerId="ADAL" clId="{3AF8E451-6A10-4DC6-8F4C-767DBD326839}" dt="2024-11-11T02:38:34.323" v="3812" actId="20577"/>
          <ac:spMkLst>
            <pc:docMk/>
            <pc:sldMk cId="2034965301" sldId="1292"/>
            <ac:spMk id="2" creationId="{4B5F0D0E-8BB7-48AB-9160-728B8B3399A2}"/>
          </ac:spMkLst>
        </pc:spChg>
        <pc:spChg chg="mod">
          <ac:chgData name="Alfred Asterjadhi" userId="39de57b9-85c0-4fd1-aaac-8ca2b6560ad0" providerId="ADAL" clId="{3AF8E451-6A10-4DC6-8F4C-767DBD326839}" dt="2024-11-12T23:08:08.029" v="6243" actId="20577"/>
          <ac:spMkLst>
            <pc:docMk/>
            <pc:sldMk cId="2034965301" sldId="1292"/>
            <ac:spMk id="3" creationId="{DFB0BA47-D7B6-4F95-932E-A7AA615BC440}"/>
          </ac:spMkLst>
        </pc:spChg>
      </pc:sldChg>
      <pc:sldChg chg="addSp modSp mod">
        <pc:chgData name="Alfred Asterjadhi" userId="39de57b9-85c0-4fd1-aaac-8ca2b6560ad0" providerId="ADAL" clId="{3AF8E451-6A10-4DC6-8F4C-767DBD326839}" dt="2024-11-11T02:38:46.167" v="3816" actId="20577"/>
        <pc:sldMkLst>
          <pc:docMk/>
          <pc:sldMk cId="3208411967" sldId="1293"/>
        </pc:sldMkLst>
        <pc:spChg chg="mod">
          <ac:chgData name="Alfred Asterjadhi" userId="39de57b9-85c0-4fd1-aaac-8ca2b6560ad0" providerId="ADAL" clId="{3AF8E451-6A10-4DC6-8F4C-767DBD326839}" dt="2024-11-11T02:38:46.167" v="3816" actId="20577"/>
          <ac:spMkLst>
            <pc:docMk/>
            <pc:sldMk cId="3208411967" sldId="1293"/>
            <ac:spMk id="2" creationId="{4B5F0D0E-8BB7-48AB-9160-728B8B3399A2}"/>
          </ac:spMkLst>
        </pc:spChg>
        <pc:spChg chg="mod">
          <ac:chgData name="Alfred Asterjadhi" userId="39de57b9-85c0-4fd1-aaac-8ca2b6560ad0" providerId="ADAL" clId="{3AF8E451-6A10-4DC6-8F4C-767DBD326839}" dt="2024-11-11T00:59:14.457" v="3099" actId="207"/>
          <ac:spMkLst>
            <pc:docMk/>
            <pc:sldMk cId="3208411967" sldId="1293"/>
            <ac:spMk id="3" creationId="{DFB0BA47-D7B6-4F95-932E-A7AA615BC440}"/>
          </ac:spMkLst>
        </pc:spChg>
        <pc:graphicFrameChg chg="add mod">
          <ac:chgData name="Alfred Asterjadhi" userId="39de57b9-85c0-4fd1-aaac-8ca2b6560ad0" providerId="ADAL" clId="{3AF8E451-6A10-4DC6-8F4C-767DBD326839}" dt="2024-11-10T21:08:11.261" v="1103"/>
          <ac:graphicFrameMkLst>
            <pc:docMk/>
            <pc:sldMk cId="3208411967" sldId="1293"/>
            <ac:graphicFrameMk id="7" creationId="{64C9DAC2-97CE-6AAE-A278-F6EAE7C5E6EE}"/>
          </ac:graphicFrameMkLst>
        </pc:graphicFrameChg>
      </pc:sldChg>
      <pc:sldChg chg="modSp mod">
        <pc:chgData name="Alfred Asterjadhi" userId="39de57b9-85c0-4fd1-aaac-8ca2b6560ad0" providerId="ADAL" clId="{3AF8E451-6A10-4DC6-8F4C-767DBD326839}" dt="2024-11-12T05:18:22.375" v="5565" actId="20577"/>
        <pc:sldMkLst>
          <pc:docMk/>
          <pc:sldMk cId="2866206975" sldId="1294"/>
        </pc:sldMkLst>
        <pc:spChg chg="mod">
          <ac:chgData name="Alfred Asterjadhi" userId="39de57b9-85c0-4fd1-aaac-8ca2b6560ad0" providerId="ADAL" clId="{3AF8E451-6A10-4DC6-8F4C-767DBD326839}" dt="2024-11-11T02:38:59.134" v="3821" actId="20577"/>
          <ac:spMkLst>
            <pc:docMk/>
            <pc:sldMk cId="2866206975" sldId="1294"/>
            <ac:spMk id="2" creationId="{4B5F0D0E-8BB7-48AB-9160-728B8B3399A2}"/>
          </ac:spMkLst>
        </pc:spChg>
        <pc:spChg chg="mod">
          <ac:chgData name="Alfred Asterjadhi" userId="39de57b9-85c0-4fd1-aaac-8ca2b6560ad0" providerId="ADAL" clId="{3AF8E451-6A10-4DC6-8F4C-767DBD326839}" dt="2024-11-12T05:18:22.375" v="5565" actId="20577"/>
          <ac:spMkLst>
            <pc:docMk/>
            <pc:sldMk cId="2866206975" sldId="1294"/>
            <ac:spMk id="3" creationId="{DFB0BA47-D7B6-4F95-932E-A7AA615BC440}"/>
          </ac:spMkLst>
        </pc:spChg>
      </pc:sldChg>
      <pc:sldChg chg="addSp modSp mod">
        <pc:chgData name="Alfred Asterjadhi" userId="39de57b9-85c0-4fd1-aaac-8ca2b6560ad0" providerId="ADAL" clId="{3AF8E451-6A10-4DC6-8F4C-767DBD326839}" dt="2024-11-11T02:42:26.676" v="3880" actId="20577"/>
        <pc:sldMkLst>
          <pc:docMk/>
          <pc:sldMk cId="2384632981" sldId="1295"/>
        </pc:sldMkLst>
        <pc:spChg chg="mod">
          <ac:chgData name="Alfred Asterjadhi" userId="39de57b9-85c0-4fd1-aaac-8ca2b6560ad0" providerId="ADAL" clId="{3AF8E451-6A10-4DC6-8F4C-767DBD326839}" dt="2024-11-11T02:39:32.429" v="3826" actId="20577"/>
          <ac:spMkLst>
            <pc:docMk/>
            <pc:sldMk cId="2384632981" sldId="1295"/>
            <ac:spMk id="2" creationId="{4B5F0D0E-8BB7-48AB-9160-728B8B3399A2}"/>
          </ac:spMkLst>
        </pc:spChg>
        <pc:spChg chg="mod">
          <ac:chgData name="Alfred Asterjadhi" userId="39de57b9-85c0-4fd1-aaac-8ca2b6560ad0" providerId="ADAL" clId="{3AF8E451-6A10-4DC6-8F4C-767DBD326839}" dt="2024-11-11T02:42:26.676" v="3880" actId="20577"/>
          <ac:spMkLst>
            <pc:docMk/>
            <pc:sldMk cId="2384632981" sldId="1295"/>
            <ac:spMk id="3" creationId="{DFB0BA47-D7B6-4F95-932E-A7AA615BC440}"/>
          </ac:spMkLst>
        </pc:spChg>
        <pc:graphicFrameChg chg="add mod">
          <ac:chgData name="Alfred Asterjadhi" userId="39de57b9-85c0-4fd1-aaac-8ca2b6560ad0" providerId="ADAL" clId="{3AF8E451-6A10-4DC6-8F4C-767DBD326839}" dt="2024-11-10T21:10:22.384" v="1130"/>
          <ac:graphicFrameMkLst>
            <pc:docMk/>
            <pc:sldMk cId="2384632981" sldId="1295"/>
            <ac:graphicFrameMk id="7" creationId="{65955B9C-1E9C-818B-EA3A-0B122ED0FA8D}"/>
          </ac:graphicFrameMkLst>
        </pc:graphicFrameChg>
      </pc:sldChg>
      <pc:sldChg chg="modSp mod">
        <pc:chgData name="Alfred Asterjadhi" userId="39de57b9-85c0-4fd1-aaac-8ca2b6560ad0" providerId="ADAL" clId="{3AF8E451-6A10-4DC6-8F4C-767DBD326839}" dt="2024-11-12T05:18:55.647" v="5567"/>
        <pc:sldMkLst>
          <pc:docMk/>
          <pc:sldMk cId="3622002728" sldId="1296"/>
        </pc:sldMkLst>
        <pc:spChg chg="mod">
          <ac:chgData name="Alfred Asterjadhi" userId="39de57b9-85c0-4fd1-aaac-8ca2b6560ad0" providerId="ADAL" clId="{3AF8E451-6A10-4DC6-8F4C-767DBD326839}" dt="2024-11-11T02:39:45.653" v="3829" actId="20577"/>
          <ac:spMkLst>
            <pc:docMk/>
            <pc:sldMk cId="3622002728" sldId="1296"/>
            <ac:spMk id="2" creationId="{4B5F0D0E-8BB7-48AB-9160-728B8B3399A2}"/>
          </ac:spMkLst>
        </pc:spChg>
        <pc:spChg chg="mod">
          <ac:chgData name="Alfred Asterjadhi" userId="39de57b9-85c0-4fd1-aaac-8ca2b6560ad0" providerId="ADAL" clId="{3AF8E451-6A10-4DC6-8F4C-767DBD326839}" dt="2024-11-12T05:18:55.647" v="5567"/>
          <ac:spMkLst>
            <pc:docMk/>
            <pc:sldMk cId="3622002728" sldId="1296"/>
            <ac:spMk id="3" creationId="{DFB0BA47-D7B6-4F95-932E-A7AA615BC440}"/>
          </ac:spMkLst>
        </pc:spChg>
      </pc:sldChg>
      <pc:sldChg chg="del">
        <pc:chgData name="Alfred Asterjadhi" userId="39de57b9-85c0-4fd1-aaac-8ca2b6560ad0" providerId="ADAL" clId="{3AF8E451-6A10-4DC6-8F4C-767DBD326839}" dt="2024-11-10T21:15:26.246" v="1221" actId="47"/>
        <pc:sldMkLst>
          <pc:docMk/>
          <pc:sldMk cId="897555814" sldId="1297"/>
        </pc:sldMkLst>
      </pc:sldChg>
      <pc:sldChg chg="del">
        <pc:chgData name="Alfred Asterjadhi" userId="39de57b9-85c0-4fd1-aaac-8ca2b6560ad0" providerId="ADAL" clId="{3AF8E451-6A10-4DC6-8F4C-767DBD326839}" dt="2024-11-10T21:39:37.944" v="1792" actId="47"/>
        <pc:sldMkLst>
          <pc:docMk/>
          <pc:sldMk cId="3481136858" sldId="1298"/>
        </pc:sldMkLst>
      </pc:sldChg>
      <pc:sldChg chg="del">
        <pc:chgData name="Alfred Asterjadhi" userId="39de57b9-85c0-4fd1-aaac-8ca2b6560ad0" providerId="ADAL" clId="{3AF8E451-6A10-4DC6-8F4C-767DBD326839}" dt="2024-11-10T21:16:30.119" v="1247" actId="47"/>
        <pc:sldMkLst>
          <pc:docMk/>
          <pc:sldMk cId="1927957563" sldId="1299"/>
        </pc:sldMkLst>
      </pc:sldChg>
      <pc:sldChg chg="del">
        <pc:chgData name="Alfred Asterjadhi" userId="39de57b9-85c0-4fd1-aaac-8ca2b6560ad0" providerId="ADAL" clId="{3AF8E451-6A10-4DC6-8F4C-767DBD326839}" dt="2024-11-10T21:39:48.817" v="1794" actId="47"/>
        <pc:sldMkLst>
          <pc:docMk/>
          <pc:sldMk cId="1002082164" sldId="1300"/>
        </pc:sldMkLst>
      </pc:sldChg>
      <pc:sldChg chg="del">
        <pc:chgData name="Alfred Asterjadhi" userId="39de57b9-85c0-4fd1-aaac-8ca2b6560ad0" providerId="ADAL" clId="{3AF8E451-6A10-4DC6-8F4C-767DBD326839}" dt="2024-11-10T21:17:14.077" v="1264" actId="47"/>
        <pc:sldMkLst>
          <pc:docMk/>
          <pc:sldMk cId="953190269" sldId="1301"/>
        </pc:sldMkLst>
      </pc:sldChg>
      <pc:sldChg chg="del">
        <pc:chgData name="Alfred Asterjadhi" userId="39de57b9-85c0-4fd1-aaac-8ca2b6560ad0" providerId="ADAL" clId="{3AF8E451-6A10-4DC6-8F4C-767DBD326839}" dt="2024-11-10T21:40:00.849" v="1796" actId="47"/>
        <pc:sldMkLst>
          <pc:docMk/>
          <pc:sldMk cId="2175163893" sldId="1302"/>
        </pc:sldMkLst>
      </pc:sldChg>
      <pc:sldChg chg="del">
        <pc:chgData name="Alfred Asterjadhi" userId="39de57b9-85c0-4fd1-aaac-8ca2b6560ad0" providerId="ADAL" clId="{3AF8E451-6A10-4DC6-8F4C-767DBD326839}" dt="2024-11-10T21:40:08.094" v="1797" actId="47"/>
        <pc:sldMkLst>
          <pc:docMk/>
          <pc:sldMk cId="4166417920" sldId="1303"/>
        </pc:sldMkLst>
      </pc:sldChg>
      <pc:sldChg chg="del">
        <pc:chgData name="Alfred Asterjadhi" userId="39de57b9-85c0-4fd1-aaac-8ca2b6560ad0" providerId="ADAL" clId="{3AF8E451-6A10-4DC6-8F4C-767DBD326839}" dt="2024-11-10T21:40:13.221" v="1798" actId="47"/>
        <pc:sldMkLst>
          <pc:docMk/>
          <pc:sldMk cId="3544057812" sldId="1304"/>
        </pc:sldMkLst>
      </pc:sldChg>
      <pc:sldChg chg="modSp del mod">
        <pc:chgData name="Alfred Asterjadhi" userId="39de57b9-85c0-4fd1-aaac-8ca2b6560ad0" providerId="ADAL" clId="{3AF8E451-6A10-4DC6-8F4C-767DBD326839}" dt="2024-11-13T00:17:54.980" v="6556" actId="47"/>
        <pc:sldMkLst>
          <pc:docMk/>
          <pc:sldMk cId="2201529688" sldId="1305"/>
        </pc:sldMkLst>
        <pc:spChg chg="mod">
          <ac:chgData name="Alfred Asterjadhi" userId="39de57b9-85c0-4fd1-aaac-8ca2b6560ad0" providerId="ADAL" clId="{3AF8E451-6A10-4DC6-8F4C-767DBD326839}" dt="2024-11-10T21:42:33.420" v="1826"/>
          <ac:spMkLst>
            <pc:docMk/>
            <pc:sldMk cId="2201529688" sldId="1305"/>
            <ac:spMk id="2" creationId="{9D953FE6-C292-E9EC-9B71-FDB6AE26809B}"/>
          </ac:spMkLst>
        </pc:spChg>
        <pc:spChg chg="mod">
          <ac:chgData name="Alfred Asterjadhi" userId="39de57b9-85c0-4fd1-aaac-8ca2b6560ad0" providerId="ADAL" clId="{3AF8E451-6A10-4DC6-8F4C-767DBD326839}" dt="2024-11-13T00:17:51.982" v="6555" actId="21"/>
          <ac:spMkLst>
            <pc:docMk/>
            <pc:sldMk cId="2201529688" sldId="1305"/>
            <ac:spMk id="3" creationId="{0E25DE57-2085-E64A-FD26-86EA014AE0AA}"/>
          </ac:spMkLst>
        </pc:spChg>
      </pc:sldChg>
      <pc:sldChg chg="del">
        <pc:chgData name="Alfred Asterjadhi" userId="39de57b9-85c0-4fd1-aaac-8ca2b6560ad0" providerId="ADAL" clId="{3AF8E451-6A10-4DC6-8F4C-767DBD326839}" dt="2024-11-10T22:20:37.406" v="2454" actId="47"/>
        <pc:sldMkLst>
          <pc:docMk/>
          <pc:sldMk cId="1323344737" sldId="1306"/>
        </pc:sldMkLst>
      </pc:sldChg>
      <pc:sldChg chg="modSp new mod">
        <pc:chgData name="Alfred Asterjadhi" userId="39de57b9-85c0-4fd1-aaac-8ca2b6560ad0" providerId="ADAL" clId="{3AF8E451-6A10-4DC6-8F4C-767DBD326839}" dt="2024-11-11T18:29:12.780" v="4150" actId="207"/>
        <pc:sldMkLst>
          <pc:docMk/>
          <pc:sldMk cId="1846915639" sldId="1307"/>
        </pc:sldMkLst>
        <pc:spChg chg="mod">
          <ac:chgData name="Alfred Asterjadhi" userId="39de57b9-85c0-4fd1-aaac-8ca2b6560ad0" providerId="ADAL" clId="{3AF8E451-6A10-4DC6-8F4C-767DBD326839}" dt="2024-11-08T23:51:20.127" v="134" actId="20577"/>
          <ac:spMkLst>
            <pc:docMk/>
            <pc:sldMk cId="1846915639" sldId="1307"/>
            <ac:spMk id="2" creationId="{8D1DA6E7-3D8D-69C7-86DA-DE04741E2E0D}"/>
          </ac:spMkLst>
        </pc:spChg>
        <pc:spChg chg="mod">
          <ac:chgData name="Alfred Asterjadhi" userId="39de57b9-85c0-4fd1-aaac-8ca2b6560ad0" providerId="ADAL" clId="{3AF8E451-6A10-4DC6-8F4C-767DBD326839}" dt="2024-11-11T18:29:12.780" v="4150" actId="207"/>
          <ac:spMkLst>
            <pc:docMk/>
            <pc:sldMk cId="1846915639" sldId="1307"/>
            <ac:spMk id="3" creationId="{6EEBE577-1E3E-AB3C-5C8E-27E6C40B64DC}"/>
          </ac:spMkLst>
        </pc:spChg>
      </pc:sldChg>
      <pc:sldChg chg="add del">
        <pc:chgData name="Alfred Asterjadhi" userId="39de57b9-85c0-4fd1-aaac-8ca2b6560ad0" providerId="ADAL" clId="{3AF8E451-6A10-4DC6-8F4C-767DBD326839}" dt="2024-11-10T21:38:05.301" v="1782" actId="47"/>
        <pc:sldMkLst>
          <pc:docMk/>
          <pc:sldMk cId="2889552890" sldId="1308"/>
        </pc:sldMkLst>
      </pc:sldChg>
      <pc:sldChg chg="addSp delSp modSp add mod chgLayout">
        <pc:chgData name="Alfred Asterjadhi" userId="39de57b9-85c0-4fd1-aaac-8ca2b6560ad0" providerId="ADAL" clId="{3AF8E451-6A10-4DC6-8F4C-767DBD326839}" dt="2024-11-11T18:29:01.363" v="4147" actId="207"/>
        <pc:sldMkLst>
          <pc:docMk/>
          <pc:sldMk cId="2412982780" sldId="1309"/>
        </pc:sldMkLst>
        <pc:spChg chg="mod ord">
          <ac:chgData name="Alfred Asterjadhi" userId="39de57b9-85c0-4fd1-aaac-8ca2b6560ad0" providerId="ADAL" clId="{3AF8E451-6A10-4DC6-8F4C-767DBD326839}" dt="2024-11-11T01:09:16.780" v="3401" actId="6264"/>
          <ac:spMkLst>
            <pc:docMk/>
            <pc:sldMk cId="2412982780" sldId="1309"/>
            <ac:spMk id="2" creationId="{8D1DA6E7-3D8D-69C7-86DA-DE04741E2E0D}"/>
          </ac:spMkLst>
        </pc:spChg>
        <pc:spChg chg="mod ord">
          <ac:chgData name="Alfred Asterjadhi" userId="39de57b9-85c0-4fd1-aaac-8ca2b6560ad0" providerId="ADAL" clId="{3AF8E451-6A10-4DC6-8F4C-767DBD326839}" dt="2024-11-11T18:29:01.363" v="4147" actId="207"/>
          <ac:spMkLst>
            <pc:docMk/>
            <pc:sldMk cId="2412982780" sldId="1309"/>
            <ac:spMk id="3" creationId="{6EEBE577-1E3E-AB3C-5C8E-27E6C40B64DC}"/>
          </ac:spMkLst>
        </pc:spChg>
        <pc:spChg chg="mod ord">
          <ac:chgData name="Alfred Asterjadhi" userId="39de57b9-85c0-4fd1-aaac-8ca2b6560ad0" providerId="ADAL" clId="{3AF8E451-6A10-4DC6-8F4C-767DBD326839}" dt="2024-11-11T01:09:16.780" v="3401" actId="6264"/>
          <ac:spMkLst>
            <pc:docMk/>
            <pc:sldMk cId="2412982780" sldId="1309"/>
            <ac:spMk id="4" creationId="{78FF1618-C129-9FF7-75CC-B4A677CDBCC9}"/>
          </ac:spMkLst>
        </pc:spChg>
        <pc:spChg chg="mod ord">
          <ac:chgData name="Alfred Asterjadhi" userId="39de57b9-85c0-4fd1-aaac-8ca2b6560ad0" providerId="ADAL" clId="{3AF8E451-6A10-4DC6-8F4C-767DBD326839}" dt="2024-11-11T01:09:16.780" v="3401" actId="6264"/>
          <ac:spMkLst>
            <pc:docMk/>
            <pc:sldMk cId="2412982780" sldId="1309"/>
            <ac:spMk id="5" creationId="{445F3407-A8AE-CD00-A23F-C6F72EAAE456}"/>
          </ac:spMkLst>
        </pc:spChg>
        <pc:spChg chg="mod ord">
          <ac:chgData name="Alfred Asterjadhi" userId="39de57b9-85c0-4fd1-aaac-8ca2b6560ad0" providerId="ADAL" clId="{3AF8E451-6A10-4DC6-8F4C-767DBD326839}" dt="2024-11-11T01:09:16.780" v="3401" actId="6264"/>
          <ac:spMkLst>
            <pc:docMk/>
            <pc:sldMk cId="2412982780" sldId="1309"/>
            <ac:spMk id="6" creationId="{90C22AAC-A6D7-4E83-6CEB-72583BBB4A45}"/>
          </ac:spMkLst>
        </pc:spChg>
        <pc:spChg chg="add del">
          <ac:chgData name="Alfred Asterjadhi" userId="39de57b9-85c0-4fd1-aaac-8ca2b6560ad0" providerId="ADAL" clId="{3AF8E451-6A10-4DC6-8F4C-767DBD326839}" dt="2024-11-11T01:09:13.302" v="3399" actId="22"/>
          <ac:spMkLst>
            <pc:docMk/>
            <pc:sldMk cId="2412982780" sldId="1309"/>
            <ac:spMk id="8" creationId="{49704C06-546E-F605-734A-B3120F69BA2D}"/>
          </ac:spMkLst>
        </pc:spChg>
        <pc:spChg chg="add del mod">
          <ac:chgData name="Alfred Asterjadhi" userId="39de57b9-85c0-4fd1-aaac-8ca2b6560ad0" providerId="ADAL" clId="{3AF8E451-6A10-4DC6-8F4C-767DBD326839}" dt="2024-11-11T01:09:16.780" v="3401" actId="6264"/>
          <ac:spMkLst>
            <pc:docMk/>
            <pc:sldMk cId="2412982780" sldId="1309"/>
            <ac:spMk id="9" creationId="{188BAE87-76E8-6483-463C-3F4CD32EC2C8}"/>
          </ac:spMkLst>
        </pc:spChg>
        <pc:spChg chg="add del mod">
          <ac:chgData name="Alfred Asterjadhi" userId="39de57b9-85c0-4fd1-aaac-8ca2b6560ad0" providerId="ADAL" clId="{3AF8E451-6A10-4DC6-8F4C-767DBD326839}" dt="2024-11-11T01:09:16.780" v="3401" actId="6264"/>
          <ac:spMkLst>
            <pc:docMk/>
            <pc:sldMk cId="2412982780" sldId="1309"/>
            <ac:spMk id="10" creationId="{E1E08E4E-E755-4692-7374-6AC6D095A7F5}"/>
          </ac:spMkLst>
        </pc:spChg>
        <pc:spChg chg="add del mod">
          <ac:chgData name="Alfred Asterjadhi" userId="39de57b9-85c0-4fd1-aaac-8ca2b6560ad0" providerId="ADAL" clId="{3AF8E451-6A10-4DC6-8F4C-767DBD326839}" dt="2024-11-11T01:09:16.780" v="3401" actId="6264"/>
          <ac:spMkLst>
            <pc:docMk/>
            <pc:sldMk cId="2412982780" sldId="1309"/>
            <ac:spMk id="11" creationId="{3CACAC43-29C7-55C2-5E5E-700A6D922DD7}"/>
          </ac:spMkLst>
        </pc:spChg>
        <pc:spChg chg="add del mod">
          <ac:chgData name="Alfred Asterjadhi" userId="39de57b9-85c0-4fd1-aaac-8ca2b6560ad0" providerId="ADAL" clId="{3AF8E451-6A10-4DC6-8F4C-767DBD326839}" dt="2024-11-11T01:09:16.780" v="3401" actId="6264"/>
          <ac:spMkLst>
            <pc:docMk/>
            <pc:sldMk cId="2412982780" sldId="1309"/>
            <ac:spMk id="12" creationId="{3B7AF0CC-01DD-8DBE-3D6D-4A431C765AAE}"/>
          </ac:spMkLst>
        </pc:spChg>
        <pc:spChg chg="add del mod">
          <ac:chgData name="Alfred Asterjadhi" userId="39de57b9-85c0-4fd1-aaac-8ca2b6560ad0" providerId="ADAL" clId="{3AF8E451-6A10-4DC6-8F4C-767DBD326839}" dt="2024-11-11T01:09:16.780" v="3401" actId="6264"/>
          <ac:spMkLst>
            <pc:docMk/>
            <pc:sldMk cId="2412982780" sldId="1309"/>
            <ac:spMk id="13" creationId="{C2585DA8-401E-D91C-944D-F6C5BA1BD6E8}"/>
          </ac:spMkLst>
        </pc:spChg>
      </pc:sldChg>
      <pc:sldChg chg="modSp add mod">
        <pc:chgData name="Alfred Asterjadhi" userId="39de57b9-85c0-4fd1-aaac-8ca2b6560ad0" providerId="ADAL" clId="{3AF8E451-6A10-4DC6-8F4C-767DBD326839}" dt="2024-11-13T01:03:35.087" v="6592" actId="20577"/>
        <pc:sldMkLst>
          <pc:docMk/>
          <pc:sldMk cId="2439274614" sldId="1310"/>
        </pc:sldMkLst>
        <pc:spChg chg="mod">
          <ac:chgData name="Alfred Asterjadhi" userId="39de57b9-85c0-4fd1-aaac-8ca2b6560ad0" providerId="ADAL" clId="{3AF8E451-6A10-4DC6-8F4C-767DBD326839}" dt="2024-11-13T01:03:35.087" v="6592" actId="20577"/>
          <ac:spMkLst>
            <pc:docMk/>
            <pc:sldMk cId="2439274614" sldId="1310"/>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406785641" sldId="1310"/>
        </pc:sldMkLst>
        <pc:spChg chg="mod">
          <ac:chgData name="Alfred Asterjadhi" userId="39de57b9-85c0-4fd1-aaac-8ca2b6560ad0" providerId="ADAL" clId="{3AF8E451-6A10-4DC6-8F4C-767DBD326839}" dt="2024-11-10T21:52:51.552" v="2013" actId="20577"/>
          <ac:spMkLst>
            <pc:docMk/>
            <pc:sldMk cId="3406785641" sldId="1310"/>
            <ac:spMk id="3" creationId="{6EEBE577-1E3E-AB3C-5C8E-27E6C40B64DC}"/>
          </ac:spMkLst>
        </pc:spChg>
      </pc:sldChg>
      <pc:sldChg chg="modSp add mod">
        <pc:chgData name="Alfred Asterjadhi" userId="39de57b9-85c0-4fd1-aaac-8ca2b6560ad0" providerId="ADAL" clId="{3AF8E451-6A10-4DC6-8F4C-767DBD326839}" dt="2024-11-12T19:20:16.432" v="5783" actId="207"/>
        <pc:sldMkLst>
          <pc:docMk/>
          <pc:sldMk cId="2069152933" sldId="1311"/>
        </pc:sldMkLst>
        <pc:spChg chg="mod">
          <ac:chgData name="Alfred Asterjadhi" userId="39de57b9-85c0-4fd1-aaac-8ca2b6560ad0" providerId="ADAL" clId="{3AF8E451-6A10-4DC6-8F4C-767DBD326839}" dt="2024-11-12T19:20:16.432" v="5783" actId="207"/>
          <ac:spMkLst>
            <pc:docMk/>
            <pc:sldMk cId="2069152933" sldId="1311"/>
            <ac:spMk id="3" creationId="{6EEBE577-1E3E-AB3C-5C8E-27E6C40B64DC}"/>
          </ac:spMkLst>
        </pc:spChg>
      </pc:sldChg>
      <pc:sldChg chg="modSp add del mod">
        <pc:chgData name="Alfred Asterjadhi" userId="39de57b9-85c0-4fd1-aaac-8ca2b6560ad0" providerId="ADAL" clId="{3AF8E451-6A10-4DC6-8F4C-767DBD326839}" dt="2024-11-10T21:55:16.770" v="2040" actId="2696"/>
        <pc:sldMkLst>
          <pc:docMk/>
          <pc:sldMk cId="3094553671" sldId="1311"/>
        </pc:sldMkLst>
        <pc:spChg chg="mod">
          <ac:chgData name="Alfred Asterjadhi" userId="39de57b9-85c0-4fd1-aaac-8ca2b6560ad0" providerId="ADAL" clId="{3AF8E451-6A10-4DC6-8F4C-767DBD326839}" dt="2024-11-10T21:55:02.529" v="2039"/>
          <ac:spMkLst>
            <pc:docMk/>
            <pc:sldMk cId="3094553671" sldId="1311"/>
            <ac:spMk id="3" creationId="{6EEBE577-1E3E-AB3C-5C8E-27E6C40B64DC}"/>
          </ac:spMkLst>
        </pc:spChg>
      </pc:sldChg>
      <pc:sldChg chg="modSp add mod">
        <pc:chgData name="Alfred Asterjadhi" userId="39de57b9-85c0-4fd1-aaac-8ca2b6560ad0" providerId="ADAL" clId="{3AF8E451-6A10-4DC6-8F4C-767DBD326839}" dt="2024-11-13T01:06:03.071" v="6620" actId="207"/>
        <pc:sldMkLst>
          <pc:docMk/>
          <pc:sldMk cId="4231591922" sldId="1312"/>
        </pc:sldMkLst>
        <pc:spChg chg="mod">
          <ac:chgData name="Alfred Asterjadhi" userId="39de57b9-85c0-4fd1-aaac-8ca2b6560ad0" providerId="ADAL" clId="{3AF8E451-6A10-4DC6-8F4C-767DBD326839}" dt="2024-11-13T01:06:03.071" v="6620" actId="207"/>
          <ac:spMkLst>
            <pc:docMk/>
            <pc:sldMk cId="4231591922" sldId="1312"/>
            <ac:spMk id="3" creationId="{6EEBE577-1E3E-AB3C-5C8E-27E6C40B64DC}"/>
          </ac:spMkLst>
        </pc:spChg>
      </pc:sldChg>
      <pc:sldChg chg="modSp add del mod">
        <pc:chgData name="Alfred Asterjadhi" userId="39de57b9-85c0-4fd1-aaac-8ca2b6560ad0" providerId="ADAL" clId="{3AF8E451-6A10-4DC6-8F4C-767DBD326839}" dt="2024-11-13T01:05:56.241" v="6619" actId="47"/>
        <pc:sldMkLst>
          <pc:docMk/>
          <pc:sldMk cId="3857641499" sldId="1313"/>
        </pc:sldMkLst>
        <pc:spChg chg="mod">
          <ac:chgData name="Alfred Asterjadhi" userId="39de57b9-85c0-4fd1-aaac-8ca2b6560ad0" providerId="ADAL" clId="{3AF8E451-6A10-4DC6-8F4C-767DBD326839}" dt="2024-11-09T00:23:47.275" v="272" actId="6549"/>
          <ac:spMkLst>
            <pc:docMk/>
            <pc:sldMk cId="3857641499" sldId="1313"/>
            <ac:spMk id="3" creationId="{6EEBE577-1E3E-AB3C-5C8E-27E6C40B64DC}"/>
          </ac:spMkLst>
        </pc:spChg>
      </pc:sldChg>
      <pc:sldChg chg="modSp add mod">
        <pc:chgData name="Alfred Asterjadhi" userId="39de57b9-85c0-4fd1-aaac-8ca2b6560ad0" providerId="ADAL" clId="{3AF8E451-6A10-4DC6-8F4C-767DBD326839}" dt="2024-11-13T00:05:00.339" v="6313" actId="207"/>
        <pc:sldMkLst>
          <pc:docMk/>
          <pc:sldMk cId="2879250025" sldId="1314"/>
        </pc:sldMkLst>
        <pc:spChg chg="mod">
          <ac:chgData name="Alfred Asterjadhi" userId="39de57b9-85c0-4fd1-aaac-8ca2b6560ad0" providerId="ADAL" clId="{3AF8E451-6A10-4DC6-8F4C-767DBD326839}" dt="2024-11-13T00:05:00.339" v="6313" actId="207"/>
          <ac:spMkLst>
            <pc:docMk/>
            <pc:sldMk cId="2879250025" sldId="1314"/>
            <ac:spMk id="3" creationId="{6EEBE577-1E3E-AB3C-5C8E-27E6C40B64DC}"/>
          </ac:spMkLst>
        </pc:spChg>
      </pc:sldChg>
      <pc:sldChg chg="modSp add mod ord">
        <pc:chgData name="Alfred Asterjadhi" userId="39de57b9-85c0-4fd1-aaac-8ca2b6560ad0" providerId="ADAL" clId="{3AF8E451-6A10-4DC6-8F4C-767DBD326839}" dt="2024-11-13T00:13:48.666" v="6478" actId="14100"/>
        <pc:sldMkLst>
          <pc:docMk/>
          <pc:sldMk cId="2224735559" sldId="1315"/>
        </pc:sldMkLst>
        <pc:spChg chg="mod">
          <ac:chgData name="Alfred Asterjadhi" userId="39de57b9-85c0-4fd1-aaac-8ca2b6560ad0" providerId="ADAL" clId="{3AF8E451-6A10-4DC6-8F4C-767DBD326839}" dt="2024-11-10T19:12:24.567" v="556" actId="207"/>
          <ac:spMkLst>
            <pc:docMk/>
            <pc:sldMk cId="2224735559" sldId="1315"/>
            <ac:spMk id="2" creationId="{8D1DA6E7-3D8D-69C7-86DA-DE04741E2E0D}"/>
          </ac:spMkLst>
        </pc:spChg>
        <pc:spChg chg="mod">
          <ac:chgData name="Alfred Asterjadhi" userId="39de57b9-85c0-4fd1-aaac-8ca2b6560ad0" providerId="ADAL" clId="{3AF8E451-6A10-4DC6-8F4C-767DBD326839}" dt="2024-11-13T00:13:48.666" v="6478" actId="14100"/>
          <ac:spMkLst>
            <pc:docMk/>
            <pc:sldMk cId="2224735559" sldId="1315"/>
            <ac:spMk id="3" creationId="{6EEBE577-1E3E-AB3C-5C8E-27E6C40B64DC}"/>
          </ac:spMkLst>
        </pc:spChg>
      </pc:sldChg>
      <pc:sldChg chg="modSp add del mod">
        <pc:chgData name="Alfred Asterjadhi" userId="39de57b9-85c0-4fd1-aaac-8ca2b6560ad0" providerId="ADAL" clId="{3AF8E451-6A10-4DC6-8F4C-767DBD326839}" dt="2024-11-10T19:11:55.765" v="553" actId="2696"/>
        <pc:sldMkLst>
          <pc:docMk/>
          <pc:sldMk cId="2853348657" sldId="1315"/>
        </pc:sldMkLst>
        <pc:spChg chg="mod">
          <ac:chgData name="Alfred Asterjadhi" userId="39de57b9-85c0-4fd1-aaac-8ca2b6560ad0" providerId="ADAL" clId="{3AF8E451-6A10-4DC6-8F4C-767DBD326839}" dt="2024-11-10T19:09:13.733" v="495" actId="207"/>
          <ac:spMkLst>
            <pc:docMk/>
            <pc:sldMk cId="2853348657" sldId="1315"/>
            <ac:spMk id="2" creationId="{8D1DA6E7-3D8D-69C7-86DA-DE04741E2E0D}"/>
          </ac:spMkLst>
        </pc:spChg>
        <pc:spChg chg="mod">
          <ac:chgData name="Alfred Asterjadhi" userId="39de57b9-85c0-4fd1-aaac-8ca2b6560ad0" providerId="ADAL" clId="{3AF8E451-6A10-4DC6-8F4C-767DBD326839}" dt="2024-11-10T19:11:49.498" v="552" actId="6549"/>
          <ac:spMkLst>
            <pc:docMk/>
            <pc:sldMk cId="2853348657" sldId="1315"/>
            <ac:spMk id="3" creationId="{6EEBE577-1E3E-AB3C-5C8E-27E6C40B64DC}"/>
          </ac:spMkLst>
        </pc:spChg>
      </pc:sldChg>
      <pc:sldChg chg="modSp add mod">
        <pc:chgData name="Alfred Asterjadhi" userId="39de57b9-85c0-4fd1-aaac-8ca2b6560ad0" providerId="ADAL" clId="{3AF8E451-6A10-4DC6-8F4C-767DBD326839}" dt="2024-11-13T00:17:16.966" v="6551" actId="20577"/>
        <pc:sldMkLst>
          <pc:docMk/>
          <pc:sldMk cId="1984926669" sldId="1316"/>
        </pc:sldMkLst>
        <pc:spChg chg="mod">
          <ac:chgData name="Alfred Asterjadhi" userId="39de57b9-85c0-4fd1-aaac-8ca2b6560ad0" providerId="ADAL" clId="{3AF8E451-6A10-4DC6-8F4C-767DBD326839}" dt="2024-11-10T19:15:48.021" v="602" actId="207"/>
          <ac:spMkLst>
            <pc:docMk/>
            <pc:sldMk cId="1984926669" sldId="1316"/>
            <ac:spMk id="2" creationId="{8D1DA6E7-3D8D-69C7-86DA-DE04741E2E0D}"/>
          </ac:spMkLst>
        </pc:spChg>
        <pc:spChg chg="mod">
          <ac:chgData name="Alfred Asterjadhi" userId="39de57b9-85c0-4fd1-aaac-8ca2b6560ad0" providerId="ADAL" clId="{3AF8E451-6A10-4DC6-8F4C-767DBD326839}" dt="2024-11-13T00:17:16.966" v="6551" actId="20577"/>
          <ac:spMkLst>
            <pc:docMk/>
            <pc:sldMk cId="1984926669" sldId="1316"/>
            <ac:spMk id="3" creationId="{6EEBE577-1E3E-AB3C-5C8E-27E6C40B64DC}"/>
          </ac:spMkLst>
        </pc:spChg>
      </pc:sldChg>
      <pc:sldChg chg="modSp add del mod">
        <pc:chgData name="Alfred Asterjadhi" userId="39de57b9-85c0-4fd1-aaac-8ca2b6560ad0" providerId="ADAL" clId="{3AF8E451-6A10-4DC6-8F4C-767DBD326839}" dt="2024-11-10T19:15:29.281" v="600" actId="2696"/>
        <pc:sldMkLst>
          <pc:docMk/>
          <pc:sldMk cId="2049818759" sldId="1316"/>
        </pc:sldMkLst>
        <pc:spChg chg="mod">
          <ac:chgData name="Alfred Asterjadhi" userId="39de57b9-85c0-4fd1-aaac-8ca2b6560ad0" providerId="ADAL" clId="{3AF8E451-6A10-4DC6-8F4C-767DBD326839}" dt="2024-11-10T19:13:55.248" v="585" actId="207"/>
          <ac:spMkLst>
            <pc:docMk/>
            <pc:sldMk cId="2049818759" sldId="1316"/>
            <ac:spMk id="2" creationId="{8D1DA6E7-3D8D-69C7-86DA-DE04741E2E0D}"/>
          </ac:spMkLst>
        </pc:spChg>
        <pc:spChg chg="mod">
          <ac:chgData name="Alfred Asterjadhi" userId="39de57b9-85c0-4fd1-aaac-8ca2b6560ad0" providerId="ADAL" clId="{3AF8E451-6A10-4DC6-8F4C-767DBD326839}" dt="2024-11-09T00:30:09.930" v="347" actId="20577"/>
          <ac:spMkLst>
            <pc:docMk/>
            <pc:sldMk cId="2049818759" sldId="1316"/>
            <ac:spMk id="3" creationId="{6EEBE577-1E3E-AB3C-5C8E-27E6C40B64DC}"/>
          </ac:spMkLst>
        </pc:spChg>
      </pc:sldChg>
      <pc:sldChg chg="modSp add del mod ord">
        <pc:chgData name="Alfred Asterjadhi" userId="39de57b9-85c0-4fd1-aaac-8ca2b6560ad0" providerId="ADAL" clId="{3AF8E451-6A10-4DC6-8F4C-767DBD326839}" dt="2024-11-13T00:12:45.955" v="6462" actId="47"/>
        <pc:sldMkLst>
          <pc:docMk/>
          <pc:sldMk cId="2988467554" sldId="1317"/>
        </pc:sldMkLst>
        <pc:spChg chg="mod">
          <ac:chgData name="Alfred Asterjadhi" userId="39de57b9-85c0-4fd1-aaac-8ca2b6560ad0" providerId="ADAL" clId="{3AF8E451-6A10-4DC6-8F4C-767DBD326839}" dt="2024-11-13T00:12:39.521" v="6460" actId="21"/>
          <ac:spMkLst>
            <pc:docMk/>
            <pc:sldMk cId="2988467554" sldId="1317"/>
            <ac:spMk id="3" creationId="{6EEBE577-1E3E-AB3C-5C8E-27E6C40B64DC}"/>
          </ac:spMkLst>
        </pc:spChg>
      </pc:sldChg>
      <pc:sldChg chg="modSp add del mod">
        <pc:chgData name="Alfred Asterjadhi" userId="39de57b9-85c0-4fd1-aaac-8ca2b6560ad0" providerId="ADAL" clId="{3AF8E451-6A10-4DC6-8F4C-767DBD326839}" dt="2024-11-10T20:44:54.136" v="709" actId="2696"/>
        <pc:sldMkLst>
          <pc:docMk/>
          <pc:sldMk cId="3612871802" sldId="1317"/>
        </pc:sldMkLst>
        <pc:spChg chg="mod">
          <ac:chgData name="Alfred Asterjadhi" userId="39de57b9-85c0-4fd1-aaac-8ca2b6560ad0" providerId="ADAL" clId="{3AF8E451-6A10-4DC6-8F4C-767DBD326839}" dt="2024-11-09T00:31:44.248" v="390" actId="20577"/>
          <ac:spMkLst>
            <pc:docMk/>
            <pc:sldMk cId="3612871802" sldId="1317"/>
            <ac:spMk id="3" creationId="{6EEBE577-1E3E-AB3C-5C8E-27E6C40B64DC}"/>
          </ac:spMkLst>
        </pc:spChg>
      </pc:sldChg>
      <pc:sldChg chg="modSp add mod">
        <pc:chgData name="Alfred Asterjadhi" userId="39de57b9-85c0-4fd1-aaac-8ca2b6560ad0" providerId="ADAL" clId="{3AF8E451-6A10-4DC6-8F4C-767DBD326839}" dt="2024-11-13T00:18:56.305" v="6579"/>
        <pc:sldMkLst>
          <pc:docMk/>
          <pc:sldMk cId="354717815" sldId="1318"/>
        </pc:sldMkLst>
        <pc:spChg chg="mod">
          <ac:chgData name="Alfred Asterjadhi" userId="39de57b9-85c0-4fd1-aaac-8ca2b6560ad0" providerId="ADAL" clId="{3AF8E451-6A10-4DC6-8F4C-767DBD326839}" dt="2024-11-10T20:37:09.764" v="626" actId="207"/>
          <ac:spMkLst>
            <pc:docMk/>
            <pc:sldMk cId="354717815" sldId="1318"/>
            <ac:spMk id="2" creationId="{8D1DA6E7-3D8D-69C7-86DA-DE04741E2E0D}"/>
          </ac:spMkLst>
        </pc:spChg>
        <pc:spChg chg="mod">
          <ac:chgData name="Alfred Asterjadhi" userId="39de57b9-85c0-4fd1-aaac-8ca2b6560ad0" providerId="ADAL" clId="{3AF8E451-6A10-4DC6-8F4C-767DBD326839}" dt="2024-11-13T00:18:56.305" v="6579"/>
          <ac:spMkLst>
            <pc:docMk/>
            <pc:sldMk cId="354717815"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2533345108" sldId="1318"/>
        </pc:sldMkLst>
        <pc:spChg chg="mod">
          <ac:chgData name="Alfred Asterjadhi" userId="39de57b9-85c0-4fd1-aaac-8ca2b6560ad0" providerId="ADAL" clId="{3AF8E451-6A10-4DC6-8F4C-767DBD326839}" dt="2024-11-10T19:18:02.469" v="621" actId="207"/>
          <ac:spMkLst>
            <pc:docMk/>
            <pc:sldMk cId="2533345108" sldId="1318"/>
            <ac:spMk id="2" creationId="{8D1DA6E7-3D8D-69C7-86DA-DE04741E2E0D}"/>
          </ac:spMkLst>
        </pc:spChg>
        <pc:spChg chg="mod">
          <ac:chgData name="Alfred Asterjadhi" userId="39de57b9-85c0-4fd1-aaac-8ca2b6560ad0" providerId="ADAL" clId="{3AF8E451-6A10-4DC6-8F4C-767DBD326839}" dt="2024-11-09T00:33:59.952" v="415" actId="6549"/>
          <ac:spMkLst>
            <pc:docMk/>
            <pc:sldMk cId="2533345108" sldId="1318"/>
            <ac:spMk id="3" creationId="{6EEBE577-1E3E-AB3C-5C8E-27E6C40B64DC}"/>
          </ac:spMkLst>
        </pc:spChg>
      </pc:sldChg>
      <pc:sldChg chg="modSp add del mod">
        <pc:chgData name="Alfred Asterjadhi" userId="39de57b9-85c0-4fd1-aaac-8ca2b6560ad0" providerId="ADAL" clId="{3AF8E451-6A10-4DC6-8F4C-767DBD326839}" dt="2024-11-10T20:36:39.147" v="624" actId="2696"/>
        <pc:sldMkLst>
          <pc:docMk/>
          <pc:sldMk cId="378547667" sldId="1319"/>
        </pc:sldMkLst>
        <pc:spChg chg="mod">
          <ac:chgData name="Alfred Asterjadhi" userId="39de57b9-85c0-4fd1-aaac-8ca2b6560ad0" providerId="ADAL" clId="{3AF8E451-6A10-4DC6-8F4C-767DBD326839}" dt="2024-11-09T00:37:13.574" v="433"/>
          <ac:spMkLst>
            <pc:docMk/>
            <pc:sldMk cId="378547667" sldId="1319"/>
            <ac:spMk id="3" creationId="{6EEBE577-1E3E-AB3C-5C8E-27E6C40B64DC}"/>
          </ac:spMkLst>
        </pc:spChg>
      </pc:sldChg>
      <pc:sldChg chg="modSp add del mod">
        <pc:chgData name="Alfred Asterjadhi" userId="39de57b9-85c0-4fd1-aaac-8ca2b6560ad0" providerId="ADAL" clId="{3AF8E451-6A10-4DC6-8F4C-767DBD326839}" dt="2024-11-13T00:17:23.933" v="6552" actId="47"/>
        <pc:sldMkLst>
          <pc:docMk/>
          <pc:sldMk cId="836271807" sldId="1319"/>
        </pc:sldMkLst>
        <pc:spChg chg="mod">
          <ac:chgData name="Alfred Asterjadhi" userId="39de57b9-85c0-4fd1-aaac-8ca2b6560ad0" providerId="ADAL" clId="{3AF8E451-6A10-4DC6-8F4C-767DBD326839}" dt="2024-11-13T00:14:47.044" v="6495" actId="21"/>
          <ac:spMkLst>
            <pc:docMk/>
            <pc:sldMk cId="836271807" sldId="1319"/>
            <ac:spMk id="3" creationId="{6EEBE577-1E3E-AB3C-5C8E-27E6C40B64DC}"/>
          </ac:spMkLst>
        </pc:spChg>
      </pc:sldChg>
      <pc:sldChg chg="modSp add del mod">
        <pc:chgData name="Alfred Asterjadhi" userId="39de57b9-85c0-4fd1-aaac-8ca2b6560ad0" providerId="ADAL" clId="{3AF8E451-6A10-4DC6-8F4C-767DBD326839}" dt="2024-11-13T00:04:07.433" v="6284" actId="47"/>
        <pc:sldMkLst>
          <pc:docMk/>
          <pc:sldMk cId="3230137007" sldId="1320"/>
        </pc:sldMkLst>
        <pc:spChg chg="mod">
          <ac:chgData name="Alfred Asterjadhi" userId="39de57b9-85c0-4fd1-aaac-8ca2b6560ad0" providerId="ADAL" clId="{3AF8E451-6A10-4DC6-8F4C-767DBD326839}" dt="2024-11-10T19:09:25.208" v="498" actId="20577"/>
          <ac:spMkLst>
            <pc:docMk/>
            <pc:sldMk cId="3230137007" sldId="1320"/>
            <ac:spMk id="2" creationId="{8D1DA6E7-3D8D-69C7-86DA-DE04741E2E0D}"/>
          </ac:spMkLst>
        </pc:spChg>
        <pc:spChg chg="mod">
          <ac:chgData name="Alfred Asterjadhi" userId="39de57b9-85c0-4fd1-aaac-8ca2b6560ad0" providerId="ADAL" clId="{3AF8E451-6A10-4DC6-8F4C-767DBD326839}" dt="2024-11-12T05:09:00.287" v="5484" actId="1076"/>
          <ac:spMkLst>
            <pc:docMk/>
            <pc:sldMk cId="3230137007" sldId="1320"/>
            <ac:spMk id="3" creationId="{6EEBE577-1E3E-AB3C-5C8E-27E6C40B64DC}"/>
          </ac:spMkLst>
        </pc:spChg>
      </pc:sldChg>
      <pc:sldChg chg="modSp add del mod">
        <pc:chgData name="Alfred Asterjadhi" userId="39de57b9-85c0-4fd1-aaac-8ca2b6560ad0" providerId="ADAL" clId="{3AF8E451-6A10-4DC6-8F4C-767DBD326839}" dt="2024-11-13T00:08:44.016" v="6399" actId="47"/>
        <pc:sldMkLst>
          <pc:docMk/>
          <pc:sldMk cId="2516369252" sldId="1321"/>
        </pc:sldMkLst>
        <pc:spChg chg="mod">
          <ac:chgData name="Alfred Asterjadhi" userId="39de57b9-85c0-4fd1-aaac-8ca2b6560ad0" providerId="ADAL" clId="{3AF8E451-6A10-4DC6-8F4C-767DBD326839}" dt="2024-11-10T19:14:19.171" v="588" actId="20577"/>
          <ac:spMkLst>
            <pc:docMk/>
            <pc:sldMk cId="2516369252" sldId="1321"/>
            <ac:spMk id="2" creationId="{8D1DA6E7-3D8D-69C7-86DA-DE04741E2E0D}"/>
          </ac:spMkLst>
        </pc:spChg>
        <pc:spChg chg="mod">
          <ac:chgData name="Alfred Asterjadhi" userId="39de57b9-85c0-4fd1-aaac-8ca2b6560ad0" providerId="ADAL" clId="{3AF8E451-6A10-4DC6-8F4C-767DBD326839}" dt="2024-11-13T00:08:24.249" v="6385" actId="21"/>
          <ac:spMkLst>
            <pc:docMk/>
            <pc:sldMk cId="2516369252" sldId="1321"/>
            <ac:spMk id="3" creationId="{6EEBE577-1E3E-AB3C-5C8E-27E6C40B64DC}"/>
          </ac:spMkLst>
        </pc:spChg>
      </pc:sldChg>
      <pc:sldChg chg="modSp add del mod">
        <pc:chgData name="Alfred Asterjadhi" userId="39de57b9-85c0-4fd1-aaac-8ca2b6560ad0" providerId="ADAL" clId="{3AF8E451-6A10-4DC6-8F4C-767DBD326839}" dt="2024-11-10T20:46:04.436" v="713" actId="47"/>
        <pc:sldMkLst>
          <pc:docMk/>
          <pc:sldMk cId="932894375" sldId="1322"/>
        </pc:sldMkLst>
        <pc:spChg chg="mod">
          <ac:chgData name="Alfred Asterjadhi" userId="39de57b9-85c0-4fd1-aaac-8ca2b6560ad0" providerId="ADAL" clId="{3AF8E451-6A10-4DC6-8F4C-767DBD326839}" dt="2024-11-10T19:17:21.326" v="620" actId="207"/>
          <ac:spMkLst>
            <pc:docMk/>
            <pc:sldMk cId="932894375" sldId="1322"/>
            <ac:spMk id="2" creationId="{8D1DA6E7-3D8D-69C7-86DA-DE04741E2E0D}"/>
          </ac:spMkLst>
        </pc:spChg>
        <pc:spChg chg="mod">
          <ac:chgData name="Alfred Asterjadhi" userId="39de57b9-85c0-4fd1-aaac-8ca2b6560ad0" providerId="ADAL" clId="{3AF8E451-6A10-4DC6-8F4C-767DBD326839}" dt="2024-11-10T19:17:12.439" v="619"/>
          <ac:spMkLst>
            <pc:docMk/>
            <pc:sldMk cId="932894375" sldId="1322"/>
            <ac:spMk id="3" creationId="{6EEBE577-1E3E-AB3C-5C8E-27E6C40B64DC}"/>
          </ac:spMkLst>
        </pc:spChg>
      </pc:sldChg>
      <pc:sldChg chg="modSp add mod">
        <pc:chgData name="Alfred Asterjadhi" userId="39de57b9-85c0-4fd1-aaac-8ca2b6560ad0" providerId="ADAL" clId="{3AF8E451-6A10-4DC6-8F4C-767DBD326839}" dt="2024-11-13T00:19:06.652" v="6580"/>
        <pc:sldMkLst>
          <pc:docMk/>
          <pc:sldMk cId="2847894271" sldId="1323"/>
        </pc:sldMkLst>
        <pc:spChg chg="mod">
          <ac:chgData name="Alfred Asterjadhi" userId="39de57b9-85c0-4fd1-aaac-8ca2b6560ad0" providerId="ADAL" clId="{3AF8E451-6A10-4DC6-8F4C-767DBD326839}" dt="2024-11-10T20:41:40.363" v="649" actId="20577"/>
          <ac:spMkLst>
            <pc:docMk/>
            <pc:sldMk cId="2847894271" sldId="1323"/>
            <ac:spMk id="2" creationId="{8D1DA6E7-3D8D-69C7-86DA-DE04741E2E0D}"/>
          </ac:spMkLst>
        </pc:spChg>
        <pc:spChg chg="mod">
          <ac:chgData name="Alfred Asterjadhi" userId="39de57b9-85c0-4fd1-aaac-8ca2b6560ad0" providerId="ADAL" clId="{3AF8E451-6A10-4DC6-8F4C-767DBD326839}" dt="2024-11-13T00:19:06.652" v="6580"/>
          <ac:spMkLst>
            <pc:docMk/>
            <pc:sldMk cId="2847894271" sldId="1323"/>
            <ac:spMk id="3" creationId="{6EEBE577-1E3E-AB3C-5C8E-27E6C40B64DC}"/>
          </ac:spMkLst>
        </pc:spChg>
      </pc:sldChg>
      <pc:sldChg chg="modSp add del mod">
        <pc:chgData name="Alfred Asterjadhi" userId="39de57b9-85c0-4fd1-aaac-8ca2b6560ad0" providerId="ADAL" clId="{3AF8E451-6A10-4DC6-8F4C-767DBD326839}" dt="2024-11-13T00:17:38.169" v="6554" actId="47"/>
        <pc:sldMkLst>
          <pc:docMk/>
          <pc:sldMk cId="160820689" sldId="1324"/>
        </pc:sldMkLst>
        <pc:spChg chg="mod">
          <ac:chgData name="Alfred Asterjadhi" userId="39de57b9-85c0-4fd1-aaac-8ca2b6560ad0" providerId="ADAL" clId="{3AF8E451-6A10-4DC6-8F4C-767DBD326839}" dt="2024-11-10T20:41:57.298" v="652" actId="20577"/>
          <ac:spMkLst>
            <pc:docMk/>
            <pc:sldMk cId="160820689" sldId="1324"/>
            <ac:spMk id="2" creationId="{8D1DA6E7-3D8D-69C7-86DA-DE04741E2E0D}"/>
          </ac:spMkLst>
        </pc:spChg>
        <pc:spChg chg="mod">
          <ac:chgData name="Alfred Asterjadhi" userId="39de57b9-85c0-4fd1-aaac-8ca2b6560ad0" providerId="ADAL" clId="{3AF8E451-6A10-4DC6-8F4C-767DBD326839}" dt="2024-11-13T00:17:33.834" v="6553" actId="20577"/>
          <ac:spMkLst>
            <pc:docMk/>
            <pc:sldMk cId="160820689" sldId="1324"/>
            <ac:spMk id="3" creationId="{6EEBE577-1E3E-AB3C-5C8E-27E6C40B64DC}"/>
          </ac:spMkLst>
        </pc:spChg>
      </pc:sldChg>
      <pc:sldChg chg="modSp add mod">
        <pc:chgData name="Alfred Asterjadhi" userId="39de57b9-85c0-4fd1-aaac-8ca2b6560ad0" providerId="ADAL" clId="{3AF8E451-6A10-4DC6-8F4C-767DBD326839}" dt="2024-11-12T23:16:03.029" v="6275" actId="20578"/>
        <pc:sldMkLst>
          <pc:docMk/>
          <pc:sldMk cId="1153233998" sldId="1325"/>
        </pc:sldMkLst>
        <pc:spChg chg="mod">
          <ac:chgData name="Alfred Asterjadhi" userId="39de57b9-85c0-4fd1-aaac-8ca2b6560ad0" providerId="ADAL" clId="{3AF8E451-6A10-4DC6-8F4C-767DBD326839}" dt="2024-11-12T23:16:03.029" v="6275" actId="20578"/>
          <ac:spMkLst>
            <pc:docMk/>
            <pc:sldMk cId="1153233998" sldId="1325"/>
            <ac:spMk id="3" creationId="{4D34E527-BE71-B191-5BFD-274DB74F725F}"/>
          </ac:spMkLst>
        </pc:spChg>
      </pc:sldChg>
      <pc:sldChg chg="modSp add del mod">
        <pc:chgData name="Alfred Asterjadhi" userId="39de57b9-85c0-4fd1-aaac-8ca2b6560ad0" providerId="ADAL" clId="{3AF8E451-6A10-4DC6-8F4C-767DBD326839}" dt="2024-11-11T02:40:59.995" v="3830" actId="2696"/>
        <pc:sldMkLst>
          <pc:docMk/>
          <pc:sldMk cId="1902930870" sldId="1325"/>
        </pc:sldMkLst>
        <pc:spChg chg="mod">
          <ac:chgData name="Alfred Asterjadhi" userId="39de57b9-85c0-4fd1-aaac-8ca2b6560ad0" providerId="ADAL" clId="{3AF8E451-6A10-4DC6-8F4C-767DBD326839}" dt="2024-11-10T21:45:23.907" v="1883" actId="21"/>
          <ac:spMkLst>
            <pc:docMk/>
            <pc:sldMk cId="1902930870" sldId="1325"/>
            <ac:spMk id="3" creationId="{4D34E527-BE71-B191-5BFD-274DB74F725F}"/>
          </ac:spMkLst>
        </pc:spChg>
      </pc:sldChg>
      <pc:sldChg chg="addSp modSp new del mod">
        <pc:chgData name="Alfred Asterjadhi" userId="39de57b9-85c0-4fd1-aaac-8ca2b6560ad0" providerId="ADAL" clId="{3AF8E451-6A10-4DC6-8F4C-767DBD326839}" dt="2024-11-10T21:32:26.541" v="1719" actId="2696"/>
        <pc:sldMkLst>
          <pc:docMk/>
          <pc:sldMk cId="2327482639" sldId="1325"/>
        </pc:sldMkLst>
        <pc:spChg chg="mod">
          <ac:chgData name="Alfred Asterjadhi" userId="39de57b9-85c0-4fd1-aaac-8ca2b6560ad0" providerId="ADAL" clId="{3AF8E451-6A10-4DC6-8F4C-767DBD326839}" dt="2024-11-10T21:31:55.191" v="1698" actId="20577"/>
          <ac:spMkLst>
            <pc:docMk/>
            <pc:sldMk cId="2327482639" sldId="1325"/>
            <ac:spMk id="2" creationId="{B31DFF6D-4F14-3FDF-34C9-64D0E2C4A4F4}"/>
          </ac:spMkLst>
        </pc:spChg>
        <pc:spChg chg="mod">
          <ac:chgData name="Alfred Asterjadhi" userId="39de57b9-85c0-4fd1-aaac-8ca2b6560ad0" providerId="ADAL" clId="{3AF8E451-6A10-4DC6-8F4C-767DBD326839}" dt="2024-11-10T21:32:16.483" v="1718" actId="14100"/>
          <ac:spMkLst>
            <pc:docMk/>
            <pc:sldMk cId="2327482639" sldId="1325"/>
            <ac:spMk id="3" creationId="{4D34E527-BE71-B191-5BFD-274DB74F725F}"/>
          </ac:spMkLst>
        </pc:spChg>
        <pc:graphicFrameChg chg="add mod">
          <ac:chgData name="Alfred Asterjadhi" userId="39de57b9-85c0-4fd1-aaac-8ca2b6560ad0" providerId="ADAL" clId="{3AF8E451-6A10-4DC6-8F4C-767DBD326839}" dt="2024-11-10T21:25:31.942" v="1516"/>
          <ac:graphicFrameMkLst>
            <pc:docMk/>
            <pc:sldMk cId="2327482639" sldId="1325"/>
            <ac:graphicFrameMk id="7" creationId="{7AEAF7FD-E84E-3A72-4A33-021FDBA043A1}"/>
          </ac:graphicFrameMkLst>
        </pc:graphicFrameChg>
      </pc:sldChg>
      <pc:sldChg chg="add del">
        <pc:chgData name="Alfred Asterjadhi" userId="39de57b9-85c0-4fd1-aaac-8ca2b6560ad0" providerId="ADAL" clId="{3AF8E451-6A10-4DC6-8F4C-767DBD326839}" dt="2024-11-10T21:42:58.484" v="1836" actId="2696"/>
        <pc:sldMkLst>
          <pc:docMk/>
          <pc:sldMk cId="2997665695" sldId="1325"/>
        </pc:sldMkLst>
      </pc:sldChg>
      <pc:sldChg chg="modSp add mod">
        <pc:chgData name="Alfred Asterjadhi" userId="39de57b9-85c0-4fd1-aaac-8ca2b6560ad0" providerId="ADAL" clId="{3AF8E451-6A10-4DC6-8F4C-767DBD326839}" dt="2024-11-12T05:36:03.727" v="5687" actId="20577"/>
        <pc:sldMkLst>
          <pc:docMk/>
          <pc:sldMk cId="208823206" sldId="1326"/>
        </pc:sldMkLst>
        <pc:spChg chg="mod">
          <ac:chgData name="Alfred Asterjadhi" userId="39de57b9-85c0-4fd1-aaac-8ca2b6560ad0" providerId="ADAL" clId="{3AF8E451-6A10-4DC6-8F4C-767DBD326839}" dt="2024-11-12T05:36:03.727" v="5687" actId="20577"/>
          <ac:spMkLst>
            <pc:docMk/>
            <pc:sldMk cId="208823206" sldId="1326"/>
            <ac:spMk id="3" creationId="{4D34E527-BE71-B191-5BFD-274DB74F725F}"/>
          </ac:spMkLst>
        </pc:spChg>
      </pc:sldChg>
      <pc:sldChg chg="add del">
        <pc:chgData name="Alfred Asterjadhi" userId="39de57b9-85c0-4fd1-aaac-8ca2b6560ad0" providerId="ADAL" clId="{3AF8E451-6A10-4DC6-8F4C-767DBD326839}" dt="2024-11-10T21:42:58.484" v="1836" actId="2696"/>
        <pc:sldMkLst>
          <pc:docMk/>
          <pc:sldMk cId="233532265" sldId="1326"/>
        </pc:sldMkLst>
      </pc:sldChg>
      <pc:sldChg chg="addSp delSp modSp add del mod chgLayout">
        <pc:chgData name="Alfred Asterjadhi" userId="39de57b9-85c0-4fd1-aaac-8ca2b6560ad0" providerId="ADAL" clId="{3AF8E451-6A10-4DC6-8F4C-767DBD326839}" dt="2024-11-10T21:32:26.541" v="1719" actId="2696"/>
        <pc:sldMkLst>
          <pc:docMk/>
          <pc:sldMk cId="2174139480" sldId="1326"/>
        </pc:sldMkLst>
        <pc:spChg chg="mod ord">
          <ac:chgData name="Alfred Asterjadhi" userId="39de57b9-85c0-4fd1-aaac-8ca2b6560ad0" providerId="ADAL" clId="{3AF8E451-6A10-4DC6-8F4C-767DBD326839}" dt="2024-11-10T21:31:32.818" v="1682" actId="20577"/>
          <ac:spMkLst>
            <pc:docMk/>
            <pc:sldMk cId="2174139480" sldId="1326"/>
            <ac:spMk id="2" creationId="{B31DFF6D-4F14-3FDF-34C9-64D0E2C4A4F4}"/>
          </ac:spMkLst>
        </pc:spChg>
        <pc:spChg chg="mod ord">
          <ac:chgData name="Alfred Asterjadhi" userId="39de57b9-85c0-4fd1-aaac-8ca2b6560ad0" providerId="ADAL" clId="{3AF8E451-6A10-4DC6-8F4C-767DBD326839}" dt="2024-11-10T21:31:12.564" v="1676" actId="20577"/>
          <ac:spMkLst>
            <pc:docMk/>
            <pc:sldMk cId="2174139480" sldId="1326"/>
            <ac:spMk id="3" creationId="{4D34E527-BE71-B191-5BFD-274DB74F725F}"/>
          </ac:spMkLst>
        </pc:spChg>
        <pc:spChg chg="mod ord">
          <ac:chgData name="Alfred Asterjadhi" userId="39de57b9-85c0-4fd1-aaac-8ca2b6560ad0" providerId="ADAL" clId="{3AF8E451-6A10-4DC6-8F4C-767DBD326839}" dt="2024-11-10T21:30:37.388" v="1632" actId="6264"/>
          <ac:spMkLst>
            <pc:docMk/>
            <pc:sldMk cId="2174139480" sldId="1326"/>
            <ac:spMk id="4" creationId="{A782435B-176B-9DBB-D851-C67161BEC1FB}"/>
          </ac:spMkLst>
        </pc:spChg>
        <pc:spChg chg="mod ord">
          <ac:chgData name="Alfred Asterjadhi" userId="39de57b9-85c0-4fd1-aaac-8ca2b6560ad0" providerId="ADAL" clId="{3AF8E451-6A10-4DC6-8F4C-767DBD326839}" dt="2024-11-10T21:30:37.388" v="1632" actId="6264"/>
          <ac:spMkLst>
            <pc:docMk/>
            <pc:sldMk cId="2174139480" sldId="1326"/>
            <ac:spMk id="5" creationId="{B5FB9DF4-1F4A-9568-3102-4CAEC8D2D889}"/>
          </ac:spMkLst>
        </pc:spChg>
        <pc:spChg chg="mod ord">
          <ac:chgData name="Alfred Asterjadhi" userId="39de57b9-85c0-4fd1-aaac-8ca2b6560ad0" providerId="ADAL" clId="{3AF8E451-6A10-4DC6-8F4C-767DBD326839}" dt="2024-11-10T21:30:37.388" v="1632" actId="6264"/>
          <ac:spMkLst>
            <pc:docMk/>
            <pc:sldMk cId="2174139480" sldId="1326"/>
            <ac:spMk id="6" creationId="{93009DF3-E2D0-C2CF-87DC-DB7E4CB8FB21}"/>
          </ac:spMkLst>
        </pc:spChg>
        <pc:spChg chg="add del mod">
          <ac:chgData name="Alfred Asterjadhi" userId="39de57b9-85c0-4fd1-aaac-8ca2b6560ad0" providerId="ADAL" clId="{3AF8E451-6A10-4DC6-8F4C-767DBD326839}" dt="2024-11-10T21:30:37.388" v="1632" actId="6264"/>
          <ac:spMkLst>
            <pc:docMk/>
            <pc:sldMk cId="2174139480" sldId="1326"/>
            <ac:spMk id="8" creationId="{14BE5C46-2D6A-2B91-534D-F935AA0CF7ED}"/>
          </ac:spMkLst>
        </pc:spChg>
        <pc:spChg chg="add del mod">
          <ac:chgData name="Alfred Asterjadhi" userId="39de57b9-85c0-4fd1-aaac-8ca2b6560ad0" providerId="ADAL" clId="{3AF8E451-6A10-4DC6-8F4C-767DBD326839}" dt="2024-11-10T21:30:37.388" v="1632" actId="6264"/>
          <ac:spMkLst>
            <pc:docMk/>
            <pc:sldMk cId="2174139480" sldId="1326"/>
            <ac:spMk id="9" creationId="{18C8F2BC-2994-E199-A6CF-1C8A76A2C70A}"/>
          </ac:spMkLst>
        </pc:spChg>
        <pc:spChg chg="add del mod">
          <ac:chgData name="Alfred Asterjadhi" userId="39de57b9-85c0-4fd1-aaac-8ca2b6560ad0" providerId="ADAL" clId="{3AF8E451-6A10-4DC6-8F4C-767DBD326839}" dt="2024-11-10T21:30:37.388" v="1632" actId="6264"/>
          <ac:spMkLst>
            <pc:docMk/>
            <pc:sldMk cId="2174139480" sldId="1326"/>
            <ac:spMk id="10" creationId="{6BA406A4-232A-2DD1-3CB8-2100D5344E0A}"/>
          </ac:spMkLst>
        </pc:spChg>
        <pc:spChg chg="add del mod">
          <ac:chgData name="Alfred Asterjadhi" userId="39de57b9-85c0-4fd1-aaac-8ca2b6560ad0" providerId="ADAL" clId="{3AF8E451-6A10-4DC6-8F4C-767DBD326839}" dt="2024-11-10T21:30:37.388" v="1632" actId="6264"/>
          <ac:spMkLst>
            <pc:docMk/>
            <pc:sldMk cId="2174139480" sldId="1326"/>
            <ac:spMk id="11" creationId="{02AA7A53-7A21-A377-AB27-4DA7C262DB95}"/>
          </ac:spMkLst>
        </pc:spChg>
        <pc:spChg chg="add del mod">
          <ac:chgData name="Alfred Asterjadhi" userId="39de57b9-85c0-4fd1-aaac-8ca2b6560ad0" providerId="ADAL" clId="{3AF8E451-6A10-4DC6-8F4C-767DBD326839}" dt="2024-11-10T21:30:37.388" v="1632" actId="6264"/>
          <ac:spMkLst>
            <pc:docMk/>
            <pc:sldMk cId="2174139480" sldId="1326"/>
            <ac:spMk id="12" creationId="{341CEA6A-57AC-1466-F252-E7DDB4B88CC8}"/>
          </ac:spMkLst>
        </pc:spChg>
        <pc:graphicFrameChg chg="add del mod">
          <ac:chgData name="Alfred Asterjadhi" userId="39de57b9-85c0-4fd1-aaac-8ca2b6560ad0" providerId="ADAL" clId="{3AF8E451-6A10-4DC6-8F4C-767DBD326839}" dt="2024-11-10T21:29:44.007" v="1615" actId="21"/>
          <ac:graphicFrameMkLst>
            <pc:docMk/>
            <pc:sldMk cId="2174139480" sldId="1326"/>
            <ac:graphicFrameMk id="7" creationId="{DA67A812-7CFC-747D-4D0F-0517209B8D35}"/>
          </ac:graphicFrameMkLst>
        </pc:graphicFrameChg>
      </pc:sldChg>
      <pc:sldChg chg="add del">
        <pc:chgData name="Alfred Asterjadhi" userId="39de57b9-85c0-4fd1-aaac-8ca2b6560ad0" providerId="ADAL" clId="{3AF8E451-6A10-4DC6-8F4C-767DBD326839}" dt="2024-11-11T02:40:59.995" v="3830" actId="2696"/>
        <pc:sldMkLst>
          <pc:docMk/>
          <pc:sldMk cId="2900531633" sldId="1326"/>
        </pc:sldMkLst>
      </pc:sldChg>
      <pc:sldChg chg="addSp delSp modSp add mod chgLayout">
        <pc:chgData name="Alfred Asterjadhi" userId="39de57b9-85c0-4fd1-aaac-8ca2b6560ad0" providerId="ADAL" clId="{3AF8E451-6A10-4DC6-8F4C-767DBD326839}" dt="2024-11-11T18:36:57.713" v="4205"/>
        <pc:sldMkLst>
          <pc:docMk/>
          <pc:sldMk cId="91893365" sldId="1327"/>
        </pc:sldMkLst>
        <pc:spChg chg="mod ord">
          <ac:chgData name="Alfred Asterjadhi" userId="39de57b9-85c0-4fd1-aaac-8ca2b6560ad0" providerId="ADAL" clId="{3AF8E451-6A10-4DC6-8F4C-767DBD326839}" dt="2024-11-11T01:15:23.469" v="3451" actId="6264"/>
          <ac:spMkLst>
            <pc:docMk/>
            <pc:sldMk cId="91893365" sldId="1327"/>
            <ac:spMk id="2" creationId="{8D1DA6E7-3D8D-69C7-86DA-DE04741E2E0D}"/>
          </ac:spMkLst>
        </pc:spChg>
        <pc:spChg chg="mod ord">
          <ac:chgData name="Alfred Asterjadhi" userId="39de57b9-85c0-4fd1-aaac-8ca2b6560ad0" providerId="ADAL" clId="{3AF8E451-6A10-4DC6-8F4C-767DBD326839}" dt="2024-11-11T18:36:57.713" v="4205"/>
          <ac:spMkLst>
            <pc:docMk/>
            <pc:sldMk cId="91893365" sldId="1327"/>
            <ac:spMk id="3" creationId="{6EEBE577-1E3E-AB3C-5C8E-27E6C40B64DC}"/>
          </ac:spMkLst>
        </pc:spChg>
        <pc:spChg chg="mod ord">
          <ac:chgData name="Alfred Asterjadhi" userId="39de57b9-85c0-4fd1-aaac-8ca2b6560ad0" providerId="ADAL" clId="{3AF8E451-6A10-4DC6-8F4C-767DBD326839}" dt="2024-11-11T01:15:23.469" v="3451" actId="6264"/>
          <ac:spMkLst>
            <pc:docMk/>
            <pc:sldMk cId="91893365" sldId="1327"/>
            <ac:spMk id="4" creationId="{78FF1618-C129-9FF7-75CC-B4A677CDBCC9}"/>
          </ac:spMkLst>
        </pc:spChg>
        <pc:spChg chg="mod ord">
          <ac:chgData name="Alfred Asterjadhi" userId="39de57b9-85c0-4fd1-aaac-8ca2b6560ad0" providerId="ADAL" clId="{3AF8E451-6A10-4DC6-8F4C-767DBD326839}" dt="2024-11-11T01:15:23.469" v="3451" actId="6264"/>
          <ac:spMkLst>
            <pc:docMk/>
            <pc:sldMk cId="91893365" sldId="1327"/>
            <ac:spMk id="5" creationId="{445F3407-A8AE-CD00-A23F-C6F72EAAE456}"/>
          </ac:spMkLst>
        </pc:spChg>
        <pc:spChg chg="mod ord">
          <ac:chgData name="Alfred Asterjadhi" userId="39de57b9-85c0-4fd1-aaac-8ca2b6560ad0" providerId="ADAL" clId="{3AF8E451-6A10-4DC6-8F4C-767DBD326839}" dt="2024-11-11T01:15:23.469" v="3451" actId="6264"/>
          <ac:spMkLst>
            <pc:docMk/>
            <pc:sldMk cId="91893365" sldId="1327"/>
            <ac:spMk id="6" creationId="{90C22AAC-A6D7-4E83-6CEB-72583BBB4A45}"/>
          </ac:spMkLst>
        </pc:spChg>
        <pc:spChg chg="add del mod">
          <ac:chgData name="Alfred Asterjadhi" userId="39de57b9-85c0-4fd1-aaac-8ca2b6560ad0" providerId="ADAL" clId="{3AF8E451-6A10-4DC6-8F4C-767DBD326839}" dt="2024-11-10T22:09:03.597" v="2190" actId="6264"/>
          <ac:spMkLst>
            <pc:docMk/>
            <pc:sldMk cId="91893365" sldId="1327"/>
            <ac:spMk id="7" creationId="{2C1DD511-CACE-E1BA-2DA2-E3217D7BF58C}"/>
          </ac:spMkLst>
        </pc:spChg>
        <pc:spChg chg="add del mod">
          <ac:chgData name="Alfred Asterjadhi" userId="39de57b9-85c0-4fd1-aaac-8ca2b6560ad0" providerId="ADAL" clId="{3AF8E451-6A10-4DC6-8F4C-767DBD326839}" dt="2024-11-10T22:09:03.597" v="2190" actId="6264"/>
          <ac:spMkLst>
            <pc:docMk/>
            <pc:sldMk cId="91893365" sldId="1327"/>
            <ac:spMk id="8" creationId="{55F02F57-0245-5B58-9441-7E25EB924ED5}"/>
          </ac:spMkLst>
        </pc:spChg>
        <pc:spChg chg="add del mod">
          <ac:chgData name="Alfred Asterjadhi" userId="39de57b9-85c0-4fd1-aaac-8ca2b6560ad0" providerId="ADAL" clId="{3AF8E451-6A10-4DC6-8F4C-767DBD326839}" dt="2024-11-10T22:09:03.597" v="2190" actId="6264"/>
          <ac:spMkLst>
            <pc:docMk/>
            <pc:sldMk cId="91893365" sldId="1327"/>
            <ac:spMk id="9" creationId="{45A1892C-8B64-2EB8-CC03-70B5DB4B4A2B}"/>
          </ac:spMkLst>
        </pc:spChg>
        <pc:spChg chg="add del mod">
          <ac:chgData name="Alfred Asterjadhi" userId="39de57b9-85c0-4fd1-aaac-8ca2b6560ad0" providerId="ADAL" clId="{3AF8E451-6A10-4DC6-8F4C-767DBD326839}" dt="2024-11-10T22:09:03.597" v="2190" actId="6264"/>
          <ac:spMkLst>
            <pc:docMk/>
            <pc:sldMk cId="91893365" sldId="1327"/>
            <ac:spMk id="10" creationId="{89F16361-01D5-C74B-9F2D-14CF61EF30C2}"/>
          </ac:spMkLst>
        </pc:spChg>
        <pc:spChg chg="add del mod">
          <ac:chgData name="Alfred Asterjadhi" userId="39de57b9-85c0-4fd1-aaac-8ca2b6560ad0" providerId="ADAL" clId="{3AF8E451-6A10-4DC6-8F4C-767DBD326839}" dt="2024-11-10T22:09:03.597" v="2190" actId="6264"/>
          <ac:spMkLst>
            <pc:docMk/>
            <pc:sldMk cId="91893365" sldId="1327"/>
            <ac:spMk id="11" creationId="{A41E6FB3-5BE2-F691-CB5A-BCA5275BDB2F}"/>
          </ac:spMkLst>
        </pc:spChg>
        <pc:spChg chg="add del mod">
          <ac:chgData name="Alfred Asterjadhi" userId="39de57b9-85c0-4fd1-aaac-8ca2b6560ad0" providerId="ADAL" clId="{3AF8E451-6A10-4DC6-8F4C-767DBD326839}" dt="2024-11-11T01:15:23.469" v="3451" actId="6264"/>
          <ac:spMkLst>
            <pc:docMk/>
            <pc:sldMk cId="91893365" sldId="1327"/>
            <ac:spMk id="12" creationId="{1D299F41-C5DD-DD10-EAE2-1864307BE333}"/>
          </ac:spMkLst>
        </pc:spChg>
        <pc:spChg chg="add del mod">
          <ac:chgData name="Alfred Asterjadhi" userId="39de57b9-85c0-4fd1-aaac-8ca2b6560ad0" providerId="ADAL" clId="{3AF8E451-6A10-4DC6-8F4C-767DBD326839}" dt="2024-11-11T01:15:23.469" v="3451" actId="6264"/>
          <ac:spMkLst>
            <pc:docMk/>
            <pc:sldMk cId="91893365" sldId="1327"/>
            <ac:spMk id="13" creationId="{ED090B0F-5AA4-C33C-1AD2-6AD577A16B3F}"/>
          </ac:spMkLst>
        </pc:spChg>
        <pc:spChg chg="add del mod">
          <ac:chgData name="Alfred Asterjadhi" userId="39de57b9-85c0-4fd1-aaac-8ca2b6560ad0" providerId="ADAL" clId="{3AF8E451-6A10-4DC6-8F4C-767DBD326839}" dt="2024-11-11T01:15:23.469" v="3451" actId="6264"/>
          <ac:spMkLst>
            <pc:docMk/>
            <pc:sldMk cId="91893365" sldId="1327"/>
            <ac:spMk id="14" creationId="{EAE270BB-2B52-DAFE-A226-5ECAB33F6428}"/>
          </ac:spMkLst>
        </pc:spChg>
        <pc:spChg chg="add del mod">
          <ac:chgData name="Alfred Asterjadhi" userId="39de57b9-85c0-4fd1-aaac-8ca2b6560ad0" providerId="ADAL" clId="{3AF8E451-6A10-4DC6-8F4C-767DBD326839}" dt="2024-11-11T01:15:23.469" v="3451" actId="6264"/>
          <ac:spMkLst>
            <pc:docMk/>
            <pc:sldMk cId="91893365" sldId="1327"/>
            <ac:spMk id="15" creationId="{B944282A-ACBD-B90A-F7ED-0B1B16BE75B0}"/>
          </ac:spMkLst>
        </pc:spChg>
        <pc:spChg chg="add del mod">
          <ac:chgData name="Alfred Asterjadhi" userId="39de57b9-85c0-4fd1-aaac-8ca2b6560ad0" providerId="ADAL" clId="{3AF8E451-6A10-4DC6-8F4C-767DBD326839}" dt="2024-11-11T01:15:23.469" v="3451" actId="6264"/>
          <ac:spMkLst>
            <pc:docMk/>
            <pc:sldMk cId="91893365" sldId="1327"/>
            <ac:spMk id="16" creationId="{F48B25FB-4FF5-E88A-0971-72C31BBE722A}"/>
          </ac:spMkLst>
        </pc:spChg>
      </pc:sldChg>
      <pc:sldChg chg="add del">
        <pc:chgData name="Alfred Asterjadhi" userId="39de57b9-85c0-4fd1-aaac-8ca2b6560ad0" providerId="ADAL" clId="{3AF8E451-6A10-4DC6-8F4C-767DBD326839}" dt="2024-11-10T21:34:00.135" v="1722"/>
        <pc:sldMkLst>
          <pc:docMk/>
          <pc:sldMk cId="311361921" sldId="1327"/>
        </pc:sldMkLst>
      </pc:sldChg>
      <pc:sldChg chg="add del">
        <pc:chgData name="Alfred Asterjadhi" userId="39de57b9-85c0-4fd1-aaac-8ca2b6560ad0" providerId="ADAL" clId="{3AF8E451-6A10-4DC6-8F4C-767DBD326839}" dt="2024-11-10T21:34:00.135" v="1722"/>
        <pc:sldMkLst>
          <pc:docMk/>
          <pc:sldMk cId="417891600" sldId="1328"/>
        </pc:sldMkLst>
      </pc:sldChg>
      <pc:sldChg chg="modSp add mod">
        <pc:chgData name="Alfred Asterjadhi" userId="39de57b9-85c0-4fd1-aaac-8ca2b6560ad0" providerId="ADAL" clId="{3AF8E451-6A10-4DC6-8F4C-767DBD326839}" dt="2024-11-11T18:37:36.199" v="4223"/>
        <pc:sldMkLst>
          <pc:docMk/>
          <pc:sldMk cId="3226150459" sldId="1328"/>
        </pc:sldMkLst>
        <pc:spChg chg="mod">
          <ac:chgData name="Alfred Asterjadhi" userId="39de57b9-85c0-4fd1-aaac-8ca2b6560ad0" providerId="ADAL" clId="{3AF8E451-6A10-4DC6-8F4C-767DBD326839}" dt="2024-11-11T18:37:36.199" v="4223"/>
          <ac:spMkLst>
            <pc:docMk/>
            <pc:sldMk cId="3226150459" sldId="1328"/>
            <ac:spMk id="3" creationId="{6EEBE577-1E3E-AB3C-5C8E-27E6C40B64DC}"/>
          </ac:spMkLst>
        </pc:spChg>
      </pc:sldChg>
      <pc:sldChg chg="add del">
        <pc:chgData name="Alfred Asterjadhi" userId="39de57b9-85c0-4fd1-aaac-8ca2b6560ad0" providerId="ADAL" clId="{3AF8E451-6A10-4DC6-8F4C-767DBD326839}" dt="2024-11-10T21:55:30.561" v="2042" actId="47"/>
        <pc:sldMkLst>
          <pc:docMk/>
          <pc:sldMk cId="3668125988" sldId="1329"/>
        </pc:sldMkLst>
      </pc:sldChg>
      <pc:sldChg chg="add del">
        <pc:chgData name="Alfred Asterjadhi" userId="39de57b9-85c0-4fd1-aaac-8ca2b6560ad0" providerId="ADAL" clId="{3AF8E451-6A10-4DC6-8F4C-767DBD326839}" dt="2024-11-10T21:55:31.811" v="2043" actId="47"/>
        <pc:sldMkLst>
          <pc:docMk/>
          <pc:sldMk cId="3738637436" sldId="1330"/>
        </pc:sldMkLst>
      </pc:sldChg>
      <pc:sldChg chg="modSp add mod">
        <pc:chgData name="Alfred Asterjadhi" userId="39de57b9-85c0-4fd1-aaac-8ca2b6560ad0" providerId="ADAL" clId="{3AF8E451-6A10-4DC6-8F4C-767DBD326839}" dt="2024-11-12T22:01:05.051" v="5910" actId="207"/>
        <pc:sldMkLst>
          <pc:docMk/>
          <pc:sldMk cId="2452861109" sldId="1331"/>
        </pc:sldMkLst>
        <pc:spChg chg="mod">
          <ac:chgData name="Alfred Asterjadhi" userId="39de57b9-85c0-4fd1-aaac-8ca2b6560ad0" providerId="ADAL" clId="{3AF8E451-6A10-4DC6-8F4C-767DBD326839}" dt="2024-11-12T21:22:08.013" v="5811" actId="20577"/>
          <ac:spMkLst>
            <pc:docMk/>
            <pc:sldMk cId="2452861109" sldId="1331"/>
            <ac:spMk id="2" creationId="{8D1DA6E7-3D8D-69C7-86DA-DE04741E2E0D}"/>
          </ac:spMkLst>
        </pc:spChg>
        <pc:spChg chg="mod">
          <ac:chgData name="Alfred Asterjadhi" userId="39de57b9-85c0-4fd1-aaac-8ca2b6560ad0" providerId="ADAL" clId="{3AF8E451-6A10-4DC6-8F4C-767DBD326839}" dt="2024-11-12T22:01:05.051" v="5910" actId="207"/>
          <ac:spMkLst>
            <pc:docMk/>
            <pc:sldMk cId="2452861109" sldId="1331"/>
            <ac:spMk id="3" creationId="{6EEBE577-1E3E-AB3C-5C8E-27E6C40B64DC}"/>
          </ac:spMkLst>
        </pc:spChg>
      </pc:sldChg>
      <pc:sldChg chg="modSp add mod">
        <pc:chgData name="Alfred Asterjadhi" userId="39de57b9-85c0-4fd1-aaac-8ca2b6560ad0" providerId="ADAL" clId="{3AF8E451-6A10-4DC6-8F4C-767DBD326839}" dt="2024-11-12T22:20:51.677" v="5950" actId="20577"/>
        <pc:sldMkLst>
          <pc:docMk/>
          <pc:sldMk cId="1274163600" sldId="1332"/>
        </pc:sldMkLst>
        <pc:spChg chg="mod">
          <ac:chgData name="Alfred Asterjadhi" userId="39de57b9-85c0-4fd1-aaac-8ca2b6560ad0" providerId="ADAL" clId="{3AF8E451-6A10-4DC6-8F4C-767DBD326839}" dt="2024-11-12T21:22:20.019" v="5815" actId="20577"/>
          <ac:spMkLst>
            <pc:docMk/>
            <pc:sldMk cId="1274163600" sldId="1332"/>
            <ac:spMk id="2" creationId="{8D1DA6E7-3D8D-69C7-86DA-DE04741E2E0D}"/>
          </ac:spMkLst>
        </pc:spChg>
        <pc:spChg chg="mod">
          <ac:chgData name="Alfred Asterjadhi" userId="39de57b9-85c0-4fd1-aaac-8ca2b6560ad0" providerId="ADAL" clId="{3AF8E451-6A10-4DC6-8F4C-767DBD326839}" dt="2024-11-12T22:20:51.677" v="5950" actId="20577"/>
          <ac:spMkLst>
            <pc:docMk/>
            <pc:sldMk cId="1274163600" sldId="1332"/>
            <ac:spMk id="3" creationId="{6EEBE577-1E3E-AB3C-5C8E-27E6C40B64DC}"/>
          </ac:spMkLst>
        </pc:spChg>
      </pc:sldChg>
      <pc:sldChg chg="modSp add mod">
        <pc:chgData name="Alfred Asterjadhi" userId="39de57b9-85c0-4fd1-aaac-8ca2b6560ad0" providerId="ADAL" clId="{3AF8E451-6A10-4DC6-8F4C-767DBD326839}" dt="2024-11-12T23:03:56.775" v="6159" actId="114"/>
        <pc:sldMkLst>
          <pc:docMk/>
          <pc:sldMk cId="3069160061" sldId="1333"/>
        </pc:sldMkLst>
        <pc:spChg chg="mod">
          <ac:chgData name="Alfred Asterjadhi" userId="39de57b9-85c0-4fd1-aaac-8ca2b6560ad0" providerId="ADAL" clId="{3AF8E451-6A10-4DC6-8F4C-767DBD326839}" dt="2024-11-12T23:03:56.775" v="6159" actId="114"/>
          <ac:spMkLst>
            <pc:docMk/>
            <pc:sldMk cId="3069160061" sldId="1333"/>
            <ac:spMk id="3" creationId="{6EEBE577-1E3E-AB3C-5C8E-27E6C40B64DC}"/>
          </ac:spMkLst>
        </pc:spChg>
      </pc:sldChg>
      <pc:sldChg chg="modSp add mod">
        <pc:chgData name="Alfred Asterjadhi" userId="39de57b9-85c0-4fd1-aaac-8ca2b6560ad0" providerId="ADAL" clId="{3AF8E451-6A10-4DC6-8F4C-767DBD326839}" dt="2024-11-12T23:04:24.436" v="6171" actId="20577"/>
        <pc:sldMkLst>
          <pc:docMk/>
          <pc:sldMk cId="3813521761" sldId="1334"/>
        </pc:sldMkLst>
        <pc:spChg chg="mod">
          <ac:chgData name="Alfred Asterjadhi" userId="39de57b9-85c0-4fd1-aaac-8ca2b6560ad0" providerId="ADAL" clId="{3AF8E451-6A10-4DC6-8F4C-767DBD326839}" dt="2024-11-12T23:04:24.436" v="6171" actId="20577"/>
          <ac:spMkLst>
            <pc:docMk/>
            <pc:sldMk cId="3813521761" sldId="1334"/>
            <ac:spMk id="3" creationId="{6EEBE577-1E3E-AB3C-5C8E-27E6C40B64DC}"/>
          </ac:spMkLst>
        </pc:spChg>
      </pc:sldChg>
      <pc:sldChg chg="modSp add del mod">
        <pc:chgData name="Alfred Asterjadhi" userId="39de57b9-85c0-4fd1-aaac-8ca2b6560ad0" providerId="ADAL" clId="{3AF8E451-6A10-4DC6-8F4C-767DBD326839}" dt="2024-11-12T22:34:01.330" v="5974" actId="47"/>
        <pc:sldMkLst>
          <pc:docMk/>
          <pc:sldMk cId="1664188119" sldId="1335"/>
        </pc:sldMkLst>
        <pc:spChg chg="mod">
          <ac:chgData name="Alfred Asterjadhi" userId="39de57b9-85c0-4fd1-aaac-8ca2b6560ad0" providerId="ADAL" clId="{3AF8E451-6A10-4DC6-8F4C-767DBD326839}" dt="2024-11-12T02:42:54.302" v="4976" actId="403"/>
          <ac:spMkLst>
            <pc:docMk/>
            <pc:sldMk cId="1664188119" sldId="1335"/>
            <ac:spMk id="3" creationId="{6EEBE577-1E3E-AB3C-5C8E-27E6C40B64DC}"/>
          </ac:spMkLst>
        </pc:spChg>
      </pc:sldChg>
      <pc:sldChg chg="modSp add mod">
        <pc:chgData name="Alfred Asterjadhi" userId="39de57b9-85c0-4fd1-aaac-8ca2b6560ad0" providerId="ADAL" clId="{3AF8E451-6A10-4DC6-8F4C-767DBD326839}" dt="2024-11-12T23:07:22.934" v="6208" actId="403"/>
        <pc:sldMkLst>
          <pc:docMk/>
          <pc:sldMk cId="2253548072" sldId="1336"/>
        </pc:sldMkLst>
        <pc:spChg chg="mod">
          <ac:chgData name="Alfred Asterjadhi" userId="39de57b9-85c0-4fd1-aaac-8ca2b6560ad0" providerId="ADAL" clId="{3AF8E451-6A10-4DC6-8F4C-767DBD326839}" dt="2024-11-12T22:34:13.735" v="5978" actId="20577"/>
          <ac:spMkLst>
            <pc:docMk/>
            <pc:sldMk cId="2253548072" sldId="1336"/>
            <ac:spMk id="2" creationId="{8D1DA6E7-3D8D-69C7-86DA-DE04741E2E0D}"/>
          </ac:spMkLst>
        </pc:spChg>
        <pc:spChg chg="mod">
          <ac:chgData name="Alfred Asterjadhi" userId="39de57b9-85c0-4fd1-aaac-8ca2b6560ad0" providerId="ADAL" clId="{3AF8E451-6A10-4DC6-8F4C-767DBD326839}" dt="2024-11-12T23:07:22.934" v="6208" actId="403"/>
          <ac:spMkLst>
            <pc:docMk/>
            <pc:sldMk cId="2253548072" sldId="1336"/>
            <ac:spMk id="3" creationId="{6EEBE577-1E3E-AB3C-5C8E-27E6C40B64DC}"/>
          </ac:spMkLst>
        </pc:spChg>
      </pc:sldChg>
      <pc:sldChg chg="modSp add del mod">
        <pc:chgData name="Alfred Asterjadhi" userId="39de57b9-85c0-4fd1-aaac-8ca2b6560ad0" providerId="ADAL" clId="{3AF8E451-6A10-4DC6-8F4C-767DBD326839}" dt="2024-11-12T22:36:18.590" v="5993" actId="47"/>
        <pc:sldMkLst>
          <pc:docMk/>
          <pc:sldMk cId="3463029389" sldId="1337"/>
        </pc:sldMkLst>
        <pc:spChg chg="mod">
          <ac:chgData name="Alfred Asterjadhi" userId="39de57b9-85c0-4fd1-aaac-8ca2b6560ad0" providerId="ADAL" clId="{3AF8E451-6A10-4DC6-8F4C-767DBD326839}" dt="2024-11-12T22:35:37.450" v="5989" actId="207"/>
          <ac:spMkLst>
            <pc:docMk/>
            <pc:sldMk cId="3463029389" sldId="1337"/>
            <ac:spMk id="2" creationId="{8D1DA6E7-3D8D-69C7-86DA-DE04741E2E0D}"/>
          </ac:spMkLst>
        </pc:spChg>
        <pc:spChg chg="mod">
          <ac:chgData name="Alfred Asterjadhi" userId="39de57b9-85c0-4fd1-aaac-8ca2b6560ad0" providerId="ADAL" clId="{3AF8E451-6A10-4DC6-8F4C-767DBD326839}" dt="2024-11-12T02:46:59.589" v="5086" actId="114"/>
          <ac:spMkLst>
            <pc:docMk/>
            <pc:sldMk cId="3463029389" sldId="1337"/>
            <ac:spMk id="3" creationId="{6EEBE577-1E3E-AB3C-5C8E-27E6C40B64DC}"/>
          </ac:spMkLst>
        </pc:spChg>
      </pc:sldChg>
      <pc:sldChg chg="modSp add del mod">
        <pc:chgData name="Alfred Asterjadhi" userId="39de57b9-85c0-4fd1-aaac-8ca2b6560ad0" providerId="ADAL" clId="{3AF8E451-6A10-4DC6-8F4C-767DBD326839}" dt="2024-11-12T22:36:21.355" v="5995" actId="47"/>
        <pc:sldMkLst>
          <pc:docMk/>
          <pc:sldMk cId="3871853725" sldId="1338"/>
        </pc:sldMkLst>
        <pc:spChg chg="mod">
          <ac:chgData name="Alfred Asterjadhi" userId="39de57b9-85c0-4fd1-aaac-8ca2b6560ad0" providerId="ADAL" clId="{3AF8E451-6A10-4DC6-8F4C-767DBD326839}" dt="2024-11-12T22:35:42.784" v="5991" actId="207"/>
          <ac:spMkLst>
            <pc:docMk/>
            <pc:sldMk cId="3871853725" sldId="1338"/>
            <ac:spMk id="2" creationId="{8D1DA6E7-3D8D-69C7-86DA-DE04741E2E0D}"/>
          </ac:spMkLst>
        </pc:spChg>
        <pc:spChg chg="mod">
          <ac:chgData name="Alfred Asterjadhi" userId="39de57b9-85c0-4fd1-aaac-8ca2b6560ad0" providerId="ADAL" clId="{3AF8E451-6A10-4DC6-8F4C-767DBD326839}" dt="2024-11-12T02:49:03.307" v="5126" actId="114"/>
          <ac:spMkLst>
            <pc:docMk/>
            <pc:sldMk cId="3871853725" sldId="1338"/>
            <ac:spMk id="3" creationId="{6EEBE577-1E3E-AB3C-5C8E-27E6C40B64DC}"/>
          </ac:spMkLst>
        </pc:spChg>
      </pc:sldChg>
      <pc:sldChg chg="modSp add del mod">
        <pc:chgData name="Alfred Asterjadhi" userId="39de57b9-85c0-4fd1-aaac-8ca2b6560ad0" providerId="ADAL" clId="{3AF8E451-6A10-4DC6-8F4C-767DBD326839}" dt="2024-11-12T22:36:33.686" v="5996" actId="47"/>
        <pc:sldMkLst>
          <pc:docMk/>
          <pc:sldMk cId="1501727949" sldId="1339"/>
        </pc:sldMkLst>
        <pc:spChg chg="mod">
          <ac:chgData name="Alfred Asterjadhi" userId="39de57b9-85c0-4fd1-aaac-8ca2b6560ad0" providerId="ADAL" clId="{3AF8E451-6A10-4DC6-8F4C-767DBD326839}" dt="2024-11-12T02:50:55.712" v="5179" actId="114"/>
          <ac:spMkLst>
            <pc:docMk/>
            <pc:sldMk cId="1501727949" sldId="1339"/>
            <ac:spMk id="3" creationId="{6EEBE577-1E3E-AB3C-5C8E-27E6C40B64DC}"/>
          </ac:spMkLst>
        </pc:spChg>
      </pc:sldChg>
      <pc:sldChg chg="modSp add del mod">
        <pc:chgData name="Alfred Asterjadhi" userId="39de57b9-85c0-4fd1-aaac-8ca2b6560ad0" providerId="ADAL" clId="{3AF8E451-6A10-4DC6-8F4C-767DBD326839}" dt="2024-11-12T22:36:35.012" v="5997" actId="47"/>
        <pc:sldMkLst>
          <pc:docMk/>
          <pc:sldMk cId="573924693" sldId="1340"/>
        </pc:sldMkLst>
        <pc:spChg chg="mod">
          <ac:chgData name="Alfred Asterjadhi" userId="39de57b9-85c0-4fd1-aaac-8ca2b6560ad0" providerId="ADAL" clId="{3AF8E451-6A10-4DC6-8F4C-767DBD326839}" dt="2024-11-12T02:53:05.018" v="5214" actId="5793"/>
          <ac:spMkLst>
            <pc:docMk/>
            <pc:sldMk cId="573924693" sldId="1340"/>
            <ac:spMk id="3" creationId="{6EEBE577-1E3E-AB3C-5C8E-27E6C40B64DC}"/>
          </ac:spMkLst>
        </pc:spChg>
      </pc:sldChg>
      <pc:sldChg chg="modSp add mod">
        <pc:chgData name="Alfred Asterjadhi" userId="39de57b9-85c0-4fd1-aaac-8ca2b6560ad0" providerId="ADAL" clId="{3AF8E451-6A10-4DC6-8F4C-767DBD326839}" dt="2024-11-13T00:18:24.842" v="6578" actId="5793"/>
        <pc:sldMkLst>
          <pc:docMk/>
          <pc:sldMk cId="605891869" sldId="1341"/>
        </pc:sldMkLst>
        <pc:spChg chg="mod">
          <ac:chgData name="Alfred Asterjadhi" userId="39de57b9-85c0-4fd1-aaac-8ca2b6560ad0" providerId="ADAL" clId="{3AF8E451-6A10-4DC6-8F4C-767DBD326839}" dt="2024-11-10T21:42:40.900" v="1829" actId="20577"/>
          <ac:spMkLst>
            <pc:docMk/>
            <pc:sldMk cId="605891869" sldId="1341"/>
            <ac:spMk id="2" creationId="{9D953FE6-C292-E9EC-9B71-FDB6AE26809B}"/>
          </ac:spMkLst>
        </pc:spChg>
        <pc:spChg chg="mod">
          <ac:chgData name="Alfred Asterjadhi" userId="39de57b9-85c0-4fd1-aaac-8ca2b6560ad0" providerId="ADAL" clId="{3AF8E451-6A10-4DC6-8F4C-767DBD326839}" dt="2024-11-13T00:18:24.842" v="6578" actId="5793"/>
          <ac:spMkLst>
            <pc:docMk/>
            <pc:sldMk cId="605891869" sldId="1341"/>
            <ac:spMk id="3" creationId="{0E25DE57-2085-E64A-FD26-86EA014AE0AA}"/>
          </ac:spMkLst>
        </pc:spChg>
      </pc:sldChg>
      <pc:sldChg chg="modSp add del mod">
        <pc:chgData name="Alfred Asterjadhi" userId="39de57b9-85c0-4fd1-aaac-8ca2b6560ad0" providerId="ADAL" clId="{3AF8E451-6A10-4DC6-8F4C-767DBD326839}" dt="2024-11-12T22:36:47.037" v="5998" actId="2696"/>
        <pc:sldMkLst>
          <pc:docMk/>
          <pc:sldMk cId="1550653232" sldId="1342"/>
        </pc:sldMkLst>
        <pc:spChg chg="mod">
          <ac:chgData name="Alfred Asterjadhi" userId="39de57b9-85c0-4fd1-aaac-8ca2b6560ad0" providerId="ADAL" clId="{3AF8E451-6A10-4DC6-8F4C-767DBD326839}" dt="2024-11-12T02:54:13.764" v="5244" actId="114"/>
          <ac:spMkLst>
            <pc:docMk/>
            <pc:sldMk cId="1550653232" sldId="1342"/>
            <ac:spMk id="3" creationId="{0E25DE57-2085-E64A-FD26-86EA014AE0AA}"/>
          </ac:spMkLst>
        </pc:spChg>
      </pc:sldChg>
      <pc:sldChg chg="modSp add mod">
        <pc:chgData name="Alfred Asterjadhi" userId="39de57b9-85c0-4fd1-aaac-8ca2b6560ad0" providerId="ADAL" clId="{3AF8E451-6A10-4DC6-8F4C-767DBD326839}" dt="2024-11-12T23:08:31.804" v="6251" actId="20577"/>
        <pc:sldMkLst>
          <pc:docMk/>
          <pc:sldMk cId="3617121007" sldId="1342"/>
        </pc:sldMkLst>
        <pc:spChg chg="mod">
          <ac:chgData name="Alfred Asterjadhi" userId="39de57b9-85c0-4fd1-aaac-8ca2b6560ad0" providerId="ADAL" clId="{3AF8E451-6A10-4DC6-8F4C-767DBD326839}" dt="2024-11-12T23:08:25.906" v="6248" actId="20577"/>
          <ac:spMkLst>
            <pc:docMk/>
            <pc:sldMk cId="3617121007" sldId="1342"/>
            <ac:spMk id="2" creationId="{9D953FE6-C292-E9EC-9B71-FDB6AE26809B}"/>
          </ac:spMkLst>
        </pc:spChg>
        <pc:spChg chg="mod">
          <ac:chgData name="Alfred Asterjadhi" userId="39de57b9-85c0-4fd1-aaac-8ca2b6560ad0" providerId="ADAL" clId="{3AF8E451-6A10-4DC6-8F4C-767DBD326839}" dt="2024-11-12T23:08:31.804" v="6251" actId="20577"/>
          <ac:spMkLst>
            <pc:docMk/>
            <pc:sldMk cId="3617121007" sldId="1342"/>
            <ac:spMk id="3" creationId="{0E25DE57-2085-E64A-FD26-86EA014AE0AA}"/>
          </ac:spMkLst>
        </pc:spChg>
      </pc:sldChg>
      <pc:sldChg chg="modSp add mod">
        <pc:chgData name="Alfred Asterjadhi" userId="39de57b9-85c0-4fd1-aaac-8ca2b6560ad0" providerId="ADAL" clId="{3AF8E451-6A10-4DC6-8F4C-767DBD326839}" dt="2024-11-12T22:45:36.838" v="6086" actId="20577"/>
        <pc:sldMkLst>
          <pc:docMk/>
          <pc:sldMk cId="2440801393" sldId="1343"/>
        </pc:sldMkLst>
        <pc:spChg chg="mod">
          <ac:chgData name="Alfred Asterjadhi" userId="39de57b9-85c0-4fd1-aaac-8ca2b6560ad0" providerId="ADAL" clId="{3AF8E451-6A10-4DC6-8F4C-767DBD326839}" dt="2024-11-12T22:45:19.936" v="6080" actId="20577"/>
          <ac:spMkLst>
            <pc:docMk/>
            <pc:sldMk cId="2440801393" sldId="1343"/>
            <ac:spMk id="2" creationId="{9D953FE6-C292-E9EC-9B71-FDB6AE26809B}"/>
          </ac:spMkLst>
        </pc:spChg>
        <pc:spChg chg="mod">
          <ac:chgData name="Alfred Asterjadhi" userId="39de57b9-85c0-4fd1-aaac-8ca2b6560ad0" providerId="ADAL" clId="{3AF8E451-6A10-4DC6-8F4C-767DBD326839}" dt="2024-11-12T22:45:36.838" v="6086" actId="20577"/>
          <ac:spMkLst>
            <pc:docMk/>
            <pc:sldMk cId="2440801393" sldId="1343"/>
            <ac:spMk id="3" creationId="{0E25DE57-2085-E64A-FD26-86EA014AE0AA}"/>
          </ac:spMkLst>
        </pc:spChg>
      </pc:sldChg>
      <pc:sldChg chg="addSp delSp modSp add mod chgLayout">
        <pc:chgData name="Alfred Asterjadhi" userId="39de57b9-85c0-4fd1-aaac-8ca2b6560ad0" providerId="ADAL" clId="{3AF8E451-6A10-4DC6-8F4C-767DBD326839}" dt="2024-11-11T19:29:12.442" v="4394" actId="20577"/>
        <pc:sldMkLst>
          <pc:docMk/>
          <pc:sldMk cId="1587342334" sldId="1344"/>
        </pc:sldMkLst>
        <pc:spChg chg="mod ord">
          <ac:chgData name="Alfred Asterjadhi" userId="39de57b9-85c0-4fd1-aaac-8ca2b6560ad0" providerId="ADAL" clId="{3AF8E451-6A10-4DC6-8F4C-767DBD326839}" dt="2024-11-10T22:44:56.080" v="2879" actId="6264"/>
          <ac:spMkLst>
            <pc:docMk/>
            <pc:sldMk cId="1587342334" sldId="1344"/>
            <ac:spMk id="2" creationId="{B31DFF6D-4F14-3FDF-34C9-64D0E2C4A4F4}"/>
          </ac:spMkLst>
        </pc:spChg>
        <pc:spChg chg="add del mod ord">
          <ac:chgData name="Alfred Asterjadhi" userId="39de57b9-85c0-4fd1-aaac-8ca2b6560ad0" providerId="ADAL" clId="{3AF8E451-6A10-4DC6-8F4C-767DBD326839}" dt="2024-11-11T19:29:12.442" v="4394" actId="20577"/>
          <ac:spMkLst>
            <pc:docMk/>
            <pc:sldMk cId="1587342334" sldId="1344"/>
            <ac:spMk id="3" creationId="{4D34E527-BE71-B191-5BFD-274DB74F725F}"/>
          </ac:spMkLst>
        </pc:spChg>
        <pc:spChg chg="mod ord">
          <ac:chgData name="Alfred Asterjadhi" userId="39de57b9-85c0-4fd1-aaac-8ca2b6560ad0" providerId="ADAL" clId="{3AF8E451-6A10-4DC6-8F4C-767DBD326839}" dt="2024-11-10T22:44:56.080" v="2879" actId="6264"/>
          <ac:spMkLst>
            <pc:docMk/>
            <pc:sldMk cId="1587342334" sldId="1344"/>
            <ac:spMk id="4" creationId="{A782435B-176B-9DBB-D851-C67161BEC1FB}"/>
          </ac:spMkLst>
        </pc:spChg>
        <pc:spChg chg="mod ord">
          <ac:chgData name="Alfred Asterjadhi" userId="39de57b9-85c0-4fd1-aaac-8ca2b6560ad0" providerId="ADAL" clId="{3AF8E451-6A10-4DC6-8F4C-767DBD326839}" dt="2024-11-10T22:44:56.080" v="2879" actId="6264"/>
          <ac:spMkLst>
            <pc:docMk/>
            <pc:sldMk cId="1587342334" sldId="1344"/>
            <ac:spMk id="5" creationId="{B5FB9DF4-1F4A-9568-3102-4CAEC8D2D889}"/>
          </ac:spMkLst>
        </pc:spChg>
        <pc:spChg chg="mod ord">
          <ac:chgData name="Alfred Asterjadhi" userId="39de57b9-85c0-4fd1-aaac-8ca2b6560ad0" providerId="ADAL" clId="{3AF8E451-6A10-4DC6-8F4C-767DBD326839}" dt="2024-11-10T22:44:56.080" v="2879" actId="6264"/>
          <ac:spMkLst>
            <pc:docMk/>
            <pc:sldMk cId="1587342334" sldId="1344"/>
            <ac:spMk id="6" creationId="{93009DF3-E2D0-C2CF-87DC-DB7E4CB8FB21}"/>
          </ac:spMkLst>
        </pc:spChg>
        <pc:spChg chg="add del mod">
          <ac:chgData name="Alfred Asterjadhi" userId="39de57b9-85c0-4fd1-aaac-8ca2b6560ad0" providerId="ADAL" clId="{3AF8E451-6A10-4DC6-8F4C-767DBD326839}" dt="2024-11-10T22:44:56.080" v="2879" actId="6264"/>
          <ac:spMkLst>
            <pc:docMk/>
            <pc:sldMk cId="1587342334" sldId="1344"/>
            <ac:spMk id="12" creationId="{D88FE363-5BEA-4AAD-9DC9-5718E91D414D}"/>
          </ac:spMkLst>
        </pc:spChg>
        <pc:spChg chg="add del mod">
          <ac:chgData name="Alfred Asterjadhi" userId="39de57b9-85c0-4fd1-aaac-8ca2b6560ad0" providerId="ADAL" clId="{3AF8E451-6A10-4DC6-8F4C-767DBD326839}" dt="2024-11-10T22:44:56.080" v="2879" actId="6264"/>
          <ac:spMkLst>
            <pc:docMk/>
            <pc:sldMk cId="1587342334" sldId="1344"/>
            <ac:spMk id="13" creationId="{CE084FBF-91D6-E3EA-DD0E-DEACCC5A2348}"/>
          </ac:spMkLst>
        </pc:spChg>
        <pc:spChg chg="add del mod">
          <ac:chgData name="Alfred Asterjadhi" userId="39de57b9-85c0-4fd1-aaac-8ca2b6560ad0" providerId="ADAL" clId="{3AF8E451-6A10-4DC6-8F4C-767DBD326839}" dt="2024-11-10T22:44:56.080" v="2879" actId="6264"/>
          <ac:spMkLst>
            <pc:docMk/>
            <pc:sldMk cId="1587342334" sldId="1344"/>
            <ac:spMk id="14" creationId="{8F24FB1E-27CC-09DD-848F-FF76F8564E06}"/>
          </ac:spMkLst>
        </pc:spChg>
        <pc:spChg chg="add del mod">
          <ac:chgData name="Alfred Asterjadhi" userId="39de57b9-85c0-4fd1-aaac-8ca2b6560ad0" providerId="ADAL" clId="{3AF8E451-6A10-4DC6-8F4C-767DBD326839}" dt="2024-11-10T22:44:56.080" v="2879" actId="6264"/>
          <ac:spMkLst>
            <pc:docMk/>
            <pc:sldMk cId="1587342334" sldId="1344"/>
            <ac:spMk id="15" creationId="{14074A56-0666-6D36-9651-8001E7CA07C0}"/>
          </ac:spMkLst>
        </pc:spChg>
        <pc:spChg chg="add del mod">
          <ac:chgData name="Alfred Asterjadhi" userId="39de57b9-85c0-4fd1-aaac-8ca2b6560ad0" providerId="ADAL" clId="{3AF8E451-6A10-4DC6-8F4C-767DBD326839}" dt="2024-11-10T22:44:56.080" v="2879" actId="6264"/>
          <ac:spMkLst>
            <pc:docMk/>
            <pc:sldMk cId="1587342334" sldId="1344"/>
            <ac:spMk id="16" creationId="{E4B67CF0-B53C-196F-B49C-6C3C858CD5E4}"/>
          </ac:spMkLst>
        </pc:spChg>
        <pc:graphicFrameChg chg="add del mod">
          <ac:chgData name="Alfred Asterjadhi" userId="39de57b9-85c0-4fd1-aaac-8ca2b6560ad0" providerId="ADAL" clId="{3AF8E451-6A10-4DC6-8F4C-767DBD326839}" dt="2024-11-10T22:42:12.614" v="2813" actId="21"/>
          <ac:graphicFrameMkLst>
            <pc:docMk/>
            <pc:sldMk cId="1587342334" sldId="1344"/>
            <ac:graphicFrameMk id="7" creationId="{DF7A1109-2779-FB12-6BAF-7C8DCB78E021}"/>
          </ac:graphicFrameMkLst>
        </pc:graphicFrameChg>
        <pc:graphicFrameChg chg="add mod">
          <ac:chgData name="Alfred Asterjadhi" userId="39de57b9-85c0-4fd1-aaac-8ca2b6560ad0" providerId="ADAL" clId="{3AF8E451-6A10-4DC6-8F4C-767DBD326839}" dt="2024-11-10T22:42:16.857" v="2814"/>
          <ac:graphicFrameMkLst>
            <pc:docMk/>
            <pc:sldMk cId="1587342334" sldId="1344"/>
            <ac:graphicFrameMk id="8" creationId="{DF7A1109-2779-FB12-6BAF-7C8DCB78E021}"/>
          </ac:graphicFrameMkLst>
        </pc:graphicFrameChg>
        <pc:graphicFrameChg chg="add mod">
          <ac:chgData name="Alfred Asterjadhi" userId="39de57b9-85c0-4fd1-aaac-8ca2b6560ad0" providerId="ADAL" clId="{3AF8E451-6A10-4DC6-8F4C-767DBD326839}" dt="2024-11-10T22:42:34.768" v="2827"/>
          <ac:graphicFrameMkLst>
            <pc:docMk/>
            <pc:sldMk cId="1587342334" sldId="1344"/>
            <ac:graphicFrameMk id="9" creationId="{2359B869-063E-C135-6425-2E3929409C11}"/>
          </ac:graphicFrameMkLst>
        </pc:graphicFrameChg>
        <pc:graphicFrameChg chg="add mod">
          <ac:chgData name="Alfred Asterjadhi" userId="39de57b9-85c0-4fd1-aaac-8ca2b6560ad0" providerId="ADAL" clId="{3AF8E451-6A10-4DC6-8F4C-767DBD326839}" dt="2024-11-10T22:43:10.296" v="2836"/>
          <ac:graphicFrameMkLst>
            <pc:docMk/>
            <pc:sldMk cId="1587342334" sldId="1344"/>
            <ac:graphicFrameMk id="10" creationId="{A230C177-2119-FA6B-E10F-035C761C09F6}"/>
          </ac:graphicFrameMkLst>
        </pc:graphicFrameChg>
        <pc:graphicFrameChg chg="add mod">
          <ac:chgData name="Alfred Asterjadhi" userId="39de57b9-85c0-4fd1-aaac-8ca2b6560ad0" providerId="ADAL" clId="{3AF8E451-6A10-4DC6-8F4C-767DBD326839}" dt="2024-11-10T22:43:39.191" v="2846"/>
          <ac:graphicFrameMkLst>
            <pc:docMk/>
            <pc:sldMk cId="1587342334" sldId="1344"/>
            <ac:graphicFrameMk id="11" creationId="{3574EC07-0BFF-DC8A-B1AA-6254116D6EA9}"/>
          </ac:graphicFrameMkLst>
        </pc:graphicFrameChg>
      </pc:sldChg>
      <pc:sldChg chg="addSp delSp modSp new mod chgLayout">
        <pc:chgData name="Alfred Asterjadhi" userId="39de57b9-85c0-4fd1-aaac-8ca2b6560ad0" providerId="ADAL" clId="{3AF8E451-6A10-4DC6-8F4C-767DBD326839}" dt="2024-11-12T05:13:36.278" v="5508" actId="20577"/>
        <pc:sldMkLst>
          <pc:docMk/>
          <pc:sldMk cId="2148918161" sldId="1345"/>
        </pc:sldMkLst>
        <pc:spChg chg="mod ord">
          <ac:chgData name="Alfred Asterjadhi" userId="39de57b9-85c0-4fd1-aaac-8ca2b6560ad0" providerId="ADAL" clId="{3AF8E451-6A10-4DC6-8F4C-767DBD326839}" dt="2024-11-12T05:13:15.758" v="5493" actId="6264"/>
          <ac:spMkLst>
            <pc:docMk/>
            <pc:sldMk cId="2148918161" sldId="1345"/>
            <ac:spMk id="2" creationId="{6A9FFD29-62A6-B338-DB1F-656D857A99F5}"/>
          </ac:spMkLst>
        </pc:spChg>
        <pc:spChg chg="add del mod">
          <ac:chgData name="Alfred Asterjadhi" userId="39de57b9-85c0-4fd1-aaac-8ca2b6560ad0" providerId="ADAL" clId="{3AF8E451-6A10-4DC6-8F4C-767DBD326839}" dt="2024-11-12T05:12:49.510" v="5488" actId="6264"/>
          <ac:spMkLst>
            <pc:docMk/>
            <pc:sldMk cId="2148918161" sldId="1345"/>
            <ac:spMk id="3" creationId="{090ECC4D-BCDA-E234-169C-E169E4515839}"/>
          </ac:spMkLst>
        </pc:spChg>
        <pc:spChg chg="del mod">
          <ac:chgData name="Alfred Asterjadhi" userId="39de57b9-85c0-4fd1-aaac-8ca2b6560ad0" providerId="ADAL" clId="{3AF8E451-6A10-4DC6-8F4C-767DBD326839}" dt="2024-11-11T01:03:25.304" v="3313" actId="6264"/>
          <ac:spMkLst>
            <pc:docMk/>
            <pc:sldMk cId="2148918161" sldId="1345"/>
            <ac:spMk id="3" creationId="{96A4B17D-7124-BA2F-62D8-975604D57391}"/>
          </ac:spMkLst>
        </pc:spChg>
        <pc:spChg chg="mod ord">
          <ac:chgData name="Alfred Asterjadhi" userId="39de57b9-85c0-4fd1-aaac-8ca2b6560ad0" providerId="ADAL" clId="{3AF8E451-6A10-4DC6-8F4C-767DBD326839}" dt="2024-11-12T05:13:15.758" v="5493" actId="6264"/>
          <ac:spMkLst>
            <pc:docMk/>
            <pc:sldMk cId="2148918161" sldId="1345"/>
            <ac:spMk id="4" creationId="{0E946E88-DD77-D615-F799-3B8B9F03DE08}"/>
          </ac:spMkLst>
        </pc:spChg>
        <pc:spChg chg="mod ord">
          <ac:chgData name="Alfred Asterjadhi" userId="39de57b9-85c0-4fd1-aaac-8ca2b6560ad0" providerId="ADAL" clId="{3AF8E451-6A10-4DC6-8F4C-767DBD326839}" dt="2024-11-12T05:13:15.758" v="5493" actId="6264"/>
          <ac:spMkLst>
            <pc:docMk/>
            <pc:sldMk cId="2148918161" sldId="1345"/>
            <ac:spMk id="5" creationId="{269C7FF4-2B5A-BBDB-858F-73C22B8272A6}"/>
          </ac:spMkLst>
        </pc:spChg>
        <pc:spChg chg="mod ord">
          <ac:chgData name="Alfred Asterjadhi" userId="39de57b9-85c0-4fd1-aaac-8ca2b6560ad0" providerId="ADAL" clId="{3AF8E451-6A10-4DC6-8F4C-767DBD326839}" dt="2024-11-12T05:13:15.758" v="5493" actId="6264"/>
          <ac:spMkLst>
            <pc:docMk/>
            <pc:sldMk cId="2148918161" sldId="1345"/>
            <ac:spMk id="6" creationId="{81B35712-29DD-A5EB-7556-561F8409FF8B}"/>
          </ac:spMkLst>
        </pc:spChg>
        <pc:spChg chg="add del mod">
          <ac:chgData name="Alfred Asterjadhi" userId="39de57b9-85c0-4fd1-aaac-8ca2b6560ad0" providerId="ADAL" clId="{3AF8E451-6A10-4DC6-8F4C-767DBD326839}" dt="2024-11-11T01:03:25.304" v="3313" actId="6264"/>
          <ac:spMkLst>
            <pc:docMk/>
            <pc:sldMk cId="2148918161" sldId="1345"/>
            <ac:spMk id="7" creationId="{319FA952-0D58-860E-80E5-32B602F09ADA}"/>
          </ac:spMkLst>
        </pc:spChg>
        <pc:spChg chg="add del mod">
          <ac:chgData name="Alfred Asterjadhi" userId="39de57b9-85c0-4fd1-aaac-8ca2b6560ad0" providerId="ADAL" clId="{3AF8E451-6A10-4DC6-8F4C-767DBD326839}" dt="2024-11-12T05:12:49.510" v="5488" actId="6264"/>
          <ac:spMkLst>
            <pc:docMk/>
            <pc:sldMk cId="2148918161" sldId="1345"/>
            <ac:spMk id="7" creationId="{341FD821-CA76-3F51-7626-59B87EC92895}"/>
          </ac:spMkLst>
        </pc:spChg>
        <pc:spChg chg="add del mod">
          <ac:chgData name="Alfred Asterjadhi" userId="39de57b9-85c0-4fd1-aaac-8ca2b6560ad0" providerId="ADAL" clId="{3AF8E451-6A10-4DC6-8F4C-767DBD326839}" dt="2024-11-11T01:03:25.304" v="3313" actId="6264"/>
          <ac:spMkLst>
            <pc:docMk/>
            <pc:sldMk cId="2148918161" sldId="1345"/>
            <ac:spMk id="8" creationId="{13E0827B-7329-7863-28FB-B548E62FD9EE}"/>
          </ac:spMkLst>
        </pc:spChg>
        <pc:spChg chg="add del mod">
          <ac:chgData name="Alfred Asterjadhi" userId="39de57b9-85c0-4fd1-aaac-8ca2b6560ad0" providerId="ADAL" clId="{3AF8E451-6A10-4DC6-8F4C-767DBD326839}" dt="2024-11-12T05:12:49.510" v="5488" actId="6264"/>
          <ac:spMkLst>
            <pc:docMk/>
            <pc:sldMk cId="2148918161" sldId="1345"/>
            <ac:spMk id="8" creationId="{A62A473E-BE23-EACF-0CBB-8DB710073456}"/>
          </ac:spMkLst>
        </pc:spChg>
        <pc:spChg chg="add del mod">
          <ac:chgData name="Alfred Asterjadhi" userId="39de57b9-85c0-4fd1-aaac-8ca2b6560ad0" providerId="ADAL" clId="{3AF8E451-6A10-4DC6-8F4C-767DBD326839}" dt="2024-11-11T01:03:25.304" v="3313" actId="6264"/>
          <ac:spMkLst>
            <pc:docMk/>
            <pc:sldMk cId="2148918161" sldId="1345"/>
            <ac:spMk id="9" creationId="{5E8EF8BF-AFB6-5DD1-B9F6-478594E28484}"/>
          </ac:spMkLst>
        </pc:spChg>
        <pc:spChg chg="add del mod">
          <ac:chgData name="Alfred Asterjadhi" userId="39de57b9-85c0-4fd1-aaac-8ca2b6560ad0" providerId="ADAL" clId="{3AF8E451-6A10-4DC6-8F4C-767DBD326839}" dt="2024-11-12T05:12:49.510" v="5488" actId="6264"/>
          <ac:spMkLst>
            <pc:docMk/>
            <pc:sldMk cId="2148918161" sldId="1345"/>
            <ac:spMk id="9" creationId="{E91C44F6-DD6F-CFB8-4AA2-E74D1339E081}"/>
          </ac:spMkLst>
        </pc:spChg>
        <pc:spChg chg="add del mod">
          <ac:chgData name="Alfred Asterjadhi" userId="39de57b9-85c0-4fd1-aaac-8ca2b6560ad0" providerId="ADAL" clId="{3AF8E451-6A10-4DC6-8F4C-767DBD326839}" dt="2024-11-12T05:12:49.510" v="5488" actId="6264"/>
          <ac:spMkLst>
            <pc:docMk/>
            <pc:sldMk cId="2148918161" sldId="1345"/>
            <ac:spMk id="10" creationId="{3E47B717-7401-0CA9-9018-908C30E56F5D}"/>
          </ac:spMkLst>
        </pc:spChg>
        <pc:spChg chg="add del mod">
          <ac:chgData name="Alfred Asterjadhi" userId="39de57b9-85c0-4fd1-aaac-8ca2b6560ad0" providerId="ADAL" clId="{3AF8E451-6A10-4DC6-8F4C-767DBD326839}" dt="2024-11-11T01:03:25.304" v="3313" actId="6264"/>
          <ac:spMkLst>
            <pc:docMk/>
            <pc:sldMk cId="2148918161" sldId="1345"/>
            <ac:spMk id="10" creationId="{F17DB9A8-C7EE-76F3-4A66-F95D06B940BE}"/>
          </ac:spMkLst>
        </pc:spChg>
        <pc:spChg chg="add mod ord">
          <ac:chgData name="Alfred Asterjadhi" userId="39de57b9-85c0-4fd1-aaac-8ca2b6560ad0" providerId="ADAL" clId="{3AF8E451-6A10-4DC6-8F4C-767DBD326839}" dt="2024-11-12T05:13:36.278" v="5508" actId="20577"/>
          <ac:spMkLst>
            <pc:docMk/>
            <pc:sldMk cId="2148918161" sldId="1345"/>
            <ac:spMk id="11" creationId="{20B31A70-007C-AB44-5C85-4A433D0AEA89}"/>
          </ac:spMkLst>
        </pc:spChg>
        <pc:spChg chg="add del mod">
          <ac:chgData name="Alfred Asterjadhi" userId="39de57b9-85c0-4fd1-aaac-8ca2b6560ad0" providerId="ADAL" clId="{3AF8E451-6A10-4DC6-8F4C-767DBD326839}" dt="2024-11-12T05:13:15.758" v="5493" actId="6264"/>
          <ac:spMkLst>
            <pc:docMk/>
            <pc:sldMk cId="2148918161" sldId="1345"/>
            <ac:spMk id="12" creationId="{236404AA-0B85-DC25-F67A-62A3D6683ED1}"/>
          </ac:spMkLst>
        </pc:spChg>
        <pc:spChg chg="add del mod">
          <ac:chgData name="Alfred Asterjadhi" userId="39de57b9-85c0-4fd1-aaac-8ca2b6560ad0" providerId="ADAL" clId="{3AF8E451-6A10-4DC6-8F4C-767DBD326839}" dt="2024-11-12T05:13:15.758" v="5493" actId="6264"/>
          <ac:spMkLst>
            <pc:docMk/>
            <pc:sldMk cId="2148918161" sldId="1345"/>
            <ac:spMk id="13" creationId="{D2C80A05-41E9-105E-F59F-D901D38945DF}"/>
          </ac:spMkLst>
        </pc:spChg>
        <pc:spChg chg="add del mod">
          <ac:chgData name="Alfred Asterjadhi" userId="39de57b9-85c0-4fd1-aaac-8ca2b6560ad0" providerId="ADAL" clId="{3AF8E451-6A10-4DC6-8F4C-767DBD326839}" dt="2024-11-12T05:13:15.758" v="5493" actId="6264"/>
          <ac:spMkLst>
            <pc:docMk/>
            <pc:sldMk cId="2148918161" sldId="1345"/>
            <ac:spMk id="14" creationId="{DD46DACC-84FE-C26E-8131-391A75789348}"/>
          </ac:spMkLst>
        </pc:spChg>
        <pc:spChg chg="add del mod">
          <ac:chgData name="Alfred Asterjadhi" userId="39de57b9-85c0-4fd1-aaac-8ca2b6560ad0" providerId="ADAL" clId="{3AF8E451-6A10-4DC6-8F4C-767DBD326839}" dt="2024-11-12T05:13:15.758" v="5493" actId="6264"/>
          <ac:spMkLst>
            <pc:docMk/>
            <pc:sldMk cId="2148918161" sldId="1345"/>
            <ac:spMk id="15" creationId="{02C94B6C-0C76-050B-EBFC-A1906F273901}"/>
          </ac:spMkLst>
        </pc:spChg>
        <pc:spChg chg="add del mod">
          <ac:chgData name="Alfred Asterjadhi" userId="39de57b9-85c0-4fd1-aaac-8ca2b6560ad0" providerId="ADAL" clId="{3AF8E451-6A10-4DC6-8F4C-767DBD326839}" dt="2024-11-12T05:13:15.758" v="5493" actId="6264"/>
          <ac:spMkLst>
            <pc:docMk/>
            <pc:sldMk cId="2148918161" sldId="1345"/>
            <ac:spMk id="16" creationId="{4A736928-10E0-F5FD-6819-AE6283630E69}"/>
          </ac:spMkLst>
        </pc:spChg>
      </pc:sldChg>
      <pc:sldChg chg="modSp add mod">
        <pc:chgData name="Alfred Asterjadhi" userId="39de57b9-85c0-4fd1-aaac-8ca2b6560ad0" providerId="ADAL" clId="{3AF8E451-6A10-4DC6-8F4C-767DBD326839}" dt="2024-11-11T01:50:48.796" v="3713" actId="6549"/>
        <pc:sldMkLst>
          <pc:docMk/>
          <pc:sldMk cId="63952263" sldId="1346"/>
        </pc:sldMkLst>
        <pc:spChg chg="mod">
          <ac:chgData name="Alfred Asterjadhi" userId="39de57b9-85c0-4fd1-aaac-8ca2b6560ad0" providerId="ADAL" clId="{3AF8E451-6A10-4DC6-8F4C-767DBD326839}" dt="2024-11-11T01:50:48.796" v="3713" actId="6549"/>
          <ac:spMkLst>
            <pc:docMk/>
            <pc:sldMk cId="63952263" sldId="1346"/>
            <ac:spMk id="2" creationId="{F2762690-C15C-4839-B40F-0AF3A4D89457}"/>
          </ac:spMkLst>
        </pc:spChg>
        <pc:graphicFrameChg chg="mod">
          <ac:chgData name="Alfred Asterjadhi" userId="39de57b9-85c0-4fd1-aaac-8ca2b6560ad0" providerId="ADAL" clId="{3AF8E451-6A10-4DC6-8F4C-767DBD326839}" dt="2024-11-11T01:50:46.293" v="3711"/>
          <ac:graphicFrameMkLst>
            <pc:docMk/>
            <pc:sldMk cId="63952263" sldId="1346"/>
            <ac:graphicFrameMk id="6" creationId="{5094FBC8-BB74-47F3-965D-16BC678F4D1D}"/>
          </ac:graphicFrameMkLst>
        </pc:graphicFrameChg>
      </pc:sldChg>
      <pc:sldChg chg="modSp add mod">
        <pc:chgData name="Alfred Asterjadhi" userId="39de57b9-85c0-4fd1-aaac-8ca2b6560ad0" providerId="ADAL" clId="{3AF8E451-6A10-4DC6-8F4C-767DBD326839}" dt="2024-11-12T05:03:28.643" v="5399" actId="20577"/>
        <pc:sldMkLst>
          <pc:docMk/>
          <pc:sldMk cId="767189135" sldId="1347"/>
        </pc:sldMkLst>
        <pc:graphicFrameChg chg="mod modGraphic">
          <ac:chgData name="Alfred Asterjadhi" userId="39de57b9-85c0-4fd1-aaac-8ca2b6560ad0" providerId="ADAL" clId="{3AF8E451-6A10-4DC6-8F4C-767DBD326839}" dt="2024-11-12T05:03:28.643" v="5399" actId="20577"/>
          <ac:graphicFrameMkLst>
            <pc:docMk/>
            <pc:sldMk cId="767189135" sldId="1347"/>
            <ac:graphicFrameMk id="6" creationId="{5094FBC8-BB74-47F3-965D-16BC678F4D1D}"/>
          </ac:graphicFrameMkLst>
        </pc:graphicFrameChg>
      </pc:sldChg>
      <pc:sldChg chg="modSp add">
        <pc:chgData name="Alfred Asterjadhi" userId="39de57b9-85c0-4fd1-aaac-8ca2b6560ad0" providerId="ADAL" clId="{3AF8E451-6A10-4DC6-8F4C-767DBD326839}" dt="2024-11-11T01:53:36.673" v="3730"/>
        <pc:sldMkLst>
          <pc:docMk/>
          <pc:sldMk cId="1389508599" sldId="1348"/>
        </pc:sldMkLst>
        <pc:graphicFrameChg chg="mod">
          <ac:chgData name="Alfred Asterjadhi" userId="39de57b9-85c0-4fd1-aaac-8ca2b6560ad0" providerId="ADAL" clId="{3AF8E451-6A10-4DC6-8F4C-767DBD326839}" dt="2024-11-11T01:53:36.673" v="3730"/>
          <ac:graphicFrameMkLst>
            <pc:docMk/>
            <pc:sldMk cId="1389508599" sldId="1348"/>
            <ac:graphicFrameMk id="6" creationId="{5094FBC8-BB74-47F3-965D-16BC678F4D1D}"/>
          </ac:graphicFrameMkLst>
        </pc:graphicFrameChg>
      </pc:sldChg>
      <pc:sldChg chg="modSp add mod">
        <pc:chgData name="Alfred Asterjadhi" userId="39de57b9-85c0-4fd1-aaac-8ca2b6560ad0" providerId="ADAL" clId="{3AF8E451-6A10-4DC6-8F4C-767DBD326839}" dt="2024-11-11T01:52:11.049" v="3724"/>
        <pc:sldMkLst>
          <pc:docMk/>
          <pc:sldMk cId="3827705579" sldId="1349"/>
        </pc:sldMkLst>
        <pc:spChg chg="mod">
          <ac:chgData name="Alfred Asterjadhi" userId="39de57b9-85c0-4fd1-aaac-8ca2b6560ad0" providerId="ADAL" clId="{3AF8E451-6A10-4DC6-8F4C-767DBD326839}" dt="2024-11-11T01:51:56.463" v="3723" actId="6549"/>
          <ac:spMkLst>
            <pc:docMk/>
            <pc:sldMk cId="3827705579" sldId="1349"/>
            <ac:spMk id="2" creationId="{F2762690-C15C-4839-B40F-0AF3A4D89457}"/>
          </ac:spMkLst>
        </pc:spChg>
        <pc:graphicFrameChg chg="mod">
          <ac:chgData name="Alfred Asterjadhi" userId="39de57b9-85c0-4fd1-aaac-8ca2b6560ad0" providerId="ADAL" clId="{3AF8E451-6A10-4DC6-8F4C-767DBD326839}" dt="2024-11-11T01:52:11.049" v="3724"/>
          <ac:graphicFrameMkLst>
            <pc:docMk/>
            <pc:sldMk cId="3827705579" sldId="1349"/>
            <ac:graphicFrameMk id="6" creationId="{5094FBC8-BB74-47F3-965D-16BC678F4D1D}"/>
          </ac:graphicFrameMkLst>
        </pc:graphicFrameChg>
      </pc:sldChg>
      <pc:sldChg chg="modSp add mod">
        <pc:chgData name="Alfred Asterjadhi" userId="39de57b9-85c0-4fd1-aaac-8ca2b6560ad0" providerId="ADAL" clId="{3AF8E451-6A10-4DC6-8F4C-767DBD326839}" dt="2024-11-11T01:53:06.035" v="3728" actId="6549"/>
        <pc:sldMkLst>
          <pc:docMk/>
          <pc:sldMk cId="821712372" sldId="1350"/>
        </pc:sldMkLst>
        <pc:spChg chg="mod">
          <ac:chgData name="Alfred Asterjadhi" userId="39de57b9-85c0-4fd1-aaac-8ca2b6560ad0" providerId="ADAL" clId="{3AF8E451-6A10-4DC6-8F4C-767DBD326839}" dt="2024-11-11T01:53:06.035" v="3728" actId="6549"/>
          <ac:spMkLst>
            <pc:docMk/>
            <pc:sldMk cId="821712372" sldId="1350"/>
            <ac:spMk id="2" creationId="{F2762690-C15C-4839-B40F-0AF3A4D89457}"/>
          </ac:spMkLst>
        </pc:spChg>
        <pc:graphicFrameChg chg="mod">
          <ac:chgData name="Alfred Asterjadhi" userId="39de57b9-85c0-4fd1-aaac-8ca2b6560ad0" providerId="ADAL" clId="{3AF8E451-6A10-4DC6-8F4C-767DBD326839}" dt="2024-11-11T01:52:58.953" v="3725"/>
          <ac:graphicFrameMkLst>
            <pc:docMk/>
            <pc:sldMk cId="821712372" sldId="1350"/>
            <ac:graphicFrameMk id="6" creationId="{5094FBC8-BB74-47F3-965D-16BC678F4D1D}"/>
          </ac:graphicFrameMkLst>
        </pc:graphicFrameChg>
      </pc:sldChg>
      <pc:sldChg chg="modSp add">
        <pc:chgData name="Alfred Asterjadhi" userId="39de57b9-85c0-4fd1-aaac-8ca2b6560ad0" providerId="ADAL" clId="{3AF8E451-6A10-4DC6-8F4C-767DBD326839}" dt="2024-11-11T01:53:58.681" v="3731"/>
        <pc:sldMkLst>
          <pc:docMk/>
          <pc:sldMk cId="1784315566" sldId="1351"/>
        </pc:sldMkLst>
        <pc:graphicFrameChg chg="mod">
          <ac:chgData name="Alfred Asterjadhi" userId="39de57b9-85c0-4fd1-aaac-8ca2b6560ad0" providerId="ADAL" clId="{3AF8E451-6A10-4DC6-8F4C-767DBD326839}" dt="2024-11-11T01:53:58.681" v="3731"/>
          <ac:graphicFrameMkLst>
            <pc:docMk/>
            <pc:sldMk cId="1784315566" sldId="1351"/>
            <ac:graphicFrameMk id="6" creationId="{5094FBC8-BB74-47F3-965D-16BC678F4D1D}"/>
          </ac:graphicFrameMkLst>
        </pc:graphicFrameChg>
      </pc:sldChg>
      <pc:sldChg chg="add">
        <pc:chgData name="Alfred Asterjadhi" userId="39de57b9-85c0-4fd1-aaac-8ca2b6560ad0" providerId="ADAL" clId="{3AF8E451-6A10-4DC6-8F4C-767DBD326839}" dt="2024-11-11T01:54:21.290" v="3732" actId="2890"/>
        <pc:sldMkLst>
          <pc:docMk/>
          <pc:sldMk cId="1627378281" sldId="1352"/>
        </pc:sldMkLst>
      </pc:sldChg>
      <pc:sldChg chg="modSp add mod">
        <pc:chgData name="Alfred Asterjadhi" userId="39de57b9-85c0-4fd1-aaac-8ca2b6560ad0" providerId="ADAL" clId="{3AF8E451-6A10-4DC6-8F4C-767DBD326839}" dt="2024-11-12T05:01:31.179" v="5388" actId="20577"/>
        <pc:sldMkLst>
          <pc:docMk/>
          <pc:sldMk cId="6663636" sldId="1353"/>
        </pc:sldMkLst>
        <pc:graphicFrameChg chg="mod modGraphic">
          <ac:chgData name="Alfred Asterjadhi" userId="39de57b9-85c0-4fd1-aaac-8ca2b6560ad0" providerId="ADAL" clId="{3AF8E451-6A10-4DC6-8F4C-767DBD326839}" dt="2024-11-12T05:01:31.179" v="5388" actId="20577"/>
          <ac:graphicFrameMkLst>
            <pc:docMk/>
            <pc:sldMk cId="6663636" sldId="1353"/>
            <ac:graphicFrameMk id="6" creationId="{5094FBC8-BB74-47F3-965D-16BC678F4D1D}"/>
          </ac:graphicFrameMkLst>
        </pc:graphicFrameChg>
      </pc:sldChg>
      <pc:sldChg chg="modSp add mod">
        <pc:chgData name="Alfred Asterjadhi" userId="39de57b9-85c0-4fd1-aaac-8ca2b6560ad0" providerId="ADAL" clId="{3AF8E451-6A10-4DC6-8F4C-767DBD326839}" dt="2024-11-11T02:44:56.813" v="3917" actId="207"/>
        <pc:sldMkLst>
          <pc:docMk/>
          <pc:sldMk cId="2323218990" sldId="1354"/>
        </pc:sldMkLst>
        <pc:spChg chg="mod">
          <ac:chgData name="Alfred Asterjadhi" userId="39de57b9-85c0-4fd1-aaac-8ca2b6560ad0" providerId="ADAL" clId="{3AF8E451-6A10-4DC6-8F4C-767DBD326839}" dt="2024-11-11T02:41:23.778" v="3835" actId="20577"/>
          <ac:spMkLst>
            <pc:docMk/>
            <pc:sldMk cId="2323218990" sldId="1354"/>
            <ac:spMk id="2" creationId="{4B5F0D0E-8BB7-48AB-9160-728B8B3399A2}"/>
          </ac:spMkLst>
        </pc:spChg>
        <pc:spChg chg="mod">
          <ac:chgData name="Alfred Asterjadhi" userId="39de57b9-85c0-4fd1-aaac-8ca2b6560ad0" providerId="ADAL" clId="{3AF8E451-6A10-4DC6-8F4C-767DBD326839}" dt="2024-11-11T02:44:56.813" v="3917" actId="207"/>
          <ac:spMkLst>
            <pc:docMk/>
            <pc:sldMk cId="2323218990" sldId="1354"/>
            <ac:spMk id="3" creationId="{DFB0BA47-D7B6-4F95-932E-A7AA615BC440}"/>
          </ac:spMkLst>
        </pc:spChg>
      </pc:sldChg>
      <pc:sldChg chg="modSp add mod">
        <pc:chgData name="Alfred Asterjadhi" userId="39de57b9-85c0-4fd1-aaac-8ca2b6560ad0" providerId="ADAL" clId="{3AF8E451-6A10-4DC6-8F4C-767DBD326839}" dt="2024-11-13T00:19:22.798" v="6581"/>
        <pc:sldMkLst>
          <pc:docMk/>
          <pc:sldMk cId="2315633379" sldId="1355"/>
        </pc:sldMkLst>
        <pc:spChg chg="mod">
          <ac:chgData name="Alfred Asterjadhi" userId="39de57b9-85c0-4fd1-aaac-8ca2b6560ad0" providerId="ADAL" clId="{3AF8E451-6A10-4DC6-8F4C-767DBD326839}" dt="2024-11-13T00:19:22.798" v="6581"/>
          <ac:spMkLst>
            <pc:docMk/>
            <pc:sldMk cId="2315633379" sldId="1355"/>
            <ac:spMk id="3" creationId="{0E25DE57-2085-E64A-FD26-86EA014AE0AA}"/>
          </ac:spMkLst>
        </pc:spChg>
      </pc:sldChg>
      <pc:sldChg chg="add del">
        <pc:chgData name="Alfred Asterjadhi" userId="39de57b9-85c0-4fd1-aaac-8ca2b6560ad0" providerId="ADAL" clId="{3AF8E451-6A10-4DC6-8F4C-767DBD326839}" dt="2024-11-13T00:19:27.413" v="6582" actId="47"/>
        <pc:sldMkLst>
          <pc:docMk/>
          <pc:sldMk cId="3277061574" sldId="1356"/>
        </pc:sldMkLst>
      </pc:sldChg>
      <pc:sldChg chg="modSp add mod">
        <pc:chgData name="Alfred Asterjadhi" userId="39de57b9-85c0-4fd1-aaac-8ca2b6560ad0" providerId="ADAL" clId="{3AF8E451-6A10-4DC6-8F4C-767DBD326839}" dt="2024-11-12T05:19:46.891" v="5609" actId="20577"/>
        <pc:sldMkLst>
          <pc:docMk/>
          <pc:sldMk cId="3158196473" sldId="1357"/>
        </pc:sldMkLst>
        <pc:spChg chg="mod">
          <ac:chgData name="Alfred Asterjadhi" userId="39de57b9-85c0-4fd1-aaac-8ca2b6560ad0" providerId="ADAL" clId="{3AF8E451-6A10-4DC6-8F4C-767DBD326839}" dt="2024-11-11T02:41:45.711" v="3854" actId="6549"/>
          <ac:spMkLst>
            <pc:docMk/>
            <pc:sldMk cId="3158196473" sldId="1357"/>
            <ac:spMk id="2" creationId="{4B5F0D0E-8BB7-48AB-9160-728B8B3399A2}"/>
          </ac:spMkLst>
        </pc:spChg>
        <pc:spChg chg="mod">
          <ac:chgData name="Alfred Asterjadhi" userId="39de57b9-85c0-4fd1-aaac-8ca2b6560ad0" providerId="ADAL" clId="{3AF8E451-6A10-4DC6-8F4C-767DBD326839}" dt="2024-11-12T05:19:46.891" v="5609" actId="20577"/>
          <ac:spMkLst>
            <pc:docMk/>
            <pc:sldMk cId="3158196473" sldId="1357"/>
            <ac:spMk id="3" creationId="{DFB0BA47-D7B6-4F95-932E-A7AA615BC440}"/>
          </ac:spMkLst>
        </pc:spChg>
      </pc:sldChg>
      <pc:sldChg chg="modSp add mod">
        <pc:chgData name="Alfred Asterjadhi" userId="39de57b9-85c0-4fd1-aaac-8ca2b6560ad0" providerId="ADAL" clId="{3AF8E451-6A10-4DC6-8F4C-767DBD326839}" dt="2024-11-12T02:55:57.996" v="5290" actId="113"/>
        <pc:sldMkLst>
          <pc:docMk/>
          <pc:sldMk cId="3778923064" sldId="1358"/>
        </pc:sldMkLst>
        <pc:spChg chg="mod">
          <ac:chgData name="Alfred Asterjadhi" userId="39de57b9-85c0-4fd1-aaac-8ca2b6560ad0" providerId="ADAL" clId="{3AF8E451-6A10-4DC6-8F4C-767DBD326839}" dt="2024-11-12T02:55:57.996" v="5290" actId="113"/>
          <ac:spMkLst>
            <pc:docMk/>
            <pc:sldMk cId="3778923064" sldId="1358"/>
            <ac:spMk id="3" creationId="{0E25DE57-2085-E64A-FD26-86EA014AE0AA}"/>
          </ac:spMkLst>
        </pc:spChg>
      </pc:sldChg>
      <pc:sldChg chg="modSp add mod">
        <pc:chgData name="Alfred Asterjadhi" userId="39de57b9-85c0-4fd1-aaac-8ca2b6560ad0" providerId="ADAL" clId="{3AF8E451-6A10-4DC6-8F4C-767DBD326839}" dt="2024-11-12T02:57:17.090" v="5325" actId="114"/>
        <pc:sldMkLst>
          <pc:docMk/>
          <pc:sldMk cId="3310848742" sldId="1359"/>
        </pc:sldMkLst>
        <pc:spChg chg="mod">
          <ac:chgData name="Alfred Asterjadhi" userId="39de57b9-85c0-4fd1-aaac-8ca2b6560ad0" providerId="ADAL" clId="{3AF8E451-6A10-4DC6-8F4C-767DBD326839}" dt="2024-11-12T02:57:17.090" v="5325" actId="114"/>
          <ac:spMkLst>
            <pc:docMk/>
            <pc:sldMk cId="3310848742" sldId="1359"/>
            <ac:spMk id="3" creationId="{0E25DE57-2085-E64A-FD26-86EA014AE0AA}"/>
          </ac:spMkLst>
        </pc:spChg>
      </pc:sldChg>
      <pc:sldChg chg="addSp delSp modSp new mod chgLayout">
        <pc:chgData name="Alfred Asterjadhi" userId="39de57b9-85c0-4fd1-aaac-8ca2b6560ad0" providerId="ADAL" clId="{3AF8E451-6A10-4DC6-8F4C-767DBD326839}" dt="2024-11-11T20:16:56.412" v="4440" actId="12"/>
        <pc:sldMkLst>
          <pc:docMk/>
          <pc:sldMk cId="3264070698" sldId="1360"/>
        </pc:sldMkLst>
        <pc:spChg chg="mod ord">
          <ac:chgData name="Alfred Asterjadhi" userId="39de57b9-85c0-4fd1-aaac-8ca2b6560ad0" providerId="ADAL" clId="{3AF8E451-6A10-4DC6-8F4C-767DBD326839}" dt="2024-11-11T20:16:54.726" v="4439" actId="6264"/>
          <ac:spMkLst>
            <pc:docMk/>
            <pc:sldMk cId="3264070698" sldId="1360"/>
            <ac:spMk id="2" creationId="{A11E714D-4BF7-6657-DFEE-0A8779F798D1}"/>
          </ac:spMkLst>
        </pc:spChg>
        <pc:spChg chg="mod ord">
          <ac:chgData name="Alfred Asterjadhi" userId="39de57b9-85c0-4fd1-aaac-8ca2b6560ad0" providerId="ADAL" clId="{3AF8E451-6A10-4DC6-8F4C-767DBD326839}" dt="2024-11-11T20:16:56.412" v="4440" actId="12"/>
          <ac:spMkLst>
            <pc:docMk/>
            <pc:sldMk cId="3264070698" sldId="1360"/>
            <ac:spMk id="3" creationId="{6272CBE0-6D21-055A-B79A-23743F957601}"/>
          </ac:spMkLst>
        </pc:spChg>
        <pc:spChg chg="mod ord">
          <ac:chgData name="Alfred Asterjadhi" userId="39de57b9-85c0-4fd1-aaac-8ca2b6560ad0" providerId="ADAL" clId="{3AF8E451-6A10-4DC6-8F4C-767DBD326839}" dt="2024-11-11T20:16:54.726" v="4439" actId="6264"/>
          <ac:spMkLst>
            <pc:docMk/>
            <pc:sldMk cId="3264070698" sldId="1360"/>
            <ac:spMk id="4" creationId="{B3E44170-DCC2-C030-94A1-2E19C71C7777}"/>
          </ac:spMkLst>
        </pc:spChg>
        <pc:spChg chg="mod ord">
          <ac:chgData name="Alfred Asterjadhi" userId="39de57b9-85c0-4fd1-aaac-8ca2b6560ad0" providerId="ADAL" clId="{3AF8E451-6A10-4DC6-8F4C-767DBD326839}" dt="2024-11-11T20:16:54.726" v="4439" actId="6264"/>
          <ac:spMkLst>
            <pc:docMk/>
            <pc:sldMk cId="3264070698" sldId="1360"/>
            <ac:spMk id="5" creationId="{9858F61D-A228-E941-A204-DE389D9F388F}"/>
          </ac:spMkLst>
        </pc:spChg>
        <pc:spChg chg="mod ord">
          <ac:chgData name="Alfred Asterjadhi" userId="39de57b9-85c0-4fd1-aaac-8ca2b6560ad0" providerId="ADAL" clId="{3AF8E451-6A10-4DC6-8F4C-767DBD326839}" dt="2024-11-11T20:16:54.726" v="4439" actId="6264"/>
          <ac:spMkLst>
            <pc:docMk/>
            <pc:sldMk cId="3264070698" sldId="1360"/>
            <ac:spMk id="6" creationId="{53B1AB4B-1019-3795-A005-4E1C99451ED2}"/>
          </ac:spMkLst>
        </pc:spChg>
        <pc:spChg chg="add del mod">
          <ac:chgData name="Alfred Asterjadhi" userId="39de57b9-85c0-4fd1-aaac-8ca2b6560ad0" providerId="ADAL" clId="{3AF8E451-6A10-4DC6-8F4C-767DBD326839}" dt="2024-11-11T20:16:53.812" v="4438" actId="6264"/>
          <ac:spMkLst>
            <pc:docMk/>
            <pc:sldMk cId="3264070698" sldId="1360"/>
            <ac:spMk id="7" creationId="{62D912BA-07DC-9F63-1548-F6EAD78E7B14}"/>
          </ac:spMkLst>
        </pc:spChg>
        <pc:spChg chg="add del mod">
          <ac:chgData name="Alfred Asterjadhi" userId="39de57b9-85c0-4fd1-aaac-8ca2b6560ad0" providerId="ADAL" clId="{3AF8E451-6A10-4DC6-8F4C-767DBD326839}" dt="2024-11-11T20:16:53.812" v="4438" actId="6264"/>
          <ac:spMkLst>
            <pc:docMk/>
            <pc:sldMk cId="3264070698" sldId="1360"/>
            <ac:spMk id="8" creationId="{322C11CE-0F4D-DCF9-3F8C-343B3AA325D6}"/>
          </ac:spMkLst>
        </pc:spChg>
        <pc:spChg chg="add del mod">
          <ac:chgData name="Alfred Asterjadhi" userId="39de57b9-85c0-4fd1-aaac-8ca2b6560ad0" providerId="ADAL" clId="{3AF8E451-6A10-4DC6-8F4C-767DBD326839}" dt="2024-11-11T20:16:53.812" v="4438" actId="6264"/>
          <ac:spMkLst>
            <pc:docMk/>
            <pc:sldMk cId="3264070698" sldId="1360"/>
            <ac:spMk id="9" creationId="{0FFC4FDD-183B-77CC-F6B1-F4C72708381E}"/>
          </ac:spMkLst>
        </pc:spChg>
        <pc:spChg chg="add del mod">
          <ac:chgData name="Alfred Asterjadhi" userId="39de57b9-85c0-4fd1-aaac-8ca2b6560ad0" providerId="ADAL" clId="{3AF8E451-6A10-4DC6-8F4C-767DBD326839}" dt="2024-11-11T20:16:53.812" v="4438" actId="6264"/>
          <ac:spMkLst>
            <pc:docMk/>
            <pc:sldMk cId="3264070698" sldId="1360"/>
            <ac:spMk id="10" creationId="{E7A4A2B9-3572-840B-93C6-A1FE758EE65E}"/>
          </ac:spMkLst>
        </pc:spChg>
        <pc:spChg chg="add del mod">
          <ac:chgData name="Alfred Asterjadhi" userId="39de57b9-85c0-4fd1-aaac-8ca2b6560ad0" providerId="ADAL" clId="{3AF8E451-6A10-4DC6-8F4C-767DBD326839}" dt="2024-11-11T20:16:53.812" v="4438" actId="6264"/>
          <ac:spMkLst>
            <pc:docMk/>
            <pc:sldMk cId="3264070698" sldId="1360"/>
            <ac:spMk id="11" creationId="{6F30E1BF-C50A-2B8C-D0B1-20EAC620E1DE}"/>
          </ac:spMkLst>
        </pc:spChg>
        <pc:spChg chg="add del mod">
          <ac:chgData name="Alfred Asterjadhi" userId="39de57b9-85c0-4fd1-aaac-8ca2b6560ad0" providerId="ADAL" clId="{3AF8E451-6A10-4DC6-8F4C-767DBD326839}" dt="2024-11-11T20:16:54.726" v="4439" actId="6264"/>
          <ac:spMkLst>
            <pc:docMk/>
            <pc:sldMk cId="3264070698" sldId="1360"/>
            <ac:spMk id="12" creationId="{B486B294-03D1-EE92-DF4F-77196021840D}"/>
          </ac:spMkLst>
        </pc:spChg>
        <pc:spChg chg="add del mod">
          <ac:chgData name="Alfred Asterjadhi" userId="39de57b9-85c0-4fd1-aaac-8ca2b6560ad0" providerId="ADAL" clId="{3AF8E451-6A10-4DC6-8F4C-767DBD326839}" dt="2024-11-11T20:16:54.726" v="4439" actId="6264"/>
          <ac:spMkLst>
            <pc:docMk/>
            <pc:sldMk cId="3264070698" sldId="1360"/>
            <ac:spMk id="13" creationId="{72D8DD1E-CBEB-69F8-AB4A-FAECA315E0D9}"/>
          </ac:spMkLst>
        </pc:spChg>
        <pc:spChg chg="add del mod">
          <ac:chgData name="Alfred Asterjadhi" userId="39de57b9-85c0-4fd1-aaac-8ca2b6560ad0" providerId="ADAL" clId="{3AF8E451-6A10-4DC6-8F4C-767DBD326839}" dt="2024-11-11T20:16:54.726" v="4439" actId="6264"/>
          <ac:spMkLst>
            <pc:docMk/>
            <pc:sldMk cId="3264070698" sldId="1360"/>
            <ac:spMk id="14" creationId="{5061F609-EFC8-FDB3-9F09-4A7FA06AD9D1}"/>
          </ac:spMkLst>
        </pc:spChg>
        <pc:spChg chg="add del mod">
          <ac:chgData name="Alfred Asterjadhi" userId="39de57b9-85c0-4fd1-aaac-8ca2b6560ad0" providerId="ADAL" clId="{3AF8E451-6A10-4DC6-8F4C-767DBD326839}" dt="2024-11-11T20:16:54.726" v="4439" actId="6264"/>
          <ac:spMkLst>
            <pc:docMk/>
            <pc:sldMk cId="3264070698" sldId="1360"/>
            <ac:spMk id="15" creationId="{A6B8DB3F-8C78-BDBA-9D84-D3EE41B6C0C9}"/>
          </ac:spMkLst>
        </pc:spChg>
        <pc:spChg chg="add del mod">
          <ac:chgData name="Alfred Asterjadhi" userId="39de57b9-85c0-4fd1-aaac-8ca2b6560ad0" providerId="ADAL" clId="{3AF8E451-6A10-4DC6-8F4C-767DBD326839}" dt="2024-11-11T20:16:54.726" v="4439" actId="6264"/>
          <ac:spMkLst>
            <pc:docMk/>
            <pc:sldMk cId="3264070698" sldId="1360"/>
            <ac:spMk id="16" creationId="{6344888C-0169-0BD5-6903-78F1DD80933D}"/>
          </ac:spMkLst>
        </pc:spChg>
      </pc:sldChg>
      <pc:sldChg chg="modSp add mod">
        <pc:chgData name="Alfred Asterjadhi" userId="39de57b9-85c0-4fd1-aaac-8ca2b6560ad0" providerId="ADAL" clId="{3AF8E451-6A10-4DC6-8F4C-767DBD326839}" dt="2024-11-12T20:14:23.497" v="5791" actId="20577"/>
        <pc:sldMkLst>
          <pc:docMk/>
          <pc:sldMk cId="3899892109" sldId="1361"/>
        </pc:sldMkLst>
        <pc:spChg chg="mod">
          <ac:chgData name="Alfred Asterjadhi" userId="39de57b9-85c0-4fd1-aaac-8ca2b6560ad0" providerId="ADAL" clId="{3AF8E451-6A10-4DC6-8F4C-767DBD326839}" dt="2024-11-12T20:14:23.497" v="5791" actId="20577"/>
          <ac:spMkLst>
            <pc:docMk/>
            <pc:sldMk cId="3899892109" sldId="1361"/>
            <ac:spMk id="2" creationId="{8D1DA6E7-3D8D-69C7-86DA-DE04741E2E0D}"/>
          </ac:spMkLst>
        </pc:spChg>
        <pc:spChg chg="mod">
          <ac:chgData name="Alfred Asterjadhi" userId="39de57b9-85c0-4fd1-aaac-8ca2b6560ad0" providerId="ADAL" clId="{3AF8E451-6A10-4DC6-8F4C-767DBD326839}" dt="2024-11-12T02:33:42.118" v="4782" actId="114"/>
          <ac:spMkLst>
            <pc:docMk/>
            <pc:sldMk cId="3899892109" sldId="1361"/>
            <ac:spMk id="3" creationId="{6EEBE577-1E3E-AB3C-5C8E-27E6C40B64DC}"/>
          </ac:spMkLst>
        </pc:spChg>
      </pc:sldChg>
      <pc:sldChg chg="modSp add mod">
        <pc:chgData name="Alfred Asterjadhi" userId="39de57b9-85c0-4fd1-aaac-8ca2b6560ad0" providerId="ADAL" clId="{3AF8E451-6A10-4DC6-8F4C-767DBD326839}" dt="2024-11-12T02:34:56.722" v="4813" actId="403"/>
        <pc:sldMkLst>
          <pc:docMk/>
          <pc:sldMk cId="3879516453" sldId="1362"/>
        </pc:sldMkLst>
        <pc:spChg chg="mod">
          <ac:chgData name="Alfred Asterjadhi" userId="39de57b9-85c0-4fd1-aaac-8ca2b6560ad0" providerId="ADAL" clId="{3AF8E451-6A10-4DC6-8F4C-767DBD326839}" dt="2024-11-12T02:33:58.223" v="4784" actId="20577"/>
          <ac:spMkLst>
            <pc:docMk/>
            <pc:sldMk cId="3879516453" sldId="1362"/>
            <ac:spMk id="2" creationId="{8D1DA6E7-3D8D-69C7-86DA-DE04741E2E0D}"/>
          </ac:spMkLst>
        </pc:spChg>
        <pc:spChg chg="mod">
          <ac:chgData name="Alfred Asterjadhi" userId="39de57b9-85c0-4fd1-aaac-8ca2b6560ad0" providerId="ADAL" clId="{3AF8E451-6A10-4DC6-8F4C-767DBD326839}" dt="2024-11-12T02:34:56.722" v="4813" actId="403"/>
          <ac:spMkLst>
            <pc:docMk/>
            <pc:sldMk cId="3879516453" sldId="1362"/>
            <ac:spMk id="3" creationId="{6EEBE577-1E3E-AB3C-5C8E-27E6C40B64DC}"/>
          </ac:spMkLst>
        </pc:spChg>
      </pc:sldChg>
      <pc:sldChg chg="modSp add del mod">
        <pc:chgData name="Alfred Asterjadhi" userId="39de57b9-85c0-4fd1-aaac-8ca2b6560ad0" providerId="ADAL" clId="{3AF8E451-6A10-4DC6-8F4C-767DBD326839}" dt="2024-11-12T23:04:31.321" v="6172" actId="47"/>
        <pc:sldMkLst>
          <pc:docMk/>
          <pc:sldMk cId="493944357" sldId="1363"/>
        </pc:sldMkLst>
        <pc:spChg chg="mod">
          <ac:chgData name="Alfred Asterjadhi" userId="39de57b9-85c0-4fd1-aaac-8ca2b6560ad0" providerId="ADAL" clId="{3AF8E451-6A10-4DC6-8F4C-767DBD326839}" dt="2024-11-12T02:40:47.003" v="4931" actId="20577"/>
          <ac:spMkLst>
            <pc:docMk/>
            <pc:sldMk cId="493944357" sldId="1363"/>
            <ac:spMk id="2" creationId="{8D1DA6E7-3D8D-69C7-86DA-DE04741E2E0D}"/>
          </ac:spMkLst>
        </pc:spChg>
        <pc:spChg chg="mod">
          <ac:chgData name="Alfred Asterjadhi" userId="39de57b9-85c0-4fd1-aaac-8ca2b6560ad0" providerId="ADAL" clId="{3AF8E451-6A10-4DC6-8F4C-767DBD326839}" dt="2024-11-12T23:04:05.108" v="6161" actId="21"/>
          <ac:spMkLst>
            <pc:docMk/>
            <pc:sldMk cId="493944357" sldId="1363"/>
            <ac:spMk id="3" creationId="{6EEBE577-1E3E-AB3C-5C8E-27E6C40B64DC}"/>
          </ac:spMkLst>
        </pc:spChg>
      </pc:sldChg>
      <pc:sldChg chg="modSp add del mod">
        <pc:chgData name="Alfred Asterjadhi" userId="39de57b9-85c0-4fd1-aaac-8ca2b6560ad0" providerId="ADAL" clId="{3AF8E451-6A10-4DC6-8F4C-767DBD326839}" dt="2024-11-12T22:36:19.900" v="5994" actId="47"/>
        <pc:sldMkLst>
          <pc:docMk/>
          <pc:sldMk cId="3579936431" sldId="1364"/>
        </pc:sldMkLst>
        <pc:spChg chg="mod">
          <ac:chgData name="Alfred Asterjadhi" userId="39de57b9-85c0-4fd1-aaac-8ca2b6560ad0" providerId="ADAL" clId="{3AF8E451-6A10-4DC6-8F4C-767DBD326839}" dt="2024-11-12T22:35:39.853" v="5990" actId="207"/>
          <ac:spMkLst>
            <pc:docMk/>
            <pc:sldMk cId="3579936431" sldId="1364"/>
            <ac:spMk id="2" creationId="{8D1DA6E7-3D8D-69C7-86DA-DE04741E2E0D}"/>
          </ac:spMkLst>
        </pc:spChg>
        <pc:spChg chg="mod">
          <ac:chgData name="Alfred Asterjadhi" userId="39de57b9-85c0-4fd1-aaac-8ca2b6560ad0" providerId="ADAL" clId="{3AF8E451-6A10-4DC6-8F4C-767DBD326839}" dt="2024-11-12T02:48:18.284" v="5103" actId="403"/>
          <ac:spMkLst>
            <pc:docMk/>
            <pc:sldMk cId="3579936431" sldId="1364"/>
            <ac:spMk id="3" creationId="{6EEBE577-1E3E-AB3C-5C8E-27E6C40B64DC}"/>
          </ac:spMkLst>
        </pc:spChg>
      </pc:sldChg>
      <pc:sldChg chg="modSp add mod">
        <pc:chgData name="Alfred Asterjadhi" userId="39de57b9-85c0-4fd1-aaac-8ca2b6560ad0" providerId="ADAL" clId="{3AF8E451-6A10-4DC6-8F4C-767DBD326839}" dt="2024-11-12T02:58:02.101" v="5350" actId="6549"/>
        <pc:sldMkLst>
          <pc:docMk/>
          <pc:sldMk cId="928404500" sldId="1365"/>
        </pc:sldMkLst>
        <pc:spChg chg="mod">
          <ac:chgData name="Alfred Asterjadhi" userId="39de57b9-85c0-4fd1-aaac-8ca2b6560ad0" providerId="ADAL" clId="{3AF8E451-6A10-4DC6-8F4C-767DBD326839}" dt="2024-11-12T02:58:02.101" v="5350" actId="6549"/>
          <ac:spMkLst>
            <pc:docMk/>
            <pc:sldMk cId="928404500" sldId="1365"/>
            <ac:spMk id="2" creationId="{9D953FE6-C292-E9EC-9B71-FDB6AE26809B}"/>
          </ac:spMkLst>
        </pc:spChg>
        <pc:spChg chg="mod">
          <ac:chgData name="Alfred Asterjadhi" userId="39de57b9-85c0-4fd1-aaac-8ca2b6560ad0" providerId="ADAL" clId="{3AF8E451-6A10-4DC6-8F4C-767DBD326839}" dt="2024-11-12T02:57:56.606" v="5348" actId="114"/>
          <ac:spMkLst>
            <pc:docMk/>
            <pc:sldMk cId="928404500" sldId="1365"/>
            <ac:spMk id="3" creationId="{0E25DE57-2085-E64A-FD26-86EA014AE0AA}"/>
          </ac:spMkLst>
        </pc:spChg>
      </pc:sldChg>
      <pc:sldChg chg="modSp add mod">
        <pc:chgData name="Alfred Asterjadhi" userId="39de57b9-85c0-4fd1-aaac-8ca2b6560ad0" providerId="ADAL" clId="{3AF8E451-6A10-4DC6-8F4C-767DBD326839}" dt="2024-11-12T21:46:58.825" v="5854" actId="207"/>
        <pc:sldMkLst>
          <pc:docMk/>
          <pc:sldMk cId="961366168" sldId="1366"/>
        </pc:sldMkLst>
        <pc:spChg chg="mod">
          <ac:chgData name="Alfred Asterjadhi" userId="39de57b9-85c0-4fd1-aaac-8ca2b6560ad0" providerId="ADAL" clId="{3AF8E451-6A10-4DC6-8F4C-767DBD326839}" dt="2024-11-12T21:21:08.243" v="5793" actId="20577"/>
          <ac:spMkLst>
            <pc:docMk/>
            <pc:sldMk cId="961366168" sldId="1366"/>
            <ac:spMk id="2" creationId="{8D1DA6E7-3D8D-69C7-86DA-DE04741E2E0D}"/>
          </ac:spMkLst>
        </pc:spChg>
        <pc:spChg chg="mod">
          <ac:chgData name="Alfred Asterjadhi" userId="39de57b9-85c0-4fd1-aaac-8ca2b6560ad0" providerId="ADAL" clId="{3AF8E451-6A10-4DC6-8F4C-767DBD326839}" dt="2024-11-12T21:46:58.825" v="5854" actId="207"/>
          <ac:spMkLst>
            <pc:docMk/>
            <pc:sldMk cId="961366168" sldId="1366"/>
            <ac:spMk id="3" creationId="{6EEBE577-1E3E-AB3C-5C8E-27E6C40B64DC}"/>
          </ac:spMkLst>
        </pc:spChg>
      </pc:sldChg>
      <pc:sldChg chg="modSp add del mod">
        <pc:chgData name="Alfred Asterjadhi" userId="39de57b9-85c0-4fd1-aaac-8ca2b6560ad0" providerId="ADAL" clId="{3AF8E451-6A10-4DC6-8F4C-767DBD326839}" dt="2024-11-12T21:21:55.719" v="5807" actId="47"/>
        <pc:sldMkLst>
          <pc:docMk/>
          <pc:sldMk cId="3994856668" sldId="1367"/>
        </pc:sldMkLst>
        <pc:spChg chg="mod">
          <ac:chgData name="Alfred Asterjadhi" userId="39de57b9-85c0-4fd1-aaac-8ca2b6560ad0" providerId="ADAL" clId="{3AF8E451-6A10-4DC6-8F4C-767DBD326839}" dt="2024-11-12T21:21:43.644" v="5801" actId="21"/>
          <ac:spMkLst>
            <pc:docMk/>
            <pc:sldMk cId="3994856668" sldId="1367"/>
            <ac:spMk id="3" creationId="{6EEBE577-1E3E-AB3C-5C8E-27E6C40B64DC}"/>
          </ac:spMkLst>
        </pc:spChg>
      </pc:sldChg>
      <pc:sldChg chg="modSp add mod">
        <pc:chgData name="Alfred Asterjadhi" userId="39de57b9-85c0-4fd1-aaac-8ca2b6560ad0" providerId="ADAL" clId="{3AF8E451-6A10-4DC6-8F4C-767DBD326839}" dt="2024-11-12T21:51:34.020" v="5870" actId="207"/>
        <pc:sldMkLst>
          <pc:docMk/>
          <pc:sldMk cId="4263412283" sldId="1368"/>
        </pc:sldMkLst>
        <pc:spChg chg="mod">
          <ac:chgData name="Alfred Asterjadhi" userId="39de57b9-85c0-4fd1-aaac-8ca2b6560ad0" providerId="ADAL" clId="{3AF8E451-6A10-4DC6-8F4C-767DBD326839}" dt="2024-11-12T21:22:01.207" v="5808" actId="20577"/>
          <ac:spMkLst>
            <pc:docMk/>
            <pc:sldMk cId="4263412283" sldId="1368"/>
            <ac:spMk id="2" creationId="{8D1DA6E7-3D8D-69C7-86DA-DE04741E2E0D}"/>
          </ac:spMkLst>
        </pc:spChg>
        <pc:spChg chg="mod">
          <ac:chgData name="Alfred Asterjadhi" userId="39de57b9-85c0-4fd1-aaac-8ca2b6560ad0" providerId="ADAL" clId="{3AF8E451-6A10-4DC6-8F4C-767DBD326839}" dt="2024-11-12T21:51:34.020" v="5870" actId="207"/>
          <ac:spMkLst>
            <pc:docMk/>
            <pc:sldMk cId="4263412283" sldId="1368"/>
            <ac:spMk id="3" creationId="{6EEBE577-1E3E-AB3C-5C8E-27E6C40B64DC}"/>
          </ac:spMkLst>
        </pc:spChg>
      </pc:sldChg>
      <pc:sldChg chg="modSp add mod">
        <pc:chgData name="Alfred Asterjadhi" userId="39de57b9-85c0-4fd1-aaac-8ca2b6560ad0" providerId="ADAL" clId="{3AF8E451-6A10-4DC6-8F4C-767DBD326839}" dt="2024-11-13T01:04:40.719" v="6601" actId="20577"/>
        <pc:sldMkLst>
          <pc:docMk/>
          <pc:sldMk cId="598673741" sldId="1369"/>
        </pc:sldMkLst>
        <pc:spChg chg="mod">
          <ac:chgData name="Alfred Asterjadhi" userId="39de57b9-85c0-4fd1-aaac-8ca2b6560ad0" providerId="ADAL" clId="{3AF8E451-6A10-4DC6-8F4C-767DBD326839}" dt="2024-11-12T22:29:25.116" v="5953" actId="20577"/>
          <ac:spMkLst>
            <pc:docMk/>
            <pc:sldMk cId="598673741" sldId="1369"/>
            <ac:spMk id="2" creationId="{8D1DA6E7-3D8D-69C7-86DA-DE04741E2E0D}"/>
          </ac:spMkLst>
        </pc:spChg>
        <pc:spChg chg="mod">
          <ac:chgData name="Alfred Asterjadhi" userId="39de57b9-85c0-4fd1-aaac-8ca2b6560ad0" providerId="ADAL" clId="{3AF8E451-6A10-4DC6-8F4C-767DBD326839}" dt="2024-11-13T01:04:40.719" v="6601" actId="20577"/>
          <ac:spMkLst>
            <pc:docMk/>
            <pc:sldMk cId="598673741" sldId="1369"/>
            <ac:spMk id="3" creationId="{6EEBE577-1E3E-AB3C-5C8E-27E6C40B64DC}"/>
          </ac:spMkLst>
        </pc:spChg>
      </pc:sldChg>
      <pc:sldChg chg="modSp add del mod">
        <pc:chgData name="Alfred Asterjadhi" userId="39de57b9-85c0-4fd1-aaac-8ca2b6560ad0" providerId="ADAL" clId="{3AF8E451-6A10-4DC6-8F4C-767DBD326839}" dt="2024-11-12T23:06:25.187" v="6193" actId="47"/>
        <pc:sldMkLst>
          <pc:docMk/>
          <pc:sldMk cId="2575760745" sldId="1370"/>
        </pc:sldMkLst>
        <pc:spChg chg="mod">
          <ac:chgData name="Alfred Asterjadhi" userId="39de57b9-85c0-4fd1-aaac-8ca2b6560ad0" providerId="ADAL" clId="{3AF8E451-6A10-4DC6-8F4C-767DBD326839}" dt="2024-11-12T22:34:54.144" v="5980" actId="20577"/>
          <ac:spMkLst>
            <pc:docMk/>
            <pc:sldMk cId="2575760745" sldId="1370"/>
            <ac:spMk id="2" creationId="{8D1DA6E7-3D8D-69C7-86DA-DE04741E2E0D}"/>
          </ac:spMkLst>
        </pc:spChg>
        <pc:spChg chg="mod">
          <ac:chgData name="Alfred Asterjadhi" userId="39de57b9-85c0-4fd1-aaac-8ca2b6560ad0" providerId="ADAL" clId="{3AF8E451-6A10-4DC6-8F4C-767DBD326839}" dt="2024-11-12T23:06:08.955" v="6189" actId="21"/>
          <ac:spMkLst>
            <pc:docMk/>
            <pc:sldMk cId="2575760745" sldId="1370"/>
            <ac:spMk id="3" creationId="{6EEBE577-1E3E-AB3C-5C8E-27E6C40B64DC}"/>
          </ac:spMkLst>
        </pc:spChg>
      </pc:sldChg>
      <pc:sldChg chg="modSp add mod">
        <pc:chgData name="Alfred Asterjadhi" userId="39de57b9-85c0-4fd1-aaac-8ca2b6560ad0" providerId="ADAL" clId="{3AF8E451-6A10-4DC6-8F4C-767DBD326839}" dt="2024-11-12T23:06:38.237" v="6196" actId="20577"/>
        <pc:sldMkLst>
          <pc:docMk/>
          <pc:sldMk cId="3837989667" sldId="1371"/>
        </pc:sldMkLst>
        <pc:spChg chg="mod">
          <ac:chgData name="Alfred Asterjadhi" userId="39de57b9-85c0-4fd1-aaac-8ca2b6560ad0" providerId="ADAL" clId="{3AF8E451-6A10-4DC6-8F4C-767DBD326839}" dt="2024-11-12T23:06:38.237" v="6196" actId="20577"/>
          <ac:spMkLst>
            <pc:docMk/>
            <pc:sldMk cId="3837989667" sldId="1371"/>
            <ac:spMk id="2" creationId="{8D1DA6E7-3D8D-69C7-86DA-DE04741E2E0D}"/>
          </ac:spMkLst>
        </pc:spChg>
        <pc:spChg chg="mod">
          <ac:chgData name="Alfred Asterjadhi" userId="39de57b9-85c0-4fd1-aaac-8ca2b6560ad0" providerId="ADAL" clId="{3AF8E451-6A10-4DC6-8F4C-767DBD326839}" dt="2024-11-12T23:06:33.251" v="6195" actId="20577"/>
          <ac:spMkLst>
            <pc:docMk/>
            <pc:sldMk cId="3837989667" sldId="1371"/>
            <ac:spMk id="3" creationId="{6EEBE577-1E3E-AB3C-5C8E-27E6C40B64DC}"/>
          </ac:spMkLst>
        </pc:spChg>
      </pc:sldChg>
      <pc:sldChg chg="modSp add mod">
        <pc:chgData name="Alfred Asterjadhi" userId="39de57b9-85c0-4fd1-aaac-8ca2b6560ad0" providerId="ADAL" clId="{3AF8E451-6A10-4DC6-8F4C-767DBD326839}" dt="2024-11-12T23:06:48.755" v="6200" actId="20577"/>
        <pc:sldMkLst>
          <pc:docMk/>
          <pc:sldMk cId="2645286899" sldId="1372"/>
        </pc:sldMkLst>
        <pc:spChg chg="mod">
          <ac:chgData name="Alfred Asterjadhi" userId="39de57b9-85c0-4fd1-aaac-8ca2b6560ad0" providerId="ADAL" clId="{3AF8E451-6A10-4DC6-8F4C-767DBD326839}" dt="2024-11-12T23:06:41.022" v="6197" actId="20577"/>
          <ac:spMkLst>
            <pc:docMk/>
            <pc:sldMk cId="2645286899" sldId="1372"/>
            <ac:spMk id="2" creationId="{8D1DA6E7-3D8D-69C7-86DA-DE04741E2E0D}"/>
          </ac:spMkLst>
        </pc:spChg>
        <pc:spChg chg="mod">
          <ac:chgData name="Alfred Asterjadhi" userId="39de57b9-85c0-4fd1-aaac-8ca2b6560ad0" providerId="ADAL" clId="{3AF8E451-6A10-4DC6-8F4C-767DBD326839}" dt="2024-11-12T23:06:48.755" v="6200" actId="20577"/>
          <ac:spMkLst>
            <pc:docMk/>
            <pc:sldMk cId="2645286899" sldId="1372"/>
            <ac:spMk id="3" creationId="{6EEBE577-1E3E-AB3C-5C8E-27E6C40B64DC}"/>
          </ac:spMkLst>
        </pc:spChg>
      </pc:sldChg>
      <pc:sldChg chg="modSp add mod">
        <pc:chgData name="Alfred Asterjadhi" userId="39de57b9-85c0-4fd1-aaac-8ca2b6560ad0" providerId="ADAL" clId="{3AF8E451-6A10-4DC6-8F4C-767DBD326839}" dt="2024-11-12T23:07:15.784" v="6207" actId="20577"/>
        <pc:sldMkLst>
          <pc:docMk/>
          <pc:sldMk cId="3283123675" sldId="1373"/>
        </pc:sldMkLst>
        <pc:spChg chg="mod">
          <ac:chgData name="Alfred Asterjadhi" userId="39de57b9-85c0-4fd1-aaac-8ca2b6560ad0" providerId="ADAL" clId="{3AF8E451-6A10-4DC6-8F4C-767DBD326839}" dt="2024-11-12T23:07:07.989" v="6203" actId="20577"/>
          <ac:spMkLst>
            <pc:docMk/>
            <pc:sldMk cId="3283123675" sldId="1373"/>
            <ac:spMk id="2" creationId="{8D1DA6E7-3D8D-69C7-86DA-DE04741E2E0D}"/>
          </ac:spMkLst>
        </pc:spChg>
        <pc:spChg chg="mod">
          <ac:chgData name="Alfred Asterjadhi" userId="39de57b9-85c0-4fd1-aaac-8ca2b6560ad0" providerId="ADAL" clId="{3AF8E451-6A10-4DC6-8F4C-767DBD326839}" dt="2024-11-12T23:07:15.784" v="6207" actId="20577"/>
          <ac:spMkLst>
            <pc:docMk/>
            <pc:sldMk cId="3283123675" sldId="1373"/>
            <ac:spMk id="3" creationId="{6EEBE577-1E3E-AB3C-5C8E-27E6C40B64DC}"/>
          </ac:spMkLst>
        </pc:spChg>
      </pc:sldChg>
      <pc:sldChg chg="modSp add del mod">
        <pc:chgData name="Alfred Asterjadhi" userId="39de57b9-85c0-4fd1-aaac-8ca2b6560ad0" providerId="ADAL" clId="{3AF8E451-6A10-4DC6-8F4C-767DBD326839}" dt="2024-11-12T23:06:58.838" v="6201" actId="2696"/>
        <pc:sldMkLst>
          <pc:docMk/>
          <pc:sldMk cId="4171782085" sldId="1373"/>
        </pc:sldMkLst>
        <pc:spChg chg="mod">
          <ac:chgData name="Alfred Asterjadhi" userId="39de57b9-85c0-4fd1-aaac-8ca2b6560ad0" providerId="ADAL" clId="{3AF8E451-6A10-4DC6-8F4C-767DBD326839}" dt="2024-11-12T22:39:05.787" v="6035" actId="20577"/>
          <ac:spMkLst>
            <pc:docMk/>
            <pc:sldMk cId="4171782085" sldId="1373"/>
            <ac:spMk id="3" creationId="{6EEBE577-1E3E-AB3C-5C8E-27E6C40B64DC}"/>
          </ac:spMkLst>
        </pc:spChg>
      </pc:sldChg>
      <pc:sldChg chg="modSp add mod">
        <pc:chgData name="Alfred Asterjadhi" userId="39de57b9-85c0-4fd1-aaac-8ca2b6560ad0" providerId="ADAL" clId="{3AF8E451-6A10-4DC6-8F4C-767DBD326839}" dt="2024-11-12T23:08:22.906" v="6247" actId="20577"/>
        <pc:sldMkLst>
          <pc:docMk/>
          <pc:sldMk cId="3858447148" sldId="1374"/>
        </pc:sldMkLst>
        <pc:spChg chg="mod">
          <ac:chgData name="Alfred Asterjadhi" userId="39de57b9-85c0-4fd1-aaac-8ca2b6560ad0" providerId="ADAL" clId="{3AF8E451-6A10-4DC6-8F4C-767DBD326839}" dt="2024-11-12T23:08:18.377" v="6244" actId="20577"/>
          <ac:spMkLst>
            <pc:docMk/>
            <pc:sldMk cId="3858447148" sldId="1374"/>
            <ac:spMk id="2" creationId="{8D1DA6E7-3D8D-69C7-86DA-DE04741E2E0D}"/>
          </ac:spMkLst>
        </pc:spChg>
        <pc:spChg chg="mod">
          <ac:chgData name="Alfred Asterjadhi" userId="39de57b9-85c0-4fd1-aaac-8ca2b6560ad0" providerId="ADAL" clId="{3AF8E451-6A10-4DC6-8F4C-767DBD326839}" dt="2024-11-12T23:08:22.906" v="6247" actId="20577"/>
          <ac:spMkLst>
            <pc:docMk/>
            <pc:sldMk cId="3858447148" sldId="1374"/>
            <ac:spMk id="3" creationId="{6EEBE577-1E3E-AB3C-5C8E-27E6C40B64DC}"/>
          </ac:spMkLst>
        </pc:spChg>
      </pc:sldChg>
      <pc:sldChg chg="modSp add mod">
        <pc:chgData name="Alfred Asterjadhi" userId="39de57b9-85c0-4fd1-aaac-8ca2b6560ad0" providerId="ADAL" clId="{3AF8E451-6A10-4DC6-8F4C-767DBD326839}" dt="2024-11-12T23:09:01.421" v="6259" actId="20577"/>
        <pc:sldMkLst>
          <pc:docMk/>
          <pc:sldMk cId="2201586783" sldId="1375"/>
        </pc:sldMkLst>
        <pc:spChg chg="mod">
          <ac:chgData name="Alfred Asterjadhi" userId="39de57b9-85c0-4fd1-aaac-8ca2b6560ad0" providerId="ADAL" clId="{3AF8E451-6A10-4DC6-8F4C-767DBD326839}" dt="2024-11-12T22:42:13.444" v="6078" actId="20577"/>
          <ac:spMkLst>
            <pc:docMk/>
            <pc:sldMk cId="2201586783" sldId="1375"/>
            <ac:spMk id="2" creationId="{9D953FE6-C292-E9EC-9B71-FDB6AE26809B}"/>
          </ac:spMkLst>
        </pc:spChg>
        <pc:spChg chg="mod">
          <ac:chgData name="Alfred Asterjadhi" userId="39de57b9-85c0-4fd1-aaac-8ca2b6560ad0" providerId="ADAL" clId="{3AF8E451-6A10-4DC6-8F4C-767DBD326839}" dt="2024-11-12T23:09:01.421" v="6259" actId="20577"/>
          <ac:spMkLst>
            <pc:docMk/>
            <pc:sldMk cId="2201586783" sldId="1375"/>
            <ac:spMk id="3" creationId="{0E25DE57-2085-E64A-FD26-86EA014AE0AA}"/>
          </ac:spMkLst>
        </pc:spChg>
      </pc:sldChg>
      <pc:sldChg chg="modSp add mod">
        <pc:chgData name="Alfred Asterjadhi" userId="39de57b9-85c0-4fd1-aaac-8ca2b6560ad0" providerId="ADAL" clId="{3AF8E451-6A10-4DC6-8F4C-767DBD326839}" dt="2024-11-12T22:46:20.066" v="6101" actId="20577"/>
        <pc:sldMkLst>
          <pc:docMk/>
          <pc:sldMk cId="4113347919" sldId="1376"/>
        </pc:sldMkLst>
        <pc:spChg chg="mod">
          <ac:chgData name="Alfred Asterjadhi" userId="39de57b9-85c0-4fd1-aaac-8ca2b6560ad0" providerId="ADAL" clId="{3AF8E451-6A10-4DC6-8F4C-767DBD326839}" dt="2024-11-12T22:45:45.119" v="6088" actId="20577"/>
          <ac:spMkLst>
            <pc:docMk/>
            <pc:sldMk cId="4113347919" sldId="1376"/>
            <ac:spMk id="2" creationId="{9D953FE6-C292-E9EC-9B71-FDB6AE26809B}"/>
          </ac:spMkLst>
        </pc:spChg>
        <pc:spChg chg="mod">
          <ac:chgData name="Alfred Asterjadhi" userId="39de57b9-85c0-4fd1-aaac-8ca2b6560ad0" providerId="ADAL" clId="{3AF8E451-6A10-4DC6-8F4C-767DBD326839}" dt="2024-11-12T22:46:20.066" v="6101" actId="20577"/>
          <ac:spMkLst>
            <pc:docMk/>
            <pc:sldMk cId="4113347919" sldId="1376"/>
            <ac:spMk id="3" creationId="{0E25DE57-2085-E64A-FD26-86EA014AE0AA}"/>
          </ac:spMkLst>
        </pc:spChg>
      </pc:sldChg>
      <pc:sldChg chg="modSp add mod">
        <pc:chgData name="Alfred Asterjadhi" userId="39de57b9-85c0-4fd1-aaac-8ca2b6560ad0" providerId="ADAL" clId="{3AF8E451-6A10-4DC6-8F4C-767DBD326839}" dt="2024-11-12T22:46:41.847" v="6109" actId="20577"/>
        <pc:sldMkLst>
          <pc:docMk/>
          <pc:sldMk cId="1178468829" sldId="1377"/>
        </pc:sldMkLst>
        <pc:spChg chg="mod">
          <ac:chgData name="Alfred Asterjadhi" userId="39de57b9-85c0-4fd1-aaac-8ca2b6560ad0" providerId="ADAL" clId="{3AF8E451-6A10-4DC6-8F4C-767DBD326839}" dt="2024-11-12T22:46:28.241" v="6103" actId="20577"/>
          <ac:spMkLst>
            <pc:docMk/>
            <pc:sldMk cId="1178468829" sldId="1377"/>
            <ac:spMk id="2" creationId="{9D953FE6-C292-E9EC-9B71-FDB6AE26809B}"/>
          </ac:spMkLst>
        </pc:spChg>
        <pc:spChg chg="mod">
          <ac:chgData name="Alfred Asterjadhi" userId="39de57b9-85c0-4fd1-aaac-8ca2b6560ad0" providerId="ADAL" clId="{3AF8E451-6A10-4DC6-8F4C-767DBD326839}" dt="2024-11-12T22:46:41.847" v="6109" actId="20577"/>
          <ac:spMkLst>
            <pc:docMk/>
            <pc:sldMk cId="1178468829" sldId="1377"/>
            <ac:spMk id="3" creationId="{0E25DE57-2085-E64A-FD26-86EA014AE0AA}"/>
          </ac:spMkLst>
        </pc:spChg>
      </pc:sldChg>
      <pc:sldChg chg="add del">
        <pc:chgData name="Alfred Asterjadhi" userId="39de57b9-85c0-4fd1-aaac-8ca2b6560ad0" providerId="ADAL" clId="{3AF8E451-6A10-4DC6-8F4C-767DBD326839}" dt="2024-11-12T22:46:55.887" v="6111" actId="47"/>
        <pc:sldMkLst>
          <pc:docMk/>
          <pc:sldMk cId="1198540652" sldId="1378"/>
        </pc:sldMkLst>
      </pc:sldChg>
      <pc:sldChg chg="add del">
        <pc:chgData name="Alfred Asterjadhi" userId="39de57b9-85c0-4fd1-aaac-8ca2b6560ad0" providerId="ADAL" clId="{3AF8E451-6A10-4DC6-8F4C-767DBD326839}" dt="2024-11-13T00:19:31.560" v="6583" actId="47"/>
        <pc:sldMkLst>
          <pc:docMk/>
          <pc:sldMk cId="1525886482" sldId="1379"/>
        </pc:sldMkLst>
      </pc:sldChg>
      <pc:sldChg chg="modSp add mod">
        <pc:chgData name="Alfred Asterjadhi" userId="39de57b9-85c0-4fd1-aaac-8ca2b6560ad0" providerId="ADAL" clId="{3AF8E451-6A10-4DC6-8F4C-767DBD326839}" dt="2024-11-12T23:05:55.380" v="6188" actId="20577"/>
        <pc:sldMkLst>
          <pc:docMk/>
          <pc:sldMk cId="1017535009" sldId="1380"/>
        </pc:sldMkLst>
        <pc:spChg chg="mod">
          <ac:chgData name="Alfred Asterjadhi" userId="39de57b9-85c0-4fd1-aaac-8ca2b6560ad0" providerId="ADAL" clId="{3AF8E451-6A10-4DC6-8F4C-767DBD326839}" dt="2024-11-12T23:05:55.380" v="6188" actId="20577"/>
          <ac:spMkLst>
            <pc:docMk/>
            <pc:sldMk cId="1017535009" sldId="1380"/>
            <ac:spMk id="2" creationId="{8D1DA6E7-3D8D-69C7-86DA-DE04741E2E0D}"/>
          </ac:spMkLst>
        </pc:spChg>
        <pc:spChg chg="mod">
          <ac:chgData name="Alfred Asterjadhi" userId="39de57b9-85c0-4fd1-aaac-8ca2b6560ad0" providerId="ADAL" clId="{3AF8E451-6A10-4DC6-8F4C-767DBD326839}" dt="2024-11-12T23:05:52.843" v="6187" actId="20577"/>
          <ac:spMkLst>
            <pc:docMk/>
            <pc:sldMk cId="1017535009" sldId="1380"/>
            <ac:spMk id="3" creationId="{6EEBE577-1E3E-AB3C-5C8E-27E6C40B64DC}"/>
          </ac:spMkLst>
        </pc:spChg>
      </pc:sld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7B6DA559-9A89-4628-A992-B4C563703B00}"/>
    <pc:docChg chg="undo custSel addSld delSld modSld modMainMaster">
      <pc:chgData name="Alfred Asterjadhi" userId="39de57b9-85c0-4fd1-aaac-8ca2b6560ad0" providerId="ADAL" clId="{7B6DA559-9A89-4628-A992-B4C563703B00}" dt="2024-10-03T23:14:23.482" v="782"/>
      <pc:docMkLst>
        <pc:docMk/>
      </pc:docMkLst>
      <pc:sldChg chg="modSp mod">
        <pc:chgData name="Alfred Asterjadhi" userId="39de57b9-85c0-4fd1-aaac-8ca2b6560ad0" providerId="ADAL" clId="{7B6DA559-9A89-4628-A992-B4C563703B00}" dt="2024-09-30T14:46:16.493" v="103" actId="20577"/>
        <pc:sldMkLst>
          <pc:docMk/>
          <pc:sldMk cId="0" sldId="256"/>
        </pc:sldMkLst>
        <pc:spChg chg="mod">
          <ac:chgData name="Alfred Asterjadhi" userId="39de57b9-85c0-4fd1-aaac-8ca2b6560ad0" providerId="ADAL" clId="{7B6DA559-9A89-4628-A992-B4C563703B00}" dt="2024-09-30T14:46:16.493" v="103" actId="20577"/>
          <ac:spMkLst>
            <pc:docMk/>
            <pc:sldMk cId="0" sldId="256"/>
            <ac:spMk id="6" creationId="{00000000-0000-0000-0000-000000000000}"/>
          </ac:spMkLst>
        </pc:spChg>
        <pc:spChg chg="mod">
          <ac:chgData name="Alfred Asterjadhi" userId="39de57b9-85c0-4fd1-aaac-8ca2b6560ad0" providerId="ADAL" clId="{7B6DA559-9A89-4628-A992-B4C563703B00}" dt="2024-09-27T17:32:36.156" v="2" actId="20577"/>
          <ac:spMkLst>
            <pc:docMk/>
            <pc:sldMk cId="0" sldId="256"/>
            <ac:spMk id="3073" creationId="{00000000-0000-0000-0000-000000000000}"/>
          </ac:spMkLst>
        </pc:spChg>
        <pc:spChg chg="mod">
          <ac:chgData name="Alfred Asterjadhi" userId="39de57b9-85c0-4fd1-aaac-8ca2b6560ad0" providerId="ADAL" clId="{7B6DA559-9A89-4628-A992-B4C563703B00}" dt="2024-09-30T14:44:58.812" v="63" actId="20577"/>
          <ac:spMkLst>
            <pc:docMk/>
            <pc:sldMk cId="0" sldId="256"/>
            <ac:spMk id="3074" creationId="{00000000-0000-0000-0000-000000000000}"/>
          </ac:spMkLst>
        </pc:spChg>
      </pc:sldChg>
      <pc:sldChg chg="modSp mod">
        <pc:chgData name="Alfred Asterjadhi" userId="39de57b9-85c0-4fd1-aaac-8ca2b6560ad0" providerId="ADAL" clId="{7B6DA559-9A89-4628-A992-B4C563703B00}" dt="2024-09-30T14:46:19.899" v="104"/>
        <pc:sldMkLst>
          <pc:docMk/>
          <pc:sldMk cId="0" sldId="257"/>
        </pc:sldMkLst>
        <pc:spChg chg="mod">
          <ac:chgData name="Alfred Asterjadhi" userId="39de57b9-85c0-4fd1-aaac-8ca2b6560ad0" providerId="ADAL" clId="{7B6DA559-9A89-4628-A992-B4C563703B00}" dt="2024-09-30T14:46:19.899" v="104"/>
          <ac:spMkLst>
            <pc:docMk/>
            <pc:sldMk cId="0" sldId="257"/>
            <ac:spMk id="7" creationId="{4565958B-DD30-4EE7-AF20-DC550898176B}"/>
          </ac:spMkLst>
        </pc:spChg>
        <pc:spChg chg="mod">
          <ac:chgData name="Alfred Asterjadhi" userId="39de57b9-85c0-4fd1-aaac-8ca2b6560ad0" providerId="ADAL" clId="{7B6DA559-9A89-4628-A992-B4C563703B00}" dt="2024-09-30T14:45:46.538" v="93" actId="20577"/>
          <ac:spMkLst>
            <pc:docMk/>
            <pc:sldMk cId="0" sldId="257"/>
            <ac:spMk id="4098" creationId="{00000000-0000-0000-0000-000000000000}"/>
          </ac:spMkLst>
        </pc:spChg>
      </pc:sldChg>
      <pc:sldChg chg="modSp mod">
        <pc:chgData name="Alfred Asterjadhi" userId="39de57b9-85c0-4fd1-aaac-8ca2b6560ad0" providerId="ADAL" clId="{7B6DA559-9A89-4628-A992-B4C563703B00}" dt="2024-09-30T14:46:22.275" v="106"/>
        <pc:sldMkLst>
          <pc:docMk/>
          <pc:sldMk cId="3254182675" sldId="258"/>
        </pc:sldMkLst>
        <pc:spChg chg="mod">
          <ac:chgData name="Alfred Asterjadhi" userId="39de57b9-85c0-4fd1-aaac-8ca2b6560ad0" providerId="ADAL" clId="{7B6DA559-9A89-4628-A992-B4C563703B00}" dt="2024-09-30T14:46:22.275" v="106"/>
          <ac:spMkLst>
            <pc:docMk/>
            <pc:sldMk cId="3254182675" sldId="258"/>
            <ac:spMk id="7" creationId="{4F62ADF5-BC8B-4EF4-B4E8-C355611EECFF}"/>
          </ac:spMkLst>
        </pc:spChg>
      </pc:sldChg>
      <pc:sldChg chg="modSp mod">
        <pc:chgData name="Alfred Asterjadhi" userId="39de57b9-85c0-4fd1-aaac-8ca2b6560ad0" providerId="ADAL" clId="{7B6DA559-9A89-4628-A992-B4C563703B00}" dt="2024-09-30T14:46:36.408" v="108" actId="313"/>
        <pc:sldMkLst>
          <pc:docMk/>
          <pc:sldMk cId="3136880362" sldId="260"/>
        </pc:sldMkLst>
        <pc:spChg chg="mod">
          <ac:chgData name="Alfred Asterjadhi" userId="39de57b9-85c0-4fd1-aaac-8ca2b6560ad0" providerId="ADAL" clId="{7B6DA559-9A89-4628-A992-B4C563703B00}" dt="2024-09-30T14:46:36.408" v="108" actId="313"/>
          <ac:spMkLst>
            <pc:docMk/>
            <pc:sldMk cId="3136880362" sldId="260"/>
            <ac:spMk id="7" creationId="{733EE7F5-4D25-4915-8021-FD9EE23E2C32}"/>
          </ac:spMkLst>
        </pc:spChg>
      </pc:sldChg>
      <pc:sldChg chg="modSp mod">
        <pc:chgData name="Alfred Asterjadhi" userId="39de57b9-85c0-4fd1-aaac-8ca2b6560ad0" providerId="ADAL" clId="{7B6DA559-9A89-4628-A992-B4C563703B00}" dt="2024-09-30T14:46:37.371" v="110" actId="313"/>
        <pc:sldMkLst>
          <pc:docMk/>
          <pc:sldMk cId="1676196551" sldId="261"/>
        </pc:sldMkLst>
        <pc:spChg chg="mod">
          <ac:chgData name="Alfred Asterjadhi" userId="39de57b9-85c0-4fd1-aaac-8ca2b6560ad0" providerId="ADAL" clId="{7B6DA559-9A89-4628-A992-B4C563703B00}" dt="2024-09-30T14:46:37.371" v="110" actId="313"/>
          <ac:spMkLst>
            <pc:docMk/>
            <pc:sldMk cId="1676196551" sldId="261"/>
            <ac:spMk id="7" creationId="{0A0F1EBF-63A8-4C75-8DB7-0D8CD44D0896}"/>
          </ac:spMkLst>
        </pc:spChg>
      </pc:sldChg>
      <pc:sldChg chg="modSp mod">
        <pc:chgData name="Alfred Asterjadhi" userId="39de57b9-85c0-4fd1-aaac-8ca2b6560ad0" providerId="ADAL" clId="{7B6DA559-9A89-4628-A992-B4C563703B00}" dt="2024-09-30T14:46:37.797" v="111" actId="313"/>
        <pc:sldMkLst>
          <pc:docMk/>
          <pc:sldMk cId="2927177891" sldId="263"/>
        </pc:sldMkLst>
        <pc:spChg chg="mod">
          <ac:chgData name="Alfred Asterjadhi" userId="39de57b9-85c0-4fd1-aaac-8ca2b6560ad0" providerId="ADAL" clId="{7B6DA559-9A89-4628-A992-B4C563703B00}" dt="2024-09-30T14:46:37.797" v="111" actId="313"/>
          <ac:spMkLst>
            <pc:docMk/>
            <pc:sldMk cId="2927177891" sldId="263"/>
            <ac:spMk id="9" creationId="{4BB4CFD1-21C6-467E-AB6E-3577A473F86D}"/>
          </ac:spMkLst>
        </pc:spChg>
      </pc:sldChg>
      <pc:sldChg chg="modSp mod">
        <pc:chgData name="Alfred Asterjadhi" userId="39de57b9-85c0-4fd1-aaac-8ca2b6560ad0" providerId="ADAL" clId="{7B6DA559-9A89-4628-A992-B4C563703B00}" dt="2024-09-30T14:46:38.193" v="112" actId="313"/>
        <pc:sldMkLst>
          <pc:docMk/>
          <pc:sldMk cId="4277600907" sldId="264"/>
        </pc:sldMkLst>
        <pc:spChg chg="mod">
          <ac:chgData name="Alfred Asterjadhi" userId="39de57b9-85c0-4fd1-aaac-8ca2b6560ad0" providerId="ADAL" clId="{7B6DA559-9A89-4628-A992-B4C563703B00}" dt="2024-09-30T14:46:38.193" v="112" actId="313"/>
          <ac:spMkLst>
            <pc:docMk/>
            <pc:sldMk cId="4277600907" sldId="264"/>
            <ac:spMk id="8" creationId="{B2C4C695-AFB3-4956-B721-DB0805BA0685}"/>
          </ac:spMkLst>
        </pc:spChg>
      </pc:sldChg>
      <pc:sldChg chg="modSp mod">
        <pc:chgData name="Alfred Asterjadhi" userId="39de57b9-85c0-4fd1-aaac-8ca2b6560ad0" providerId="ADAL" clId="{7B6DA559-9A89-4628-A992-B4C563703B00}" dt="2024-09-30T14:46:38.606" v="113" actId="313"/>
        <pc:sldMkLst>
          <pc:docMk/>
          <pc:sldMk cId="2436815634" sldId="265"/>
        </pc:sldMkLst>
        <pc:spChg chg="mod">
          <ac:chgData name="Alfred Asterjadhi" userId="39de57b9-85c0-4fd1-aaac-8ca2b6560ad0" providerId="ADAL" clId="{7B6DA559-9A89-4628-A992-B4C563703B00}" dt="2024-09-30T14:46:38.606" v="113" actId="313"/>
          <ac:spMkLst>
            <pc:docMk/>
            <pc:sldMk cId="2436815634" sldId="265"/>
            <ac:spMk id="9" creationId="{535943CE-0A57-43F4-9844-46B4091CBC16}"/>
          </ac:spMkLst>
        </pc:spChg>
      </pc:sldChg>
      <pc:sldChg chg="modSp mod">
        <pc:chgData name="Alfred Asterjadhi" userId="39de57b9-85c0-4fd1-aaac-8ca2b6560ad0" providerId="ADAL" clId="{7B6DA559-9A89-4628-A992-B4C563703B00}" dt="2024-09-30T14:46:38.962" v="114" actId="313"/>
        <pc:sldMkLst>
          <pc:docMk/>
          <pc:sldMk cId="2400177835" sldId="266"/>
        </pc:sldMkLst>
        <pc:spChg chg="mod">
          <ac:chgData name="Alfred Asterjadhi" userId="39de57b9-85c0-4fd1-aaac-8ca2b6560ad0" providerId="ADAL" clId="{7B6DA559-9A89-4628-A992-B4C563703B00}" dt="2024-09-30T14:46:38.962" v="114" actId="313"/>
          <ac:spMkLst>
            <pc:docMk/>
            <pc:sldMk cId="2400177835" sldId="266"/>
            <ac:spMk id="8" creationId="{C5505616-1CE2-43B4-878B-31634EEB6CA7}"/>
          </ac:spMkLst>
        </pc:spChg>
      </pc:sldChg>
      <pc:sldChg chg="modSp mod">
        <pc:chgData name="Alfred Asterjadhi" userId="39de57b9-85c0-4fd1-aaac-8ca2b6560ad0" providerId="ADAL" clId="{7B6DA559-9A89-4628-A992-B4C563703B00}" dt="2024-10-03T23:08:05.453" v="737" actId="20577"/>
        <pc:sldMkLst>
          <pc:docMk/>
          <pc:sldMk cId="132832093" sldId="267"/>
        </pc:sldMkLst>
        <pc:spChg chg="mod">
          <ac:chgData name="Alfred Asterjadhi" userId="39de57b9-85c0-4fd1-aaac-8ca2b6560ad0" providerId="ADAL" clId="{7B6DA559-9A89-4628-A992-B4C563703B00}" dt="2024-10-03T23:08:05.453" v="737" actId="20577"/>
          <ac:spMkLst>
            <pc:docMk/>
            <pc:sldMk cId="132832093" sldId="267"/>
            <ac:spMk id="3" creationId="{00000000-0000-0000-0000-000000000000}"/>
          </ac:spMkLst>
        </pc:spChg>
        <pc:spChg chg="mod">
          <ac:chgData name="Alfred Asterjadhi" userId="39de57b9-85c0-4fd1-aaac-8ca2b6560ad0" providerId="ADAL" clId="{7B6DA559-9A89-4628-A992-B4C563703B00}" dt="2024-09-30T14:46:40.565" v="119" actId="313"/>
          <ac:spMkLst>
            <pc:docMk/>
            <pc:sldMk cId="132832093" sldId="267"/>
            <ac:spMk id="7" creationId="{C00CAC69-BF6D-4936-9CE0-D96F88ACD748}"/>
          </ac:spMkLst>
        </pc:spChg>
      </pc:sldChg>
      <pc:sldChg chg="modSp mod">
        <pc:chgData name="Alfred Asterjadhi" userId="39de57b9-85c0-4fd1-aaac-8ca2b6560ad0" providerId="ADAL" clId="{7B6DA559-9A89-4628-A992-B4C563703B00}" dt="2024-10-03T22:38:00.019" v="201" actId="20577"/>
        <pc:sldMkLst>
          <pc:docMk/>
          <pc:sldMk cId="3976818858" sldId="269"/>
        </pc:sldMkLst>
        <pc:spChg chg="mod">
          <ac:chgData name="Alfred Asterjadhi" userId="39de57b9-85c0-4fd1-aaac-8ca2b6560ad0" providerId="ADAL" clId="{7B6DA559-9A89-4628-A992-B4C563703B00}" dt="2024-09-30T14:46:41.045" v="121" actId="313"/>
          <ac:spMkLst>
            <pc:docMk/>
            <pc:sldMk cId="3976818858" sldId="269"/>
            <ac:spMk id="6" creationId="{00000000-0000-0000-0000-000000000000}"/>
          </ac:spMkLst>
        </pc:spChg>
        <pc:graphicFrameChg chg="mod modGraphic">
          <ac:chgData name="Alfred Asterjadhi" userId="39de57b9-85c0-4fd1-aaac-8ca2b6560ad0" providerId="ADAL" clId="{7B6DA559-9A89-4628-A992-B4C563703B00}" dt="2024-10-03T22:38:00.019" v="20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7B6DA559-9A89-4628-A992-B4C563703B00}" dt="2024-09-30T14:46:39.318" v="115" actId="313"/>
        <pc:sldMkLst>
          <pc:docMk/>
          <pc:sldMk cId="3387863760" sldId="270"/>
        </pc:sldMkLst>
        <pc:spChg chg="mod">
          <ac:chgData name="Alfred Asterjadhi" userId="39de57b9-85c0-4fd1-aaac-8ca2b6560ad0" providerId="ADAL" clId="{7B6DA559-9A89-4628-A992-B4C563703B00}" dt="2024-09-30T14:46:39.318" v="115" actId="313"/>
          <ac:spMkLst>
            <pc:docMk/>
            <pc:sldMk cId="3387863760" sldId="270"/>
            <ac:spMk id="8" creationId="{B1C9D975-9B89-429E-A2AD-175C2CE0D83A}"/>
          </ac:spMkLst>
        </pc:spChg>
      </pc:sldChg>
      <pc:sldChg chg="modSp mod">
        <pc:chgData name="Alfred Asterjadhi" userId="39de57b9-85c0-4fd1-aaac-8ca2b6560ad0" providerId="ADAL" clId="{7B6DA559-9A89-4628-A992-B4C563703B00}" dt="2024-10-03T23:10:27.711" v="751" actId="20577"/>
        <pc:sldMkLst>
          <pc:docMk/>
          <pc:sldMk cId="2243228416" sldId="299"/>
        </pc:sldMkLst>
        <pc:spChg chg="mod">
          <ac:chgData name="Alfred Asterjadhi" userId="39de57b9-85c0-4fd1-aaac-8ca2b6560ad0" providerId="ADAL" clId="{7B6DA559-9A89-4628-A992-B4C563703B00}" dt="2024-10-03T23:10:27.711" v="751" actId="20577"/>
          <ac:spMkLst>
            <pc:docMk/>
            <pc:sldMk cId="2243228416" sldId="299"/>
            <ac:spMk id="3" creationId="{3857177C-4F12-41D1-AB93-6925069E5DB9}"/>
          </ac:spMkLst>
        </pc:spChg>
        <pc:spChg chg="mod">
          <ac:chgData name="Alfred Asterjadhi" userId="39de57b9-85c0-4fd1-aaac-8ca2b6560ad0" providerId="ADAL" clId="{7B6DA559-9A89-4628-A992-B4C563703B00}" dt="2024-09-30T14:46:40.804" v="120" actId="313"/>
          <ac:spMkLst>
            <pc:docMk/>
            <pc:sldMk cId="2243228416" sldId="299"/>
            <ac:spMk id="8" creationId="{ADA0A8BA-AA59-4AB6-9BD0-89E3B2E275F5}"/>
          </ac:spMkLst>
        </pc:spChg>
        <pc:spChg chg="mod">
          <ac:chgData name="Alfred Asterjadhi" userId="39de57b9-85c0-4fd1-aaac-8ca2b6560ad0" providerId="ADAL" clId="{7B6DA559-9A89-4628-A992-B4C563703B00}" dt="2024-10-03T23:07:14.725" v="707"/>
          <ac:spMkLst>
            <pc:docMk/>
            <pc:sldMk cId="2243228416" sldId="299"/>
            <ac:spMk id="17" creationId="{442A1050-6527-4B2E-A943-E125D6B48B52}"/>
          </ac:spMkLst>
        </pc:spChg>
      </pc:sldChg>
      <pc:sldChg chg="modSp mod">
        <pc:chgData name="Alfred Asterjadhi" userId="39de57b9-85c0-4fd1-aaac-8ca2b6560ad0" providerId="ADAL" clId="{7B6DA559-9A89-4628-A992-B4C563703B00}" dt="2024-09-30T14:47:02.115" v="181" actId="313"/>
        <pc:sldMkLst>
          <pc:docMk/>
          <pc:sldMk cId="1677969607" sldId="323"/>
        </pc:sldMkLst>
        <pc:spChg chg="mod">
          <ac:chgData name="Alfred Asterjadhi" userId="39de57b9-85c0-4fd1-aaac-8ca2b6560ad0" providerId="ADAL" clId="{7B6DA559-9A89-4628-A992-B4C563703B00}" dt="2024-09-30T14:47:02.115" v="181" actId="313"/>
          <ac:spMkLst>
            <pc:docMk/>
            <pc:sldMk cId="1677969607" sldId="323"/>
            <ac:spMk id="7" creationId="{247ADCDE-7164-400D-8B27-4BAED4FE7810}"/>
          </ac:spMkLst>
        </pc:spChg>
      </pc:sldChg>
      <pc:sldChg chg="modSp mod">
        <pc:chgData name="Alfred Asterjadhi" userId="39de57b9-85c0-4fd1-aaac-8ca2b6560ad0" providerId="ADAL" clId="{7B6DA559-9A89-4628-A992-B4C563703B00}" dt="2024-10-03T23:07:21.396" v="708" actId="207"/>
        <pc:sldMkLst>
          <pc:docMk/>
          <pc:sldMk cId="1908471061" sldId="328"/>
        </pc:sldMkLst>
        <pc:spChg chg="mod">
          <ac:chgData name="Alfred Asterjadhi" userId="39de57b9-85c0-4fd1-aaac-8ca2b6560ad0" providerId="ADAL" clId="{7B6DA559-9A89-4628-A992-B4C563703B00}" dt="2024-10-03T23:07:21.396" v="708" actId="207"/>
          <ac:spMkLst>
            <pc:docMk/>
            <pc:sldMk cId="1908471061" sldId="328"/>
            <ac:spMk id="2" creationId="{B657C291-90A3-4D15-9C06-A46352662972}"/>
          </ac:spMkLst>
        </pc:spChg>
        <pc:spChg chg="mod">
          <ac:chgData name="Alfred Asterjadhi" userId="39de57b9-85c0-4fd1-aaac-8ca2b6560ad0" providerId="ADAL" clId="{7B6DA559-9A89-4628-A992-B4C563703B00}" dt="2024-09-30T14:46:36.916" v="109" actId="313"/>
          <ac:spMkLst>
            <pc:docMk/>
            <pc:sldMk cId="1908471061" sldId="328"/>
            <ac:spMk id="6" creationId="{FCA6EDD1-4720-45B9-8B18-08C7AF47C492}"/>
          </ac:spMkLst>
        </pc:spChg>
      </pc:sldChg>
      <pc:sldChg chg="modSp mod">
        <pc:chgData name="Alfred Asterjadhi" userId="39de57b9-85c0-4fd1-aaac-8ca2b6560ad0" providerId="ADAL" clId="{7B6DA559-9A89-4628-A992-B4C563703B00}" dt="2024-09-30T14:46:39.651" v="116" actId="313"/>
        <pc:sldMkLst>
          <pc:docMk/>
          <pc:sldMk cId="15571502" sldId="330"/>
        </pc:sldMkLst>
        <pc:spChg chg="mod">
          <ac:chgData name="Alfred Asterjadhi" userId="39de57b9-85c0-4fd1-aaac-8ca2b6560ad0" providerId="ADAL" clId="{7B6DA559-9A89-4628-A992-B4C563703B00}" dt="2024-09-30T14:46:39.651" v="116" actId="313"/>
          <ac:spMkLst>
            <pc:docMk/>
            <pc:sldMk cId="15571502" sldId="330"/>
            <ac:spMk id="6" creationId="{5C48BDE3-7807-417F-A4F1-5356D38590CA}"/>
          </ac:spMkLst>
        </pc:spChg>
      </pc:sldChg>
      <pc:sldChg chg="modSp mod">
        <pc:chgData name="Alfred Asterjadhi" userId="39de57b9-85c0-4fd1-aaac-8ca2b6560ad0" providerId="ADAL" clId="{7B6DA559-9A89-4628-A992-B4C563703B00}" dt="2024-09-30T14:46:40.034" v="117" actId="313"/>
        <pc:sldMkLst>
          <pc:docMk/>
          <pc:sldMk cId="3200711991" sldId="331"/>
        </pc:sldMkLst>
        <pc:spChg chg="mod">
          <ac:chgData name="Alfred Asterjadhi" userId="39de57b9-85c0-4fd1-aaac-8ca2b6560ad0" providerId="ADAL" clId="{7B6DA559-9A89-4628-A992-B4C563703B00}" dt="2024-09-30T14:46:40.034" v="117" actId="313"/>
          <ac:spMkLst>
            <pc:docMk/>
            <pc:sldMk cId="3200711991" sldId="331"/>
            <ac:spMk id="6" creationId="{C3BF5992-FFFD-4B64-900D-0590BA3C03CE}"/>
          </ac:spMkLst>
        </pc:spChg>
      </pc:sldChg>
      <pc:sldChg chg="modSp mod">
        <pc:chgData name="Alfred Asterjadhi" userId="39de57b9-85c0-4fd1-aaac-8ca2b6560ad0" providerId="ADAL" clId="{7B6DA559-9A89-4628-A992-B4C563703B00}" dt="2024-09-30T14:46:40.334" v="118" actId="313"/>
        <pc:sldMkLst>
          <pc:docMk/>
          <pc:sldMk cId="2409609221" sldId="332"/>
        </pc:sldMkLst>
        <pc:spChg chg="mod">
          <ac:chgData name="Alfred Asterjadhi" userId="39de57b9-85c0-4fd1-aaac-8ca2b6560ad0" providerId="ADAL" clId="{7B6DA559-9A89-4628-A992-B4C563703B00}" dt="2024-09-30T14:46:40.334" v="118" actId="313"/>
          <ac:spMkLst>
            <pc:docMk/>
            <pc:sldMk cId="2409609221" sldId="332"/>
            <ac:spMk id="6" creationId="{2B4D6F20-084B-4EE9-AD6D-290838010348}"/>
          </ac:spMkLst>
        </pc:spChg>
      </pc:sldChg>
      <pc:sldChg chg="modSp mod">
        <pc:chgData name="Alfred Asterjadhi" userId="39de57b9-85c0-4fd1-aaac-8ca2b6560ad0" providerId="ADAL" clId="{7B6DA559-9A89-4628-A992-B4C563703B00}" dt="2024-09-30T14:46:21.103" v="105"/>
        <pc:sldMkLst>
          <pc:docMk/>
          <pc:sldMk cId="3843208451" sldId="333"/>
        </pc:sldMkLst>
        <pc:spChg chg="mod">
          <ac:chgData name="Alfred Asterjadhi" userId="39de57b9-85c0-4fd1-aaac-8ca2b6560ad0" providerId="ADAL" clId="{7B6DA559-9A89-4628-A992-B4C563703B00}" dt="2024-09-30T14:44:29.750" v="36"/>
          <ac:spMkLst>
            <pc:docMk/>
            <pc:sldMk cId="3843208451" sldId="333"/>
            <ac:spMk id="2" creationId="{1790C6A9-20C4-440F-BC51-97DC4C9B7E71}"/>
          </ac:spMkLst>
        </pc:spChg>
        <pc:spChg chg="mod">
          <ac:chgData name="Alfred Asterjadhi" userId="39de57b9-85c0-4fd1-aaac-8ca2b6560ad0" providerId="ADAL" clId="{7B6DA559-9A89-4628-A992-B4C563703B00}" dt="2024-09-30T14:44:24.058" v="35"/>
          <ac:spMkLst>
            <pc:docMk/>
            <pc:sldMk cId="3843208451" sldId="333"/>
            <ac:spMk id="3" creationId="{918D7AE7-F661-4AD4-9210-88B6E5699ED9}"/>
          </ac:spMkLst>
        </pc:spChg>
        <pc:spChg chg="mod">
          <ac:chgData name="Alfred Asterjadhi" userId="39de57b9-85c0-4fd1-aaac-8ca2b6560ad0" providerId="ADAL" clId="{7B6DA559-9A89-4628-A992-B4C563703B00}" dt="2024-09-30T14:46:21.103" v="105"/>
          <ac:spMkLst>
            <pc:docMk/>
            <pc:sldMk cId="3843208451" sldId="333"/>
            <ac:spMk id="6" creationId="{A8221584-6364-48AC-B1C3-833137C81726}"/>
          </ac:spMkLst>
        </pc:spChg>
      </pc:sldChg>
      <pc:sldChg chg="modSp mod">
        <pc:chgData name="Alfred Asterjadhi" userId="39de57b9-85c0-4fd1-aaac-8ca2b6560ad0" providerId="ADAL" clId="{7B6DA559-9A89-4628-A992-B4C563703B00}" dt="2024-09-30T14:46:24.200" v="107"/>
        <pc:sldMkLst>
          <pc:docMk/>
          <pc:sldMk cId="3977221359" sldId="340"/>
        </pc:sldMkLst>
        <pc:spChg chg="mod">
          <ac:chgData name="Alfred Asterjadhi" userId="39de57b9-85c0-4fd1-aaac-8ca2b6560ad0" providerId="ADAL" clId="{7B6DA559-9A89-4628-A992-B4C563703B00}" dt="2024-09-30T14:46:24.200" v="107"/>
          <ac:spMkLst>
            <pc:docMk/>
            <pc:sldMk cId="3977221359" sldId="340"/>
            <ac:spMk id="6" creationId="{BC264D22-EE96-4B0F-90AA-B4358FF19246}"/>
          </ac:spMkLst>
        </pc:spChg>
      </pc:sldChg>
      <pc:sldChg chg="modSp mod">
        <pc:chgData name="Alfred Asterjadhi" userId="39de57b9-85c0-4fd1-aaac-8ca2b6560ad0" providerId="ADAL" clId="{7B6DA559-9A89-4628-A992-B4C563703B00}" dt="2024-10-03T23:04:15.798" v="660" actId="20577"/>
        <pc:sldMkLst>
          <pc:docMk/>
          <pc:sldMk cId="3930036297" sldId="356"/>
        </pc:sldMkLst>
        <pc:spChg chg="mod">
          <ac:chgData name="Alfred Asterjadhi" userId="39de57b9-85c0-4fd1-aaac-8ca2b6560ad0" providerId="ADAL" clId="{7B6DA559-9A89-4628-A992-B4C563703B00}" dt="2024-10-03T23:04:15.798" v="660" actId="20577"/>
          <ac:spMkLst>
            <pc:docMk/>
            <pc:sldMk cId="3930036297" sldId="356"/>
            <ac:spMk id="2" creationId="{4B5F0D0E-8BB7-48AB-9160-728B8B3399A2}"/>
          </ac:spMkLst>
        </pc:spChg>
        <pc:spChg chg="mod">
          <ac:chgData name="Alfred Asterjadhi" userId="39de57b9-85c0-4fd1-aaac-8ca2b6560ad0" providerId="ADAL" clId="{7B6DA559-9A89-4628-A992-B4C563703B00}" dt="2024-10-03T23:04:09.582" v="658" actId="20577"/>
          <ac:spMkLst>
            <pc:docMk/>
            <pc:sldMk cId="3930036297" sldId="356"/>
            <ac:spMk id="3" creationId="{DFB0BA47-D7B6-4F95-932E-A7AA615BC440}"/>
          </ac:spMkLst>
        </pc:spChg>
        <pc:spChg chg="mod">
          <ac:chgData name="Alfred Asterjadhi" userId="39de57b9-85c0-4fd1-aaac-8ca2b6560ad0" providerId="ADAL" clId="{7B6DA559-9A89-4628-A992-B4C563703B00}" dt="2024-09-30T14:46:58.292" v="173" actId="313"/>
          <ac:spMkLst>
            <pc:docMk/>
            <pc:sldMk cId="3930036297" sldId="356"/>
            <ac:spMk id="6" creationId="{974B2026-97FB-40D2-8F22-7E6D319B4EA2}"/>
          </ac:spMkLst>
        </pc:spChg>
      </pc:sldChg>
      <pc:sldChg chg="addSp delSp modSp mod chgLayout">
        <pc:chgData name="Alfred Asterjadhi" userId="39de57b9-85c0-4fd1-aaac-8ca2b6560ad0" providerId="ADAL" clId="{7B6DA559-9A89-4628-A992-B4C563703B00}" dt="2024-10-03T23:05:06.874" v="689" actId="6264"/>
        <pc:sldMkLst>
          <pc:docMk/>
          <pc:sldMk cId="3576977642" sldId="362"/>
        </pc:sldMkLst>
        <pc:spChg chg="mod ord">
          <ac:chgData name="Alfred Asterjadhi" userId="39de57b9-85c0-4fd1-aaac-8ca2b6560ad0" providerId="ADAL" clId="{7B6DA559-9A89-4628-A992-B4C563703B00}" dt="2024-10-03T23:05:06.874" v="689" actId="6264"/>
          <ac:spMkLst>
            <pc:docMk/>
            <pc:sldMk cId="3576977642" sldId="362"/>
            <ac:spMk id="2" creationId="{0EAF4D72-7EB5-22A3-403A-E095C87E6E26}"/>
          </ac:spMkLst>
        </pc:spChg>
        <pc:spChg chg="add del mod">
          <ac:chgData name="Alfred Asterjadhi" userId="39de57b9-85c0-4fd1-aaac-8ca2b6560ad0" providerId="ADAL" clId="{7B6DA559-9A89-4628-A992-B4C563703B00}" dt="2024-10-03T23:05:06.874" v="689" actId="6264"/>
          <ac:spMkLst>
            <pc:docMk/>
            <pc:sldMk cId="3576977642" sldId="362"/>
            <ac:spMk id="3" creationId="{64F8172E-CE39-7C24-69D8-44EF5A7D2305}"/>
          </ac:spMkLst>
        </pc:spChg>
        <pc:spChg chg="mod ord">
          <ac:chgData name="Alfred Asterjadhi" userId="39de57b9-85c0-4fd1-aaac-8ca2b6560ad0" providerId="ADAL" clId="{7B6DA559-9A89-4628-A992-B4C563703B00}" dt="2024-10-03T23:05:06.874" v="689" actId="6264"/>
          <ac:spMkLst>
            <pc:docMk/>
            <pc:sldMk cId="3576977642" sldId="362"/>
            <ac:spMk id="4" creationId="{42DA2380-6213-B25D-B7D7-77DB25F18500}"/>
          </ac:spMkLst>
        </pc:spChg>
        <pc:spChg chg="mod ord">
          <ac:chgData name="Alfred Asterjadhi" userId="39de57b9-85c0-4fd1-aaac-8ca2b6560ad0" providerId="ADAL" clId="{7B6DA559-9A89-4628-A992-B4C563703B00}" dt="2024-10-03T23:05:06.874" v="689" actId="6264"/>
          <ac:spMkLst>
            <pc:docMk/>
            <pc:sldMk cId="3576977642" sldId="362"/>
            <ac:spMk id="5" creationId="{842B70E7-0012-CD41-8829-02BD81D114F8}"/>
          </ac:spMkLst>
        </pc:spChg>
        <pc:spChg chg="mod ord">
          <ac:chgData name="Alfred Asterjadhi" userId="39de57b9-85c0-4fd1-aaac-8ca2b6560ad0" providerId="ADAL" clId="{7B6DA559-9A89-4628-A992-B4C563703B00}" dt="2024-10-03T23:05:06.874" v="689" actId="6264"/>
          <ac:spMkLst>
            <pc:docMk/>
            <pc:sldMk cId="3576977642" sldId="362"/>
            <ac:spMk id="6" creationId="{3DD21102-AAEB-13F6-15EC-3CBBC04B5637}"/>
          </ac:spMkLst>
        </pc:spChg>
        <pc:spChg chg="add del mod">
          <ac:chgData name="Alfred Asterjadhi" userId="39de57b9-85c0-4fd1-aaac-8ca2b6560ad0" providerId="ADAL" clId="{7B6DA559-9A89-4628-A992-B4C563703B00}" dt="2024-10-03T23:05:06.874" v="689" actId="6264"/>
          <ac:spMkLst>
            <pc:docMk/>
            <pc:sldMk cId="3576977642" sldId="362"/>
            <ac:spMk id="7" creationId="{A46F7EF1-2358-BDA0-72F1-55696D95C0AA}"/>
          </ac:spMkLst>
        </pc:spChg>
        <pc:spChg chg="add del mod">
          <ac:chgData name="Alfred Asterjadhi" userId="39de57b9-85c0-4fd1-aaac-8ca2b6560ad0" providerId="ADAL" clId="{7B6DA559-9A89-4628-A992-B4C563703B00}" dt="2024-10-03T23:05:06.874" v="689" actId="6264"/>
          <ac:spMkLst>
            <pc:docMk/>
            <pc:sldMk cId="3576977642" sldId="362"/>
            <ac:spMk id="8" creationId="{2FA10C52-4DE1-2ED7-137B-4BF5CF30F247}"/>
          </ac:spMkLst>
        </pc:spChg>
        <pc:spChg chg="add del mod">
          <ac:chgData name="Alfred Asterjadhi" userId="39de57b9-85c0-4fd1-aaac-8ca2b6560ad0" providerId="ADAL" clId="{7B6DA559-9A89-4628-A992-B4C563703B00}" dt="2024-10-03T23:05:06.874" v="689" actId="6264"/>
          <ac:spMkLst>
            <pc:docMk/>
            <pc:sldMk cId="3576977642" sldId="362"/>
            <ac:spMk id="9" creationId="{701E76C4-7A3B-BC71-2391-A95D568AAD66}"/>
          </ac:spMkLst>
        </pc:spChg>
        <pc:spChg chg="del mod">
          <ac:chgData name="Alfred Asterjadhi" userId="39de57b9-85c0-4fd1-aaac-8ca2b6560ad0" providerId="ADAL" clId="{7B6DA559-9A89-4628-A992-B4C563703B00}" dt="2024-10-03T23:05:06.874" v="689" actId="6264"/>
          <ac:spMkLst>
            <pc:docMk/>
            <pc:sldMk cId="3576977642" sldId="362"/>
            <ac:spMk id="10" creationId="{CC600E6A-60A7-51A7-399C-0D96A989FDD1}"/>
          </ac:spMkLst>
        </pc:spChg>
        <pc:spChg chg="add mod ord">
          <ac:chgData name="Alfred Asterjadhi" userId="39de57b9-85c0-4fd1-aaac-8ca2b6560ad0" providerId="ADAL" clId="{7B6DA559-9A89-4628-A992-B4C563703B00}" dt="2024-10-03T23:05:06.874" v="689" actId="6264"/>
          <ac:spMkLst>
            <pc:docMk/>
            <pc:sldMk cId="3576977642" sldId="362"/>
            <ac:spMk id="11" creationId="{1A5EDC1C-2334-8FBB-3E45-487531E78AF7}"/>
          </ac:spMkLst>
        </pc:spChg>
      </pc:sldChg>
      <pc:sldChg chg="addSp delSp modSp mod chgLayout">
        <pc:chgData name="Alfred Asterjadhi" userId="39de57b9-85c0-4fd1-aaac-8ca2b6560ad0" providerId="ADAL" clId="{7B6DA559-9A89-4628-A992-B4C563703B00}" dt="2024-10-03T23:04:54.110" v="677" actId="6264"/>
        <pc:sldMkLst>
          <pc:docMk/>
          <pc:sldMk cId="3140364693" sldId="997"/>
        </pc:sldMkLst>
        <pc:spChg chg="mod ord">
          <ac:chgData name="Alfred Asterjadhi" userId="39de57b9-85c0-4fd1-aaac-8ca2b6560ad0" providerId="ADAL" clId="{7B6DA559-9A89-4628-A992-B4C563703B00}" dt="2024-10-03T23:04:54.110" v="677" actId="6264"/>
          <ac:spMkLst>
            <pc:docMk/>
            <pc:sldMk cId="3140364693" sldId="997"/>
            <ac:spMk id="2" creationId="{9452E713-66E3-6C0E-64DF-B60116957A3F}"/>
          </ac:spMkLst>
        </pc:spChg>
        <pc:spChg chg="add del mod">
          <ac:chgData name="Alfred Asterjadhi" userId="39de57b9-85c0-4fd1-aaac-8ca2b6560ad0" providerId="ADAL" clId="{7B6DA559-9A89-4628-A992-B4C563703B00}" dt="2024-10-03T23:04:54.110" v="677" actId="6264"/>
          <ac:spMkLst>
            <pc:docMk/>
            <pc:sldMk cId="3140364693" sldId="997"/>
            <ac:spMk id="3" creationId="{BD3259FB-DEA8-95DC-D4EC-4764BD1B3284}"/>
          </ac:spMkLst>
        </pc:spChg>
        <pc:spChg chg="mod ord">
          <ac:chgData name="Alfred Asterjadhi" userId="39de57b9-85c0-4fd1-aaac-8ca2b6560ad0" providerId="ADAL" clId="{7B6DA559-9A89-4628-A992-B4C563703B00}" dt="2024-10-03T23:04:54.110" v="677" actId="6264"/>
          <ac:spMkLst>
            <pc:docMk/>
            <pc:sldMk cId="3140364693" sldId="997"/>
            <ac:spMk id="4" creationId="{0154D91C-67BB-A57C-5173-47D13B51F834}"/>
          </ac:spMkLst>
        </pc:spChg>
        <pc:spChg chg="mod ord">
          <ac:chgData name="Alfred Asterjadhi" userId="39de57b9-85c0-4fd1-aaac-8ca2b6560ad0" providerId="ADAL" clId="{7B6DA559-9A89-4628-A992-B4C563703B00}" dt="2024-10-03T23:04:54.110" v="677" actId="6264"/>
          <ac:spMkLst>
            <pc:docMk/>
            <pc:sldMk cId="3140364693" sldId="997"/>
            <ac:spMk id="5" creationId="{9875C167-778F-CFEE-1F8A-23FE481B42AE}"/>
          </ac:spMkLst>
        </pc:spChg>
        <pc:spChg chg="mod ord">
          <ac:chgData name="Alfred Asterjadhi" userId="39de57b9-85c0-4fd1-aaac-8ca2b6560ad0" providerId="ADAL" clId="{7B6DA559-9A89-4628-A992-B4C563703B00}" dt="2024-10-03T23:04:54.110" v="677" actId="6264"/>
          <ac:spMkLst>
            <pc:docMk/>
            <pc:sldMk cId="3140364693" sldId="997"/>
            <ac:spMk id="6" creationId="{29CFE1A9-332B-2B06-C330-B9EB4742F3D1}"/>
          </ac:spMkLst>
        </pc:spChg>
        <pc:spChg chg="add del mod">
          <ac:chgData name="Alfred Asterjadhi" userId="39de57b9-85c0-4fd1-aaac-8ca2b6560ad0" providerId="ADAL" clId="{7B6DA559-9A89-4628-A992-B4C563703B00}" dt="2024-10-03T23:04:54.110" v="677" actId="6264"/>
          <ac:spMkLst>
            <pc:docMk/>
            <pc:sldMk cId="3140364693" sldId="997"/>
            <ac:spMk id="7" creationId="{37935253-5692-9C67-F9CE-EB0686FB7D88}"/>
          </ac:spMkLst>
        </pc:spChg>
        <pc:spChg chg="add del mod">
          <ac:chgData name="Alfred Asterjadhi" userId="39de57b9-85c0-4fd1-aaac-8ca2b6560ad0" providerId="ADAL" clId="{7B6DA559-9A89-4628-A992-B4C563703B00}" dt="2024-10-03T23:04:54.110" v="677" actId="6264"/>
          <ac:spMkLst>
            <pc:docMk/>
            <pc:sldMk cId="3140364693" sldId="997"/>
            <ac:spMk id="8" creationId="{B867915B-CE4A-8D2E-E211-31B0B2A978A6}"/>
          </ac:spMkLst>
        </pc:spChg>
        <pc:spChg chg="add del mod">
          <ac:chgData name="Alfred Asterjadhi" userId="39de57b9-85c0-4fd1-aaac-8ca2b6560ad0" providerId="ADAL" clId="{7B6DA559-9A89-4628-A992-B4C563703B00}" dt="2024-10-03T23:04:54.110" v="677" actId="6264"/>
          <ac:spMkLst>
            <pc:docMk/>
            <pc:sldMk cId="3140364693" sldId="997"/>
            <ac:spMk id="9" creationId="{B5CA3128-3604-BAD2-23EB-F66DA2F0F9CD}"/>
          </ac:spMkLst>
        </pc:spChg>
        <pc:spChg chg="add mod ord">
          <ac:chgData name="Alfred Asterjadhi" userId="39de57b9-85c0-4fd1-aaac-8ca2b6560ad0" providerId="ADAL" clId="{7B6DA559-9A89-4628-A992-B4C563703B00}" dt="2024-10-03T23:04:54.110" v="677" actId="6264"/>
          <ac:spMkLst>
            <pc:docMk/>
            <pc:sldMk cId="3140364693" sldId="997"/>
            <ac:spMk id="10" creationId="{AC515FEA-259D-3B19-094A-A5179ECEC5E5}"/>
          </ac:spMkLst>
        </pc:spChg>
        <pc:spChg chg="del mod">
          <ac:chgData name="Alfred Asterjadhi" userId="39de57b9-85c0-4fd1-aaac-8ca2b6560ad0" providerId="ADAL" clId="{7B6DA559-9A89-4628-A992-B4C563703B00}" dt="2024-10-03T23:04:54.110" v="677" actId="6264"/>
          <ac:spMkLst>
            <pc:docMk/>
            <pc:sldMk cId="3140364693" sldId="997"/>
            <ac:spMk id="11" creationId="{7EC72086-D1FA-8844-986B-F59F77419C9B}"/>
          </ac:spMkLst>
        </pc:spChg>
      </pc:sldChg>
      <pc:sldChg chg="modSp mod">
        <pc:chgData name="Alfred Asterjadhi" userId="39de57b9-85c0-4fd1-aaac-8ca2b6560ad0" providerId="ADAL" clId="{7B6DA559-9A89-4628-A992-B4C563703B00}" dt="2024-10-03T23:12:29.132" v="761" actId="20577"/>
        <pc:sldMkLst>
          <pc:docMk/>
          <pc:sldMk cId="3233208257" sldId="1006"/>
        </pc:sldMkLst>
        <pc:spChg chg="mod">
          <ac:chgData name="Alfred Asterjadhi" userId="39de57b9-85c0-4fd1-aaac-8ca2b6560ad0" providerId="ADAL" clId="{7B6DA559-9A89-4628-A992-B4C563703B00}" dt="2024-10-03T22:55:42.727" v="380" actId="20577"/>
          <ac:spMkLst>
            <pc:docMk/>
            <pc:sldMk cId="3233208257" sldId="1006"/>
            <ac:spMk id="2" creationId="{4B5F0D0E-8BB7-48AB-9160-728B8B3399A2}"/>
          </ac:spMkLst>
        </pc:spChg>
        <pc:spChg chg="mod">
          <ac:chgData name="Alfred Asterjadhi" userId="39de57b9-85c0-4fd1-aaac-8ca2b6560ad0" providerId="ADAL" clId="{7B6DA559-9A89-4628-A992-B4C563703B00}" dt="2024-10-03T23:12:29.132" v="761" actId="20577"/>
          <ac:spMkLst>
            <pc:docMk/>
            <pc:sldMk cId="3233208257" sldId="1006"/>
            <ac:spMk id="3" creationId="{DFB0BA47-D7B6-4F95-932E-A7AA615BC440}"/>
          </ac:spMkLst>
        </pc:spChg>
        <pc:spChg chg="mod">
          <ac:chgData name="Alfred Asterjadhi" userId="39de57b9-85c0-4fd1-aaac-8ca2b6560ad0" providerId="ADAL" clId="{7B6DA559-9A89-4628-A992-B4C563703B00}" dt="2024-09-30T14:46:46.949" v="137" actId="313"/>
          <ac:spMkLst>
            <pc:docMk/>
            <pc:sldMk cId="3233208257" sldId="1006"/>
            <ac:spMk id="6" creationId="{974B2026-97FB-40D2-8F22-7E6D319B4EA2}"/>
          </ac:spMkLst>
        </pc:spChg>
      </pc:sldChg>
      <pc:sldChg chg="modSp mod">
        <pc:chgData name="Alfred Asterjadhi" userId="39de57b9-85c0-4fd1-aaac-8ca2b6560ad0" providerId="ADAL" clId="{7B6DA559-9A89-4628-A992-B4C563703B00}" dt="2024-10-03T22:56:49.752" v="446" actId="20577"/>
        <pc:sldMkLst>
          <pc:docMk/>
          <pc:sldMk cId="4200130042" sldId="1023"/>
        </pc:sldMkLst>
        <pc:spChg chg="mod">
          <ac:chgData name="Alfred Asterjadhi" userId="39de57b9-85c0-4fd1-aaac-8ca2b6560ad0" providerId="ADAL" clId="{7B6DA559-9A89-4628-A992-B4C563703B00}" dt="2024-10-03T22:56:49.752" v="446" actId="20577"/>
          <ac:spMkLst>
            <pc:docMk/>
            <pc:sldMk cId="4200130042" sldId="1023"/>
            <ac:spMk id="2" creationId="{E693238A-5516-3253-124C-DCED3A7D9AE2}"/>
          </ac:spMkLst>
        </pc:spChg>
        <pc:spChg chg="mod">
          <ac:chgData name="Alfred Asterjadhi" userId="39de57b9-85c0-4fd1-aaac-8ca2b6560ad0" providerId="ADAL" clId="{7B6DA559-9A89-4628-A992-B4C563703B00}" dt="2024-10-03T22:56:39.803" v="435" actId="20577"/>
          <ac:spMkLst>
            <pc:docMk/>
            <pc:sldMk cId="4200130042" sldId="1023"/>
            <ac:spMk id="3" creationId="{2682080F-BC47-47A6-E6F4-7C70F67F48F8}"/>
          </ac:spMkLst>
        </pc:spChg>
        <pc:spChg chg="mod">
          <ac:chgData name="Alfred Asterjadhi" userId="39de57b9-85c0-4fd1-aaac-8ca2b6560ad0" providerId="ADAL" clId="{7B6DA559-9A89-4628-A992-B4C563703B00}" dt="2024-09-30T14:46:48.011" v="140" actId="313"/>
          <ac:spMkLst>
            <pc:docMk/>
            <pc:sldMk cId="4200130042" sldId="1023"/>
            <ac:spMk id="6" creationId="{C0CB183D-A74D-271D-9F71-7510119753C6}"/>
          </ac:spMkLst>
        </pc:spChg>
      </pc:sldChg>
      <pc:sldChg chg="modSp add mod">
        <pc:chgData name="Alfred Asterjadhi" userId="39de57b9-85c0-4fd1-aaac-8ca2b6560ad0" providerId="ADAL" clId="{7B6DA559-9A89-4628-A992-B4C563703B00}" dt="2024-10-03T23:02:52.087" v="632" actId="6549"/>
        <pc:sldMkLst>
          <pc:docMk/>
          <pc:sldMk cId="793576429" sldId="1024"/>
        </pc:sldMkLst>
        <pc:spChg chg="mod">
          <ac:chgData name="Alfred Asterjadhi" userId="39de57b9-85c0-4fd1-aaac-8ca2b6560ad0" providerId="ADAL" clId="{7B6DA559-9A89-4628-A992-B4C563703B00}" dt="2024-10-03T23:02:52.087" v="632" actId="6549"/>
          <ac:spMkLst>
            <pc:docMk/>
            <pc:sldMk cId="793576429" sldId="1024"/>
            <ac:spMk id="3" creationId="{E24D4002-4764-1FA7-1147-DE995417131A}"/>
          </ac:spMkLst>
        </pc:spChg>
      </pc:sldChg>
      <pc:sldChg chg="modSp del mod">
        <pc:chgData name="Alfred Asterjadhi" userId="39de57b9-85c0-4fd1-aaac-8ca2b6560ad0" providerId="ADAL" clId="{7B6DA559-9A89-4628-A992-B4C563703B00}" dt="2024-10-03T23:01:27.465" v="573" actId="2696"/>
        <pc:sldMkLst>
          <pc:docMk/>
          <pc:sldMk cId="4168221453" sldId="1024"/>
        </pc:sldMkLst>
        <pc:spChg chg="mod">
          <ac:chgData name="Alfred Asterjadhi" userId="39de57b9-85c0-4fd1-aaac-8ca2b6560ad0" providerId="ADAL" clId="{7B6DA559-9A89-4628-A992-B4C563703B00}" dt="2024-09-30T14:46:55.258" v="160" actId="313"/>
          <ac:spMkLst>
            <pc:docMk/>
            <pc:sldMk cId="4168221453" sldId="1024"/>
            <ac:spMk id="6" creationId="{5B92EE59-C061-D8AD-02BE-EB12A707ABF5}"/>
          </ac:spMkLst>
        </pc:spChg>
      </pc:sldChg>
      <pc:sldChg chg="addSp delSp modSp mod chgLayout">
        <pc:chgData name="Alfred Asterjadhi" userId="39de57b9-85c0-4fd1-aaac-8ca2b6560ad0" providerId="ADAL" clId="{7B6DA559-9A89-4628-A992-B4C563703B00}" dt="2024-10-03T22:57:07.132" v="470" actId="6264"/>
        <pc:sldMkLst>
          <pc:docMk/>
          <pc:sldMk cId="3287547131" sldId="1028"/>
        </pc:sldMkLst>
        <pc:spChg chg="mod ord">
          <ac:chgData name="Alfred Asterjadhi" userId="39de57b9-85c0-4fd1-aaac-8ca2b6560ad0" providerId="ADAL" clId="{7B6DA559-9A89-4628-A992-B4C563703B00}" dt="2024-10-03T22:57:07.132" v="470" actId="6264"/>
          <ac:spMkLst>
            <pc:docMk/>
            <pc:sldMk cId="3287547131" sldId="1028"/>
            <ac:spMk id="2" creationId="{9EF97F5A-CE7F-7BBA-0DB4-CF87B031E7D4}"/>
          </ac:spMkLst>
        </pc:spChg>
        <pc:spChg chg="add del mod">
          <ac:chgData name="Alfred Asterjadhi" userId="39de57b9-85c0-4fd1-aaac-8ca2b6560ad0" providerId="ADAL" clId="{7B6DA559-9A89-4628-A992-B4C563703B00}" dt="2024-10-03T22:57:07.132" v="470" actId="6264"/>
          <ac:spMkLst>
            <pc:docMk/>
            <pc:sldMk cId="3287547131" sldId="1028"/>
            <ac:spMk id="3" creationId="{1DD6B6C7-36C1-B9CF-AA82-59478558A534}"/>
          </ac:spMkLst>
        </pc:spChg>
        <pc:spChg chg="mod ord">
          <ac:chgData name="Alfred Asterjadhi" userId="39de57b9-85c0-4fd1-aaac-8ca2b6560ad0" providerId="ADAL" clId="{7B6DA559-9A89-4628-A992-B4C563703B00}" dt="2024-10-03T22:57:07.132" v="470" actId="6264"/>
          <ac:spMkLst>
            <pc:docMk/>
            <pc:sldMk cId="3287547131" sldId="1028"/>
            <ac:spMk id="4" creationId="{8B684BB7-2D5A-055E-0295-767A7870AB10}"/>
          </ac:spMkLst>
        </pc:spChg>
        <pc:spChg chg="mod ord">
          <ac:chgData name="Alfred Asterjadhi" userId="39de57b9-85c0-4fd1-aaac-8ca2b6560ad0" providerId="ADAL" clId="{7B6DA559-9A89-4628-A992-B4C563703B00}" dt="2024-10-03T22:57:07.132" v="470" actId="6264"/>
          <ac:spMkLst>
            <pc:docMk/>
            <pc:sldMk cId="3287547131" sldId="1028"/>
            <ac:spMk id="5" creationId="{D3F03832-0357-D3F4-5D78-9AEED64EAC6F}"/>
          </ac:spMkLst>
        </pc:spChg>
        <pc:spChg chg="mod ord">
          <ac:chgData name="Alfred Asterjadhi" userId="39de57b9-85c0-4fd1-aaac-8ca2b6560ad0" providerId="ADAL" clId="{7B6DA559-9A89-4628-A992-B4C563703B00}" dt="2024-10-03T22:57:07.132" v="470" actId="6264"/>
          <ac:spMkLst>
            <pc:docMk/>
            <pc:sldMk cId="3287547131" sldId="1028"/>
            <ac:spMk id="6" creationId="{EC77C5EB-E20F-F01E-703C-08282E47E7DA}"/>
          </ac:spMkLst>
        </pc:spChg>
        <pc:spChg chg="add del mod">
          <ac:chgData name="Alfred Asterjadhi" userId="39de57b9-85c0-4fd1-aaac-8ca2b6560ad0" providerId="ADAL" clId="{7B6DA559-9A89-4628-A992-B4C563703B00}" dt="2024-10-03T22:57:07.132" v="470" actId="6264"/>
          <ac:spMkLst>
            <pc:docMk/>
            <pc:sldMk cId="3287547131" sldId="1028"/>
            <ac:spMk id="7" creationId="{B97C9E3B-DE18-BED4-FC22-08999BC45447}"/>
          </ac:spMkLst>
        </pc:spChg>
        <pc:spChg chg="add del mod">
          <ac:chgData name="Alfred Asterjadhi" userId="39de57b9-85c0-4fd1-aaac-8ca2b6560ad0" providerId="ADAL" clId="{7B6DA559-9A89-4628-A992-B4C563703B00}" dt="2024-10-03T22:57:07.132" v="470" actId="6264"/>
          <ac:spMkLst>
            <pc:docMk/>
            <pc:sldMk cId="3287547131" sldId="1028"/>
            <ac:spMk id="8" creationId="{796BE4D0-6CAD-B4BC-094F-96BC6BC8E508}"/>
          </ac:spMkLst>
        </pc:spChg>
        <pc:spChg chg="add del mod">
          <ac:chgData name="Alfred Asterjadhi" userId="39de57b9-85c0-4fd1-aaac-8ca2b6560ad0" providerId="ADAL" clId="{7B6DA559-9A89-4628-A992-B4C563703B00}" dt="2024-10-03T22:57:07.132" v="470" actId="6264"/>
          <ac:spMkLst>
            <pc:docMk/>
            <pc:sldMk cId="3287547131" sldId="1028"/>
            <ac:spMk id="9" creationId="{B6E1CCFB-CEAC-30DF-DA99-BB90B80C3B5D}"/>
          </ac:spMkLst>
        </pc:spChg>
        <pc:spChg chg="del mod">
          <ac:chgData name="Alfred Asterjadhi" userId="39de57b9-85c0-4fd1-aaac-8ca2b6560ad0" providerId="ADAL" clId="{7B6DA559-9A89-4628-A992-B4C563703B00}" dt="2024-10-03T22:57:07.132" v="470" actId="6264"/>
          <ac:spMkLst>
            <pc:docMk/>
            <pc:sldMk cId="3287547131" sldId="1028"/>
            <ac:spMk id="10" creationId="{E3804790-C915-D0B1-4B78-4B556E2219B2}"/>
          </ac:spMkLst>
        </pc:spChg>
        <pc:spChg chg="add mod ord">
          <ac:chgData name="Alfred Asterjadhi" userId="39de57b9-85c0-4fd1-aaac-8ca2b6560ad0" providerId="ADAL" clId="{7B6DA559-9A89-4628-A992-B4C563703B00}" dt="2024-10-03T22:57:07.132" v="470" actId="6264"/>
          <ac:spMkLst>
            <pc:docMk/>
            <pc:sldMk cId="3287547131" sldId="1028"/>
            <ac:spMk id="11" creationId="{8E8014A1-FFAD-B403-4A6A-DADE6031146F}"/>
          </ac:spMkLst>
        </pc:spChg>
      </pc:sldChg>
      <pc:sldChg chg="addSp delSp modSp mod chgLayout">
        <pc:chgData name="Alfred Asterjadhi" userId="39de57b9-85c0-4fd1-aaac-8ca2b6560ad0" providerId="ADAL" clId="{7B6DA559-9A89-4628-A992-B4C563703B00}" dt="2024-10-03T23:05:13.669" v="692" actId="6264"/>
        <pc:sldMkLst>
          <pc:docMk/>
          <pc:sldMk cId="1865298196" sldId="1034"/>
        </pc:sldMkLst>
        <pc:spChg chg="mod ord">
          <ac:chgData name="Alfred Asterjadhi" userId="39de57b9-85c0-4fd1-aaac-8ca2b6560ad0" providerId="ADAL" clId="{7B6DA559-9A89-4628-A992-B4C563703B00}" dt="2024-10-03T23:05:13.669" v="692" actId="6264"/>
          <ac:spMkLst>
            <pc:docMk/>
            <pc:sldMk cId="1865298196" sldId="1034"/>
            <ac:spMk id="2" creationId="{0CD0357C-5349-AD40-1427-DDEE1C074C20}"/>
          </ac:spMkLst>
        </pc:spChg>
        <pc:spChg chg="add del mod">
          <ac:chgData name="Alfred Asterjadhi" userId="39de57b9-85c0-4fd1-aaac-8ca2b6560ad0" providerId="ADAL" clId="{7B6DA559-9A89-4628-A992-B4C563703B00}" dt="2024-10-03T23:05:13.669" v="692" actId="6264"/>
          <ac:spMkLst>
            <pc:docMk/>
            <pc:sldMk cId="1865298196" sldId="1034"/>
            <ac:spMk id="3" creationId="{7D8D5DE6-4EDA-381B-75B7-FF50797E43FC}"/>
          </ac:spMkLst>
        </pc:spChg>
        <pc:spChg chg="mod ord">
          <ac:chgData name="Alfred Asterjadhi" userId="39de57b9-85c0-4fd1-aaac-8ca2b6560ad0" providerId="ADAL" clId="{7B6DA559-9A89-4628-A992-B4C563703B00}" dt="2024-10-03T23:05:13.669" v="692" actId="6264"/>
          <ac:spMkLst>
            <pc:docMk/>
            <pc:sldMk cId="1865298196" sldId="1034"/>
            <ac:spMk id="4" creationId="{3FA17E26-6C11-8EAD-8EAF-FA5A666E611B}"/>
          </ac:spMkLst>
        </pc:spChg>
        <pc:spChg chg="mod ord">
          <ac:chgData name="Alfred Asterjadhi" userId="39de57b9-85c0-4fd1-aaac-8ca2b6560ad0" providerId="ADAL" clId="{7B6DA559-9A89-4628-A992-B4C563703B00}" dt="2024-10-03T23:05:13.669" v="692" actId="6264"/>
          <ac:spMkLst>
            <pc:docMk/>
            <pc:sldMk cId="1865298196" sldId="1034"/>
            <ac:spMk id="5" creationId="{32A9649E-F81F-2F68-4850-9943ADECDAA4}"/>
          </ac:spMkLst>
        </pc:spChg>
        <pc:spChg chg="mod ord">
          <ac:chgData name="Alfred Asterjadhi" userId="39de57b9-85c0-4fd1-aaac-8ca2b6560ad0" providerId="ADAL" clId="{7B6DA559-9A89-4628-A992-B4C563703B00}" dt="2024-10-03T23:05:13.669" v="692" actId="6264"/>
          <ac:spMkLst>
            <pc:docMk/>
            <pc:sldMk cId="1865298196" sldId="1034"/>
            <ac:spMk id="6" creationId="{BFAF1548-C7B4-5F83-BD76-F4E3BAAA36B8}"/>
          </ac:spMkLst>
        </pc:spChg>
        <pc:spChg chg="add del mod">
          <ac:chgData name="Alfred Asterjadhi" userId="39de57b9-85c0-4fd1-aaac-8ca2b6560ad0" providerId="ADAL" clId="{7B6DA559-9A89-4628-A992-B4C563703B00}" dt="2024-10-03T23:05:13.669" v="692" actId="6264"/>
          <ac:spMkLst>
            <pc:docMk/>
            <pc:sldMk cId="1865298196" sldId="1034"/>
            <ac:spMk id="7" creationId="{778422CC-87CE-97B8-ACE5-E8F318AFBA33}"/>
          </ac:spMkLst>
        </pc:spChg>
        <pc:spChg chg="add del mod">
          <ac:chgData name="Alfred Asterjadhi" userId="39de57b9-85c0-4fd1-aaac-8ca2b6560ad0" providerId="ADAL" clId="{7B6DA559-9A89-4628-A992-B4C563703B00}" dt="2024-10-03T23:05:13.669" v="692" actId="6264"/>
          <ac:spMkLst>
            <pc:docMk/>
            <pc:sldMk cId="1865298196" sldId="1034"/>
            <ac:spMk id="8" creationId="{3F647962-0C01-4FD4-AFCC-990C923D21FB}"/>
          </ac:spMkLst>
        </pc:spChg>
        <pc:spChg chg="add del mod">
          <ac:chgData name="Alfred Asterjadhi" userId="39de57b9-85c0-4fd1-aaac-8ca2b6560ad0" providerId="ADAL" clId="{7B6DA559-9A89-4628-A992-B4C563703B00}" dt="2024-10-03T23:05:13.669" v="692" actId="6264"/>
          <ac:spMkLst>
            <pc:docMk/>
            <pc:sldMk cId="1865298196" sldId="1034"/>
            <ac:spMk id="9" creationId="{4888AA2E-939B-B8EA-54B7-DDFBBA1B1ED0}"/>
          </ac:spMkLst>
        </pc:spChg>
        <pc:spChg chg="add mod ord">
          <ac:chgData name="Alfred Asterjadhi" userId="39de57b9-85c0-4fd1-aaac-8ca2b6560ad0" providerId="ADAL" clId="{7B6DA559-9A89-4628-A992-B4C563703B00}" dt="2024-10-03T23:05:13.669" v="692" actId="6264"/>
          <ac:spMkLst>
            <pc:docMk/>
            <pc:sldMk cId="1865298196" sldId="1034"/>
            <ac:spMk id="10" creationId="{74D21A5A-B20C-8325-8B54-F067F90E64D5}"/>
          </ac:spMkLst>
        </pc:spChg>
        <pc:spChg chg="del mod">
          <ac:chgData name="Alfred Asterjadhi" userId="39de57b9-85c0-4fd1-aaac-8ca2b6560ad0" providerId="ADAL" clId="{7B6DA559-9A89-4628-A992-B4C563703B00}" dt="2024-10-03T23:05:13.669" v="692" actId="6264"/>
          <ac:spMkLst>
            <pc:docMk/>
            <pc:sldMk cId="1865298196" sldId="1034"/>
            <ac:spMk id="16" creationId="{6A3D1F61-C70B-527B-6469-4EC643FA23FB}"/>
          </ac:spMkLst>
        </pc:spChg>
      </pc:sldChg>
      <pc:sldChg chg="modSp del mod">
        <pc:chgData name="Alfred Asterjadhi" userId="39de57b9-85c0-4fd1-aaac-8ca2b6560ad0" providerId="ADAL" clId="{7B6DA559-9A89-4628-A992-B4C563703B00}" dt="2024-10-03T23:01:30.987" v="574" actId="47"/>
        <pc:sldMkLst>
          <pc:docMk/>
          <pc:sldMk cId="2191704044" sldId="1039"/>
        </pc:sldMkLst>
        <pc:spChg chg="mod">
          <ac:chgData name="Alfred Asterjadhi" userId="39de57b9-85c0-4fd1-aaac-8ca2b6560ad0" providerId="ADAL" clId="{7B6DA559-9A89-4628-A992-B4C563703B00}" dt="2024-09-30T14:46:55.541" v="161" actId="313"/>
          <ac:spMkLst>
            <pc:docMk/>
            <pc:sldMk cId="2191704044" sldId="1039"/>
            <ac:spMk id="6" creationId="{EC77C5EB-E20F-F01E-703C-08282E47E7DA}"/>
          </ac:spMkLst>
        </pc:spChg>
      </pc:sldChg>
      <pc:sldChg chg="addSp delSp modSp mod chgLayout">
        <pc:chgData name="Alfred Asterjadhi" userId="39de57b9-85c0-4fd1-aaac-8ca2b6560ad0" providerId="ADAL" clId="{7B6DA559-9A89-4628-A992-B4C563703B00}" dt="2024-10-03T23:04:34.137" v="666" actId="6264"/>
        <pc:sldMkLst>
          <pc:docMk/>
          <pc:sldMk cId="1268796722" sldId="1069"/>
        </pc:sldMkLst>
        <pc:spChg chg="mod ord">
          <ac:chgData name="Alfred Asterjadhi" userId="39de57b9-85c0-4fd1-aaac-8ca2b6560ad0" providerId="ADAL" clId="{7B6DA559-9A89-4628-A992-B4C563703B00}" dt="2024-10-03T23:04:34.137" v="666" actId="6264"/>
          <ac:spMkLst>
            <pc:docMk/>
            <pc:sldMk cId="1268796722" sldId="1069"/>
            <ac:spMk id="2" creationId="{CBB6BE89-725C-7287-F96F-BE5358133A36}"/>
          </ac:spMkLst>
        </pc:spChg>
        <pc:spChg chg="del mod">
          <ac:chgData name="Alfred Asterjadhi" userId="39de57b9-85c0-4fd1-aaac-8ca2b6560ad0" providerId="ADAL" clId="{7B6DA559-9A89-4628-A992-B4C563703B00}" dt="2024-10-03T23:04:34.137" v="666" actId="6264"/>
          <ac:spMkLst>
            <pc:docMk/>
            <pc:sldMk cId="1268796722" sldId="1069"/>
            <ac:spMk id="3" creationId="{D1358E1A-E185-4489-03F1-1A1A550D7AE4}"/>
          </ac:spMkLst>
        </pc:spChg>
        <pc:spChg chg="mod ord">
          <ac:chgData name="Alfred Asterjadhi" userId="39de57b9-85c0-4fd1-aaac-8ca2b6560ad0" providerId="ADAL" clId="{7B6DA559-9A89-4628-A992-B4C563703B00}" dt="2024-10-03T23:04:34.137" v="666" actId="6264"/>
          <ac:spMkLst>
            <pc:docMk/>
            <pc:sldMk cId="1268796722" sldId="1069"/>
            <ac:spMk id="4" creationId="{BCFFF57D-0E48-546B-59BA-5601D173EFEE}"/>
          </ac:spMkLst>
        </pc:spChg>
        <pc:spChg chg="mod ord">
          <ac:chgData name="Alfred Asterjadhi" userId="39de57b9-85c0-4fd1-aaac-8ca2b6560ad0" providerId="ADAL" clId="{7B6DA559-9A89-4628-A992-B4C563703B00}" dt="2024-10-03T23:04:34.137" v="666" actId="6264"/>
          <ac:spMkLst>
            <pc:docMk/>
            <pc:sldMk cId="1268796722" sldId="1069"/>
            <ac:spMk id="5" creationId="{63AE84AE-D2E6-0A98-7574-B4E54BCA4CC6}"/>
          </ac:spMkLst>
        </pc:spChg>
        <pc:spChg chg="mod ord">
          <ac:chgData name="Alfred Asterjadhi" userId="39de57b9-85c0-4fd1-aaac-8ca2b6560ad0" providerId="ADAL" clId="{7B6DA559-9A89-4628-A992-B4C563703B00}" dt="2024-10-03T23:04:34.137" v="666" actId="6264"/>
          <ac:spMkLst>
            <pc:docMk/>
            <pc:sldMk cId="1268796722" sldId="1069"/>
            <ac:spMk id="6" creationId="{A843F1B1-22CD-3B09-326F-EF9071A68CDB}"/>
          </ac:spMkLst>
        </pc:spChg>
        <pc:spChg chg="add del mod">
          <ac:chgData name="Alfred Asterjadhi" userId="39de57b9-85c0-4fd1-aaac-8ca2b6560ad0" providerId="ADAL" clId="{7B6DA559-9A89-4628-A992-B4C563703B00}" dt="2024-10-03T23:04:34.137" v="666" actId="6264"/>
          <ac:spMkLst>
            <pc:docMk/>
            <pc:sldMk cId="1268796722" sldId="1069"/>
            <ac:spMk id="7" creationId="{AEE77D47-C80D-EC2A-1486-126F4CDD1DF4}"/>
          </ac:spMkLst>
        </pc:spChg>
        <pc:spChg chg="add del mod">
          <ac:chgData name="Alfred Asterjadhi" userId="39de57b9-85c0-4fd1-aaac-8ca2b6560ad0" providerId="ADAL" clId="{7B6DA559-9A89-4628-A992-B4C563703B00}" dt="2024-10-03T23:04:34.137" v="666" actId="6264"/>
          <ac:spMkLst>
            <pc:docMk/>
            <pc:sldMk cId="1268796722" sldId="1069"/>
            <ac:spMk id="8" creationId="{7F2F6F95-0377-7D47-3CF5-F6B7AE5E9E98}"/>
          </ac:spMkLst>
        </pc:spChg>
        <pc:spChg chg="add del mod">
          <ac:chgData name="Alfred Asterjadhi" userId="39de57b9-85c0-4fd1-aaac-8ca2b6560ad0" providerId="ADAL" clId="{7B6DA559-9A89-4628-A992-B4C563703B00}" dt="2024-10-03T23:04:34.137" v="666" actId="6264"/>
          <ac:spMkLst>
            <pc:docMk/>
            <pc:sldMk cId="1268796722" sldId="1069"/>
            <ac:spMk id="9" creationId="{5151D33C-F02B-592B-E7A2-2A6A9C8F29C4}"/>
          </ac:spMkLst>
        </pc:spChg>
        <pc:spChg chg="add del mod">
          <ac:chgData name="Alfred Asterjadhi" userId="39de57b9-85c0-4fd1-aaac-8ca2b6560ad0" providerId="ADAL" clId="{7B6DA559-9A89-4628-A992-B4C563703B00}" dt="2024-10-03T23:04:34.137" v="666" actId="6264"/>
          <ac:spMkLst>
            <pc:docMk/>
            <pc:sldMk cId="1268796722" sldId="1069"/>
            <ac:spMk id="10" creationId="{F03F84CC-48A5-0A82-AC03-0C4132729587}"/>
          </ac:spMkLst>
        </pc:spChg>
        <pc:spChg chg="add mod ord">
          <ac:chgData name="Alfred Asterjadhi" userId="39de57b9-85c0-4fd1-aaac-8ca2b6560ad0" providerId="ADAL" clId="{7B6DA559-9A89-4628-A992-B4C563703B00}" dt="2024-10-03T23:04:34.137" v="666" actId="6264"/>
          <ac:spMkLst>
            <pc:docMk/>
            <pc:sldMk cId="1268796722" sldId="1069"/>
            <ac:spMk id="11" creationId="{6DE4111F-D8F3-3E75-29DF-7216489E6C1F}"/>
          </ac:spMkLst>
        </pc:spChg>
      </pc:sldChg>
      <pc:sldChg chg="modSp mod">
        <pc:chgData name="Alfred Asterjadhi" userId="39de57b9-85c0-4fd1-aaac-8ca2b6560ad0" providerId="ADAL" clId="{7B6DA559-9A89-4628-A992-B4C563703B00}" dt="2024-10-03T22:52:00" v="305" actId="20577"/>
        <pc:sldMkLst>
          <pc:docMk/>
          <pc:sldMk cId="2943567508" sldId="1137"/>
        </pc:sldMkLst>
        <pc:spChg chg="mod">
          <ac:chgData name="Alfred Asterjadhi" userId="39de57b9-85c0-4fd1-aaac-8ca2b6560ad0" providerId="ADAL" clId="{7B6DA559-9A89-4628-A992-B4C563703B00}" dt="2024-10-03T22:52:00" v="305" actId="20577"/>
          <ac:spMkLst>
            <pc:docMk/>
            <pc:sldMk cId="2943567508" sldId="1137"/>
            <ac:spMk id="2" creationId="{F2762690-C15C-4839-B40F-0AF3A4D89457}"/>
          </ac:spMkLst>
        </pc:spChg>
        <pc:spChg chg="mod">
          <ac:chgData name="Alfred Asterjadhi" userId="39de57b9-85c0-4fd1-aaac-8ca2b6560ad0" providerId="ADAL" clId="{7B6DA559-9A89-4628-A992-B4C563703B00}" dt="2024-09-30T14:46:46.550" v="136" actId="313"/>
          <ac:spMkLst>
            <pc:docMk/>
            <pc:sldMk cId="2943567508" sldId="1137"/>
            <ac:spMk id="3" creationId="{D20906E0-F900-4991-83B1-675F5B67FA2D}"/>
          </ac:spMkLst>
        </pc:spChg>
        <pc:graphicFrameChg chg="modGraphic">
          <ac:chgData name="Alfred Asterjadhi" userId="39de57b9-85c0-4fd1-aaac-8ca2b6560ad0" providerId="ADAL" clId="{7B6DA559-9A89-4628-A992-B4C563703B00}" dt="2024-10-03T22:51:51.719" v="302" actId="20577"/>
          <ac:graphicFrameMkLst>
            <pc:docMk/>
            <pc:sldMk cId="2943567508" sldId="1137"/>
            <ac:graphicFrameMk id="6" creationId="{5094FBC8-BB74-47F3-965D-16BC678F4D1D}"/>
          </ac:graphicFrameMkLst>
        </pc:graphicFrameChg>
      </pc:sldChg>
      <pc:sldChg chg="modSp del mod">
        <pc:chgData name="Alfred Asterjadhi" userId="39de57b9-85c0-4fd1-aaac-8ca2b6560ad0" providerId="ADAL" clId="{7B6DA559-9A89-4628-A992-B4C563703B00}" dt="2024-10-03T23:00:27.595" v="554" actId="47"/>
        <pc:sldMkLst>
          <pc:docMk/>
          <pc:sldMk cId="1686497341" sldId="1157"/>
        </pc:sldMkLst>
        <pc:spChg chg="mod">
          <ac:chgData name="Alfred Asterjadhi" userId="39de57b9-85c0-4fd1-aaac-8ca2b6560ad0" providerId="ADAL" clId="{7B6DA559-9A89-4628-A992-B4C563703B00}" dt="2024-09-30T14:46:48.722" v="142" actId="313"/>
          <ac:spMkLst>
            <pc:docMk/>
            <pc:sldMk cId="1686497341" sldId="1157"/>
            <ac:spMk id="6" creationId="{974B2026-97FB-40D2-8F22-7E6D319B4EA2}"/>
          </ac:spMkLst>
        </pc:spChg>
      </pc:sldChg>
      <pc:sldChg chg="modSp del mod">
        <pc:chgData name="Alfred Asterjadhi" userId="39de57b9-85c0-4fd1-aaac-8ca2b6560ad0" providerId="ADAL" clId="{7B6DA559-9A89-4628-A992-B4C563703B00}" dt="2024-10-03T23:00:31.147" v="555" actId="47"/>
        <pc:sldMkLst>
          <pc:docMk/>
          <pc:sldMk cId="1087777977" sldId="1158"/>
        </pc:sldMkLst>
        <pc:spChg chg="mod">
          <ac:chgData name="Alfred Asterjadhi" userId="39de57b9-85c0-4fd1-aaac-8ca2b6560ad0" providerId="ADAL" clId="{7B6DA559-9A89-4628-A992-B4C563703B00}" dt="2024-09-30T14:46:49.112" v="143" actId="313"/>
          <ac:spMkLst>
            <pc:docMk/>
            <pc:sldMk cId="1087777977" sldId="1158"/>
            <ac:spMk id="6" creationId="{974B2026-97FB-40D2-8F22-7E6D319B4EA2}"/>
          </ac:spMkLst>
        </pc:spChg>
      </pc:sldChg>
      <pc:sldChg chg="modSp mod">
        <pc:chgData name="Alfred Asterjadhi" userId="39de57b9-85c0-4fd1-aaac-8ca2b6560ad0" providerId="ADAL" clId="{7B6DA559-9A89-4628-A992-B4C563703B00}" dt="2024-10-03T22:52:09.654" v="307" actId="2164"/>
        <pc:sldMkLst>
          <pc:docMk/>
          <pc:sldMk cId="3486068256" sldId="1167"/>
        </pc:sldMkLst>
        <pc:spChg chg="mod">
          <ac:chgData name="Alfred Asterjadhi" userId="39de57b9-85c0-4fd1-aaac-8ca2b6560ad0" providerId="ADAL" clId="{7B6DA559-9A89-4628-A992-B4C563703B00}" dt="2024-09-30T14:46:41.483" v="122" actId="313"/>
          <ac:spMkLst>
            <pc:docMk/>
            <pc:sldMk cId="3486068256" sldId="1167"/>
            <ac:spMk id="3" creationId="{D20906E0-F900-4991-83B1-675F5B67FA2D}"/>
          </ac:spMkLst>
        </pc:spChg>
        <pc:graphicFrameChg chg="modGraphic">
          <ac:chgData name="Alfred Asterjadhi" userId="39de57b9-85c0-4fd1-aaac-8ca2b6560ad0" providerId="ADAL" clId="{7B6DA559-9A89-4628-A992-B4C563703B00}" dt="2024-10-03T22:52:09.654" v="307" actId="2164"/>
          <ac:graphicFrameMkLst>
            <pc:docMk/>
            <pc:sldMk cId="3486068256" sldId="1167"/>
            <ac:graphicFrameMk id="6" creationId="{5094FBC8-BB74-47F3-965D-16BC678F4D1D}"/>
          </ac:graphicFrameMkLst>
        </pc:graphicFrameChg>
      </pc:sldChg>
      <pc:sldChg chg="modSp mod">
        <pc:chgData name="Alfred Asterjadhi" userId="39de57b9-85c0-4fd1-aaac-8ca2b6560ad0" providerId="ADAL" clId="{7B6DA559-9A89-4628-A992-B4C563703B00}" dt="2024-10-03T22:56:11.437" v="390" actId="20577"/>
        <pc:sldMkLst>
          <pc:docMk/>
          <pc:sldMk cId="3441807947" sldId="1178"/>
        </pc:sldMkLst>
        <pc:spChg chg="mod">
          <ac:chgData name="Alfred Asterjadhi" userId="39de57b9-85c0-4fd1-aaac-8ca2b6560ad0" providerId="ADAL" clId="{7B6DA559-9A89-4628-A992-B4C563703B00}" dt="2024-10-03T22:56:11.437" v="390" actId="20577"/>
          <ac:spMkLst>
            <pc:docMk/>
            <pc:sldMk cId="3441807947" sldId="1178"/>
            <ac:spMk id="3" creationId="{842F4698-068C-0D1A-95F6-95A3ABD67C26}"/>
          </ac:spMkLst>
        </pc:spChg>
        <pc:spChg chg="mod">
          <ac:chgData name="Alfred Asterjadhi" userId="39de57b9-85c0-4fd1-aaac-8ca2b6560ad0" providerId="ADAL" clId="{7B6DA559-9A89-4628-A992-B4C563703B00}" dt="2024-09-30T14:46:47.311" v="138" actId="313"/>
          <ac:spMkLst>
            <pc:docMk/>
            <pc:sldMk cId="3441807947" sldId="1178"/>
            <ac:spMk id="6" creationId="{3611C6AB-F440-DEE6-D0A4-450AF2DA4D3F}"/>
          </ac:spMkLst>
        </pc:spChg>
      </pc:sldChg>
      <pc:sldChg chg="modSp del mod">
        <pc:chgData name="Alfred Asterjadhi" userId="39de57b9-85c0-4fd1-aaac-8ca2b6560ad0" providerId="ADAL" clId="{7B6DA559-9A89-4628-A992-B4C563703B00}" dt="2024-10-03T23:01:23.357" v="572" actId="47"/>
        <pc:sldMkLst>
          <pc:docMk/>
          <pc:sldMk cId="1738592868" sldId="1181"/>
        </pc:sldMkLst>
        <pc:spChg chg="mod">
          <ac:chgData name="Alfred Asterjadhi" userId="39de57b9-85c0-4fd1-aaac-8ca2b6560ad0" providerId="ADAL" clId="{7B6DA559-9A89-4628-A992-B4C563703B00}" dt="2024-09-30T14:46:54.967" v="159" actId="313"/>
          <ac:spMkLst>
            <pc:docMk/>
            <pc:sldMk cId="1738592868" sldId="1181"/>
            <ac:spMk id="6" creationId="{974B2026-97FB-40D2-8F22-7E6D319B4EA2}"/>
          </ac:spMkLst>
        </pc:spChg>
      </pc:sldChg>
      <pc:sldChg chg="modSp del mod">
        <pc:chgData name="Alfred Asterjadhi" userId="39de57b9-85c0-4fd1-aaac-8ca2b6560ad0" providerId="ADAL" clId="{7B6DA559-9A89-4628-A992-B4C563703B00}" dt="2024-10-03T23:04:29.013" v="664" actId="47"/>
        <pc:sldMkLst>
          <pc:docMk/>
          <pc:sldMk cId="2152064426" sldId="1182"/>
        </pc:sldMkLst>
        <pc:spChg chg="mod">
          <ac:chgData name="Alfred Asterjadhi" userId="39de57b9-85c0-4fd1-aaac-8ca2b6560ad0" providerId="ADAL" clId="{7B6DA559-9A89-4628-A992-B4C563703B00}" dt="2024-09-30T14:46:58.945" v="175" actId="313"/>
          <ac:spMkLst>
            <pc:docMk/>
            <pc:sldMk cId="2152064426" sldId="1182"/>
            <ac:spMk id="6" creationId="{EC77C5EB-E20F-F01E-703C-08282E47E7DA}"/>
          </ac:spMkLst>
        </pc:spChg>
      </pc:sldChg>
      <pc:sldChg chg="modSp del mod">
        <pc:chgData name="Alfred Asterjadhi" userId="39de57b9-85c0-4fd1-aaac-8ca2b6560ad0" providerId="ADAL" clId="{7B6DA559-9A89-4628-A992-B4C563703B00}" dt="2024-10-03T23:00:34.873" v="558" actId="47"/>
        <pc:sldMkLst>
          <pc:docMk/>
          <pc:sldMk cId="4088868839" sldId="1219"/>
        </pc:sldMkLst>
        <pc:spChg chg="mod">
          <ac:chgData name="Alfred Asterjadhi" userId="39de57b9-85c0-4fd1-aaac-8ca2b6560ad0" providerId="ADAL" clId="{7B6DA559-9A89-4628-A992-B4C563703B00}" dt="2024-09-30T14:46:50.170" v="146" actId="313"/>
          <ac:spMkLst>
            <pc:docMk/>
            <pc:sldMk cId="4088868839" sldId="1219"/>
            <ac:spMk id="6" creationId="{974B2026-97FB-40D2-8F22-7E6D319B4EA2}"/>
          </ac:spMkLst>
        </pc:spChg>
      </pc:sldChg>
      <pc:sldChg chg="modSp del mod">
        <pc:chgData name="Alfred Asterjadhi" userId="39de57b9-85c0-4fd1-aaac-8ca2b6560ad0" providerId="ADAL" clId="{7B6DA559-9A89-4628-A992-B4C563703B00}" dt="2024-10-03T23:00:35.985" v="559" actId="47"/>
        <pc:sldMkLst>
          <pc:docMk/>
          <pc:sldMk cId="3678236525" sldId="1220"/>
        </pc:sldMkLst>
        <pc:spChg chg="mod">
          <ac:chgData name="Alfred Asterjadhi" userId="39de57b9-85c0-4fd1-aaac-8ca2b6560ad0" providerId="ADAL" clId="{7B6DA559-9A89-4628-A992-B4C563703B00}" dt="2024-09-30T14:46:50.535" v="147" actId="313"/>
          <ac:spMkLst>
            <pc:docMk/>
            <pc:sldMk cId="3678236525" sldId="1220"/>
            <ac:spMk id="6" creationId="{974B2026-97FB-40D2-8F22-7E6D319B4EA2}"/>
          </ac:spMkLst>
        </pc:spChg>
      </pc:sldChg>
      <pc:sldChg chg="modSp del mod">
        <pc:chgData name="Alfred Asterjadhi" userId="39de57b9-85c0-4fd1-aaac-8ca2b6560ad0" providerId="ADAL" clId="{7B6DA559-9A89-4628-A992-B4C563703B00}" dt="2024-10-03T23:00:38.467" v="560" actId="47"/>
        <pc:sldMkLst>
          <pc:docMk/>
          <pc:sldMk cId="3387728792" sldId="1223"/>
        </pc:sldMkLst>
        <pc:spChg chg="mod">
          <ac:chgData name="Alfred Asterjadhi" userId="39de57b9-85c0-4fd1-aaac-8ca2b6560ad0" providerId="ADAL" clId="{7B6DA559-9A89-4628-A992-B4C563703B00}" dt="2024-09-30T14:46:50.883" v="148" actId="313"/>
          <ac:spMkLst>
            <pc:docMk/>
            <pc:sldMk cId="3387728792" sldId="1223"/>
            <ac:spMk id="6" creationId="{974B2026-97FB-40D2-8F22-7E6D319B4EA2}"/>
          </ac:spMkLst>
        </pc:spChg>
      </pc:sldChg>
      <pc:sldChg chg="modSp del mod">
        <pc:chgData name="Alfred Asterjadhi" userId="39de57b9-85c0-4fd1-aaac-8ca2b6560ad0" providerId="ADAL" clId="{7B6DA559-9A89-4628-A992-B4C563703B00}" dt="2024-10-03T23:00:40.174" v="561" actId="47"/>
        <pc:sldMkLst>
          <pc:docMk/>
          <pc:sldMk cId="1373430212" sldId="1224"/>
        </pc:sldMkLst>
        <pc:spChg chg="mod">
          <ac:chgData name="Alfred Asterjadhi" userId="39de57b9-85c0-4fd1-aaac-8ca2b6560ad0" providerId="ADAL" clId="{7B6DA559-9A89-4628-A992-B4C563703B00}" dt="2024-09-30T14:46:51.294" v="149" actId="313"/>
          <ac:spMkLst>
            <pc:docMk/>
            <pc:sldMk cId="1373430212" sldId="1224"/>
            <ac:spMk id="6" creationId="{974B2026-97FB-40D2-8F22-7E6D319B4EA2}"/>
          </ac:spMkLst>
        </pc:spChg>
      </pc:sldChg>
      <pc:sldChg chg="modSp del mod">
        <pc:chgData name="Alfred Asterjadhi" userId="39de57b9-85c0-4fd1-aaac-8ca2b6560ad0" providerId="ADAL" clId="{7B6DA559-9A89-4628-A992-B4C563703B00}" dt="2024-10-03T23:00:41.879" v="562" actId="47"/>
        <pc:sldMkLst>
          <pc:docMk/>
          <pc:sldMk cId="3702184137" sldId="1225"/>
        </pc:sldMkLst>
        <pc:spChg chg="mod">
          <ac:chgData name="Alfred Asterjadhi" userId="39de57b9-85c0-4fd1-aaac-8ca2b6560ad0" providerId="ADAL" clId="{7B6DA559-9A89-4628-A992-B4C563703B00}" dt="2024-09-30T14:46:51.656" v="150" actId="313"/>
          <ac:spMkLst>
            <pc:docMk/>
            <pc:sldMk cId="3702184137" sldId="1225"/>
            <ac:spMk id="6" creationId="{974B2026-97FB-40D2-8F22-7E6D319B4EA2}"/>
          </ac:spMkLst>
        </pc:spChg>
      </pc:sldChg>
      <pc:sldChg chg="modSp del mod">
        <pc:chgData name="Alfred Asterjadhi" userId="39de57b9-85c0-4fd1-aaac-8ca2b6560ad0" providerId="ADAL" clId="{7B6DA559-9A89-4628-A992-B4C563703B00}" dt="2024-10-03T23:00:48.953" v="564" actId="47"/>
        <pc:sldMkLst>
          <pc:docMk/>
          <pc:sldMk cId="64688138" sldId="1226"/>
        </pc:sldMkLst>
        <pc:spChg chg="mod">
          <ac:chgData name="Alfred Asterjadhi" userId="39de57b9-85c0-4fd1-aaac-8ca2b6560ad0" providerId="ADAL" clId="{7B6DA559-9A89-4628-A992-B4C563703B00}" dt="2024-09-30T14:46:52.401" v="152" actId="313"/>
          <ac:spMkLst>
            <pc:docMk/>
            <pc:sldMk cId="64688138" sldId="1226"/>
            <ac:spMk id="6" creationId="{974B2026-97FB-40D2-8F22-7E6D319B4EA2}"/>
          </ac:spMkLst>
        </pc:spChg>
      </pc:sldChg>
      <pc:sldChg chg="modSp del mod">
        <pc:chgData name="Alfred Asterjadhi" userId="39de57b9-85c0-4fd1-aaac-8ca2b6560ad0" providerId="ADAL" clId="{7B6DA559-9A89-4628-A992-B4C563703B00}" dt="2024-10-03T23:03:24.154" v="634" actId="47"/>
        <pc:sldMkLst>
          <pc:docMk/>
          <pc:sldMk cId="3384351993" sldId="1227"/>
        </pc:sldMkLst>
        <pc:spChg chg="mod">
          <ac:chgData name="Alfred Asterjadhi" userId="39de57b9-85c0-4fd1-aaac-8ca2b6560ad0" providerId="ADAL" clId="{7B6DA559-9A89-4628-A992-B4C563703B00}" dt="2024-10-03T23:03:14.769" v="633" actId="20577"/>
          <ac:spMkLst>
            <pc:docMk/>
            <pc:sldMk cId="3384351993" sldId="1227"/>
            <ac:spMk id="3" creationId="{DFB0BA47-D7B6-4F95-932E-A7AA615BC440}"/>
          </ac:spMkLst>
        </pc:spChg>
        <pc:spChg chg="mod">
          <ac:chgData name="Alfred Asterjadhi" userId="39de57b9-85c0-4fd1-aaac-8ca2b6560ad0" providerId="ADAL" clId="{7B6DA559-9A89-4628-A992-B4C563703B00}" dt="2024-09-30T14:46:56.547" v="164" actId="313"/>
          <ac:spMkLst>
            <pc:docMk/>
            <pc:sldMk cId="3384351993" sldId="1227"/>
            <ac:spMk id="6" creationId="{974B2026-97FB-40D2-8F22-7E6D319B4EA2}"/>
          </ac:spMkLst>
        </pc:spChg>
      </pc:sldChg>
      <pc:sldChg chg="modSp del mod">
        <pc:chgData name="Alfred Asterjadhi" userId="39de57b9-85c0-4fd1-aaac-8ca2b6560ad0" providerId="ADAL" clId="{7B6DA559-9A89-4628-A992-B4C563703B00}" dt="2024-10-03T23:03:26.853" v="636" actId="47"/>
        <pc:sldMkLst>
          <pc:docMk/>
          <pc:sldMk cId="940992785" sldId="1228"/>
        </pc:sldMkLst>
        <pc:spChg chg="mod">
          <ac:chgData name="Alfred Asterjadhi" userId="39de57b9-85c0-4fd1-aaac-8ca2b6560ad0" providerId="ADAL" clId="{7B6DA559-9A89-4628-A992-B4C563703B00}" dt="2024-09-30T14:46:56.759" v="165" actId="313"/>
          <ac:spMkLst>
            <pc:docMk/>
            <pc:sldMk cId="940992785" sldId="1228"/>
            <ac:spMk id="6" creationId="{974B2026-97FB-40D2-8F22-7E6D319B4EA2}"/>
          </ac:spMkLst>
        </pc:spChg>
      </pc:sldChg>
      <pc:sldChg chg="modSp del mod">
        <pc:chgData name="Alfred Asterjadhi" userId="39de57b9-85c0-4fd1-aaac-8ca2b6560ad0" providerId="ADAL" clId="{7B6DA559-9A89-4628-A992-B4C563703B00}" dt="2024-10-03T23:03:30.862" v="639" actId="47"/>
        <pc:sldMkLst>
          <pc:docMk/>
          <pc:sldMk cId="1043595049" sldId="1229"/>
        </pc:sldMkLst>
        <pc:spChg chg="mod">
          <ac:chgData name="Alfred Asterjadhi" userId="39de57b9-85c0-4fd1-aaac-8ca2b6560ad0" providerId="ADAL" clId="{7B6DA559-9A89-4628-A992-B4C563703B00}" dt="2024-09-30T14:46:57.291" v="168" actId="313"/>
          <ac:spMkLst>
            <pc:docMk/>
            <pc:sldMk cId="1043595049" sldId="1229"/>
            <ac:spMk id="6" creationId="{974B2026-97FB-40D2-8F22-7E6D319B4EA2}"/>
          </ac:spMkLst>
        </pc:spChg>
      </pc:sldChg>
      <pc:sldChg chg="modSp del mod">
        <pc:chgData name="Alfred Asterjadhi" userId="39de57b9-85c0-4fd1-aaac-8ca2b6560ad0" providerId="ADAL" clId="{7B6DA559-9A89-4628-A992-B4C563703B00}" dt="2024-10-03T23:03:39.973" v="643" actId="47"/>
        <pc:sldMkLst>
          <pc:docMk/>
          <pc:sldMk cId="2178137531" sldId="1230"/>
        </pc:sldMkLst>
        <pc:spChg chg="mod">
          <ac:chgData name="Alfred Asterjadhi" userId="39de57b9-85c0-4fd1-aaac-8ca2b6560ad0" providerId="ADAL" clId="{7B6DA559-9A89-4628-A992-B4C563703B00}" dt="2024-09-30T14:46:57.463" v="169" actId="313"/>
          <ac:spMkLst>
            <pc:docMk/>
            <pc:sldMk cId="2178137531" sldId="1230"/>
            <ac:spMk id="6" creationId="{974B2026-97FB-40D2-8F22-7E6D319B4EA2}"/>
          </ac:spMkLst>
        </pc:spChg>
      </pc:sldChg>
      <pc:sldChg chg="modSp del mod">
        <pc:chgData name="Alfred Asterjadhi" userId="39de57b9-85c0-4fd1-aaac-8ca2b6560ad0" providerId="ADAL" clId="{7B6DA559-9A89-4628-A992-B4C563703B00}" dt="2024-10-03T23:00:58.296" v="567" actId="47"/>
        <pc:sldMkLst>
          <pc:docMk/>
          <pc:sldMk cId="174109028" sldId="1231"/>
        </pc:sldMkLst>
        <pc:spChg chg="mod">
          <ac:chgData name="Alfred Asterjadhi" userId="39de57b9-85c0-4fd1-aaac-8ca2b6560ad0" providerId="ADAL" clId="{7B6DA559-9A89-4628-A992-B4C563703B00}" dt="2024-09-30T14:46:53.498" v="155" actId="313"/>
          <ac:spMkLst>
            <pc:docMk/>
            <pc:sldMk cId="174109028" sldId="1231"/>
            <ac:spMk id="6" creationId="{974B2026-97FB-40D2-8F22-7E6D319B4EA2}"/>
          </ac:spMkLst>
        </pc:spChg>
      </pc:sldChg>
      <pc:sldChg chg="modSp del mod">
        <pc:chgData name="Alfred Asterjadhi" userId="39de57b9-85c0-4fd1-aaac-8ca2b6560ad0" providerId="ADAL" clId="{7B6DA559-9A89-4628-A992-B4C563703B00}" dt="2024-10-03T23:01:02.998" v="569" actId="47"/>
        <pc:sldMkLst>
          <pc:docMk/>
          <pc:sldMk cId="3589399835" sldId="1232"/>
        </pc:sldMkLst>
        <pc:spChg chg="mod">
          <ac:chgData name="Alfred Asterjadhi" userId="39de57b9-85c0-4fd1-aaac-8ca2b6560ad0" providerId="ADAL" clId="{7B6DA559-9A89-4628-A992-B4C563703B00}" dt="2024-09-30T14:46:53.880" v="156" actId="313"/>
          <ac:spMkLst>
            <pc:docMk/>
            <pc:sldMk cId="3589399835" sldId="1232"/>
            <ac:spMk id="6" creationId="{974B2026-97FB-40D2-8F22-7E6D319B4EA2}"/>
          </ac:spMkLst>
        </pc:spChg>
      </pc:sldChg>
      <pc:sldChg chg="modSp del mod">
        <pc:chgData name="Alfred Asterjadhi" userId="39de57b9-85c0-4fd1-aaac-8ca2b6560ad0" providerId="ADAL" clId="{7B6DA559-9A89-4628-A992-B4C563703B00}" dt="2024-10-03T22:51:04.320" v="282" actId="47"/>
        <pc:sldMkLst>
          <pc:docMk/>
          <pc:sldMk cId="1589891063" sldId="1233"/>
        </pc:sldMkLst>
        <pc:spChg chg="mod">
          <ac:chgData name="Alfred Asterjadhi" userId="39de57b9-85c0-4fd1-aaac-8ca2b6560ad0" providerId="ADAL" clId="{7B6DA559-9A89-4628-A992-B4C563703B00}" dt="2024-09-30T14:46:41.880" v="123" actId="313"/>
          <ac:spMkLst>
            <pc:docMk/>
            <pc:sldMk cId="1589891063" sldId="1233"/>
            <ac:spMk id="3" creationId="{D20906E0-F900-4991-83B1-675F5B67FA2D}"/>
          </ac:spMkLst>
        </pc:spChg>
      </pc:sldChg>
      <pc:sldChg chg="modSp del mod">
        <pc:chgData name="Alfred Asterjadhi" userId="39de57b9-85c0-4fd1-aaac-8ca2b6560ad0" providerId="ADAL" clId="{7B6DA559-9A89-4628-A992-B4C563703B00}" dt="2024-10-03T22:51:05.685" v="283" actId="47"/>
        <pc:sldMkLst>
          <pc:docMk/>
          <pc:sldMk cId="1509154705" sldId="1234"/>
        </pc:sldMkLst>
        <pc:spChg chg="mod">
          <ac:chgData name="Alfred Asterjadhi" userId="39de57b9-85c0-4fd1-aaac-8ca2b6560ad0" providerId="ADAL" clId="{7B6DA559-9A89-4628-A992-B4C563703B00}" dt="2024-09-30T14:46:42.290" v="124" actId="313"/>
          <ac:spMkLst>
            <pc:docMk/>
            <pc:sldMk cId="1509154705" sldId="1234"/>
            <ac:spMk id="3" creationId="{D20906E0-F900-4991-83B1-675F5B67FA2D}"/>
          </ac:spMkLst>
        </pc:spChg>
      </pc:sldChg>
      <pc:sldChg chg="modSp del mod">
        <pc:chgData name="Alfred Asterjadhi" userId="39de57b9-85c0-4fd1-aaac-8ca2b6560ad0" providerId="ADAL" clId="{7B6DA559-9A89-4628-A992-B4C563703B00}" dt="2024-10-03T22:51:06.882" v="284" actId="47"/>
        <pc:sldMkLst>
          <pc:docMk/>
          <pc:sldMk cId="1215503050" sldId="1235"/>
        </pc:sldMkLst>
        <pc:spChg chg="mod">
          <ac:chgData name="Alfred Asterjadhi" userId="39de57b9-85c0-4fd1-aaac-8ca2b6560ad0" providerId="ADAL" clId="{7B6DA559-9A89-4628-A992-B4C563703B00}" dt="2024-09-30T14:46:42.684" v="125" actId="313"/>
          <ac:spMkLst>
            <pc:docMk/>
            <pc:sldMk cId="1215503050" sldId="1235"/>
            <ac:spMk id="3" creationId="{D20906E0-F900-4991-83B1-675F5B67FA2D}"/>
          </ac:spMkLst>
        </pc:spChg>
      </pc:sldChg>
      <pc:sldChg chg="modSp del mod">
        <pc:chgData name="Alfred Asterjadhi" userId="39de57b9-85c0-4fd1-aaac-8ca2b6560ad0" providerId="ADAL" clId="{7B6DA559-9A89-4628-A992-B4C563703B00}" dt="2024-10-03T22:51:08.598" v="285" actId="47"/>
        <pc:sldMkLst>
          <pc:docMk/>
          <pc:sldMk cId="2246993140" sldId="1236"/>
        </pc:sldMkLst>
        <pc:spChg chg="mod">
          <ac:chgData name="Alfred Asterjadhi" userId="39de57b9-85c0-4fd1-aaac-8ca2b6560ad0" providerId="ADAL" clId="{7B6DA559-9A89-4628-A992-B4C563703B00}" dt="2024-09-30T14:46:43.088" v="126" actId="313"/>
          <ac:spMkLst>
            <pc:docMk/>
            <pc:sldMk cId="2246993140" sldId="1236"/>
            <ac:spMk id="3" creationId="{D20906E0-F900-4991-83B1-675F5B67FA2D}"/>
          </ac:spMkLst>
        </pc:spChg>
      </pc:sldChg>
      <pc:sldChg chg="modSp del mod">
        <pc:chgData name="Alfred Asterjadhi" userId="39de57b9-85c0-4fd1-aaac-8ca2b6560ad0" providerId="ADAL" clId="{7B6DA559-9A89-4628-A992-B4C563703B00}" dt="2024-10-03T22:51:12.560" v="287" actId="47"/>
        <pc:sldMkLst>
          <pc:docMk/>
          <pc:sldMk cId="3473501647" sldId="1238"/>
        </pc:sldMkLst>
        <pc:spChg chg="mod">
          <ac:chgData name="Alfred Asterjadhi" userId="39de57b9-85c0-4fd1-aaac-8ca2b6560ad0" providerId="ADAL" clId="{7B6DA559-9A89-4628-A992-B4C563703B00}" dt="2024-09-30T14:46:43.818" v="128" actId="313"/>
          <ac:spMkLst>
            <pc:docMk/>
            <pc:sldMk cId="3473501647" sldId="1238"/>
            <ac:spMk id="3" creationId="{D20906E0-F900-4991-83B1-675F5B67FA2D}"/>
          </ac:spMkLst>
        </pc:spChg>
      </pc:sldChg>
      <pc:sldChg chg="modSp del mod">
        <pc:chgData name="Alfred Asterjadhi" userId="39de57b9-85c0-4fd1-aaac-8ca2b6560ad0" providerId="ADAL" clId="{7B6DA559-9A89-4628-A992-B4C563703B00}" dt="2024-10-03T22:51:16.026" v="288" actId="47"/>
        <pc:sldMkLst>
          <pc:docMk/>
          <pc:sldMk cId="914494314" sldId="1239"/>
        </pc:sldMkLst>
        <pc:spChg chg="mod">
          <ac:chgData name="Alfred Asterjadhi" userId="39de57b9-85c0-4fd1-aaac-8ca2b6560ad0" providerId="ADAL" clId="{7B6DA559-9A89-4628-A992-B4C563703B00}" dt="2024-09-30T14:46:44.200" v="129" actId="313"/>
          <ac:spMkLst>
            <pc:docMk/>
            <pc:sldMk cId="914494314" sldId="1239"/>
            <ac:spMk id="3" creationId="{D20906E0-F900-4991-83B1-675F5B67FA2D}"/>
          </ac:spMkLst>
        </pc:spChg>
      </pc:sldChg>
      <pc:sldChg chg="modSp del mod">
        <pc:chgData name="Alfred Asterjadhi" userId="39de57b9-85c0-4fd1-aaac-8ca2b6560ad0" providerId="ADAL" clId="{7B6DA559-9A89-4628-A992-B4C563703B00}" dt="2024-10-03T22:51:17.887" v="289" actId="47"/>
        <pc:sldMkLst>
          <pc:docMk/>
          <pc:sldMk cId="753087821" sldId="1240"/>
        </pc:sldMkLst>
        <pc:spChg chg="mod">
          <ac:chgData name="Alfred Asterjadhi" userId="39de57b9-85c0-4fd1-aaac-8ca2b6560ad0" providerId="ADAL" clId="{7B6DA559-9A89-4628-A992-B4C563703B00}" dt="2024-09-30T14:46:44.579" v="130" actId="313"/>
          <ac:spMkLst>
            <pc:docMk/>
            <pc:sldMk cId="753087821" sldId="1240"/>
            <ac:spMk id="3" creationId="{D20906E0-F900-4991-83B1-675F5B67FA2D}"/>
          </ac:spMkLst>
        </pc:spChg>
      </pc:sldChg>
      <pc:sldChg chg="modSp del mod">
        <pc:chgData name="Alfred Asterjadhi" userId="39de57b9-85c0-4fd1-aaac-8ca2b6560ad0" providerId="ADAL" clId="{7B6DA559-9A89-4628-A992-B4C563703B00}" dt="2024-10-03T22:51:19.976" v="290" actId="47"/>
        <pc:sldMkLst>
          <pc:docMk/>
          <pc:sldMk cId="3214682811" sldId="1241"/>
        </pc:sldMkLst>
        <pc:spChg chg="mod">
          <ac:chgData name="Alfred Asterjadhi" userId="39de57b9-85c0-4fd1-aaac-8ca2b6560ad0" providerId="ADAL" clId="{7B6DA559-9A89-4628-A992-B4C563703B00}" dt="2024-09-30T14:46:44.945" v="131" actId="313"/>
          <ac:spMkLst>
            <pc:docMk/>
            <pc:sldMk cId="3214682811" sldId="1241"/>
            <ac:spMk id="3" creationId="{D20906E0-F900-4991-83B1-675F5B67FA2D}"/>
          </ac:spMkLst>
        </pc:spChg>
      </pc:sldChg>
      <pc:sldChg chg="modSp del mod">
        <pc:chgData name="Alfred Asterjadhi" userId="39de57b9-85c0-4fd1-aaac-8ca2b6560ad0" providerId="ADAL" clId="{7B6DA559-9A89-4628-A992-B4C563703B00}" dt="2024-10-03T22:51:11.037" v="286" actId="47"/>
        <pc:sldMkLst>
          <pc:docMk/>
          <pc:sldMk cId="738761298" sldId="1242"/>
        </pc:sldMkLst>
        <pc:spChg chg="mod">
          <ac:chgData name="Alfred Asterjadhi" userId="39de57b9-85c0-4fd1-aaac-8ca2b6560ad0" providerId="ADAL" clId="{7B6DA559-9A89-4628-A992-B4C563703B00}" dt="2024-09-30T14:46:43.485" v="127" actId="313"/>
          <ac:spMkLst>
            <pc:docMk/>
            <pc:sldMk cId="738761298" sldId="1242"/>
            <ac:spMk id="3" creationId="{D20906E0-F900-4991-83B1-675F5B67FA2D}"/>
          </ac:spMkLst>
        </pc:spChg>
      </pc:sldChg>
      <pc:sldChg chg="modSp del mod">
        <pc:chgData name="Alfred Asterjadhi" userId="39de57b9-85c0-4fd1-aaac-8ca2b6560ad0" providerId="ADAL" clId="{7B6DA559-9A89-4628-A992-B4C563703B00}" dt="2024-10-03T22:51:23.296" v="292" actId="47"/>
        <pc:sldMkLst>
          <pc:docMk/>
          <pc:sldMk cId="3104439581" sldId="1243"/>
        </pc:sldMkLst>
        <pc:spChg chg="mod">
          <ac:chgData name="Alfred Asterjadhi" userId="39de57b9-85c0-4fd1-aaac-8ca2b6560ad0" providerId="ADAL" clId="{7B6DA559-9A89-4628-A992-B4C563703B00}" dt="2024-09-30T14:46:45.591" v="133" actId="313"/>
          <ac:spMkLst>
            <pc:docMk/>
            <pc:sldMk cId="3104439581" sldId="1243"/>
            <ac:spMk id="3" creationId="{D20906E0-F900-4991-83B1-675F5B67FA2D}"/>
          </ac:spMkLst>
        </pc:spChg>
      </pc:sldChg>
      <pc:sldChg chg="modSp del mod">
        <pc:chgData name="Alfred Asterjadhi" userId="39de57b9-85c0-4fd1-aaac-8ca2b6560ad0" providerId="ADAL" clId="{7B6DA559-9A89-4628-A992-B4C563703B00}" dt="2024-10-03T22:51:21.292" v="291" actId="47"/>
        <pc:sldMkLst>
          <pc:docMk/>
          <pc:sldMk cId="2237694865" sldId="1244"/>
        </pc:sldMkLst>
        <pc:spChg chg="mod">
          <ac:chgData name="Alfred Asterjadhi" userId="39de57b9-85c0-4fd1-aaac-8ca2b6560ad0" providerId="ADAL" clId="{7B6DA559-9A89-4628-A992-B4C563703B00}" dt="2024-09-30T14:46:45.260" v="132" actId="313"/>
          <ac:spMkLst>
            <pc:docMk/>
            <pc:sldMk cId="2237694865" sldId="1244"/>
            <ac:spMk id="3" creationId="{D20906E0-F900-4991-83B1-675F5B67FA2D}"/>
          </ac:spMkLst>
        </pc:spChg>
      </pc:sldChg>
      <pc:sldChg chg="modSp del mod">
        <pc:chgData name="Alfred Asterjadhi" userId="39de57b9-85c0-4fd1-aaac-8ca2b6560ad0" providerId="ADAL" clId="{7B6DA559-9A89-4628-A992-B4C563703B00}" dt="2024-10-03T23:00:33.420" v="557" actId="47"/>
        <pc:sldMkLst>
          <pc:docMk/>
          <pc:sldMk cId="920259370" sldId="1245"/>
        </pc:sldMkLst>
        <pc:spChg chg="mod">
          <ac:chgData name="Alfred Asterjadhi" userId="39de57b9-85c0-4fd1-aaac-8ca2b6560ad0" providerId="ADAL" clId="{7B6DA559-9A89-4628-A992-B4C563703B00}" dt="2024-09-30T14:46:49.842" v="145" actId="313"/>
          <ac:spMkLst>
            <pc:docMk/>
            <pc:sldMk cId="920259370" sldId="1245"/>
            <ac:spMk id="6" creationId="{974B2026-97FB-40D2-8F22-7E6D319B4EA2}"/>
          </ac:spMkLst>
        </pc:spChg>
      </pc:sldChg>
      <pc:sldChg chg="modSp del mod">
        <pc:chgData name="Alfred Asterjadhi" userId="39de57b9-85c0-4fd1-aaac-8ca2b6560ad0" providerId="ADAL" clId="{7B6DA559-9A89-4628-A992-B4C563703B00}" dt="2024-10-03T23:00:32.434" v="556" actId="47"/>
        <pc:sldMkLst>
          <pc:docMk/>
          <pc:sldMk cId="1885086192" sldId="1246"/>
        </pc:sldMkLst>
        <pc:spChg chg="mod">
          <ac:chgData name="Alfred Asterjadhi" userId="39de57b9-85c0-4fd1-aaac-8ca2b6560ad0" providerId="ADAL" clId="{7B6DA559-9A89-4628-A992-B4C563703B00}" dt="2024-09-30T14:46:49.458" v="144" actId="313"/>
          <ac:spMkLst>
            <pc:docMk/>
            <pc:sldMk cId="1885086192" sldId="1246"/>
            <ac:spMk id="6" creationId="{974B2026-97FB-40D2-8F22-7E6D319B4EA2}"/>
          </ac:spMkLst>
        </pc:spChg>
      </pc:sldChg>
      <pc:sldChg chg="modSp del mod">
        <pc:chgData name="Alfred Asterjadhi" userId="39de57b9-85c0-4fd1-aaac-8ca2b6560ad0" providerId="ADAL" clId="{7B6DA559-9A89-4628-A992-B4C563703B00}" dt="2024-10-03T23:01:34.025" v="576" actId="47"/>
        <pc:sldMkLst>
          <pc:docMk/>
          <pc:sldMk cId="3400462390" sldId="1247"/>
        </pc:sldMkLst>
        <pc:spChg chg="mod">
          <ac:chgData name="Alfred Asterjadhi" userId="39de57b9-85c0-4fd1-aaac-8ca2b6560ad0" providerId="ADAL" clId="{7B6DA559-9A89-4628-A992-B4C563703B00}" dt="2024-09-30T14:46:56.151" v="163" actId="313"/>
          <ac:spMkLst>
            <pc:docMk/>
            <pc:sldMk cId="3400462390" sldId="1247"/>
            <ac:spMk id="6" creationId="{EC77C5EB-E20F-F01E-703C-08282E47E7DA}"/>
          </ac:spMkLst>
        </pc:spChg>
      </pc:sldChg>
      <pc:sldChg chg="modSp del mod">
        <pc:chgData name="Alfred Asterjadhi" userId="39de57b9-85c0-4fd1-aaac-8ca2b6560ad0" providerId="ADAL" clId="{7B6DA559-9A89-4628-A992-B4C563703B00}" dt="2024-10-03T22:51:25.649" v="293" actId="47"/>
        <pc:sldMkLst>
          <pc:docMk/>
          <pc:sldMk cId="2805336240" sldId="1248"/>
        </pc:sldMkLst>
        <pc:spChg chg="mod">
          <ac:chgData name="Alfred Asterjadhi" userId="39de57b9-85c0-4fd1-aaac-8ca2b6560ad0" providerId="ADAL" clId="{7B6DA559-9A89-4628-A992-B4C563703B00}" dt="2024-09-30T14:46:45.915" v="134" actId="313"/>
          <ac:spMkLst>
            <pc:docMk/>
            <pc:sldMk cId="2805336240" sldId="1248"/>
            <ac:spMk id="3" creationId="{D20906E0-F900-4991-83B1-675F5B67FA2D}"/>
          </ac:spMkLst>
        </pc:spChg>
      </pc:sldChg>
      <pc:sldChg chg="modSp del mod">
        <pc:chgData name="Alfred Asterjadhi" userId="39de57b9-85c0-4fd1-aaac-8ca2b6560ad0" providerId="ADAL" clId="{7B6DA559-9A89-4628-A992-B4C563703B00}" dt="2024-10-03T22:51:28.135" v="294" actId="47"/>
        <pc:sldMkLst>
          <pc:docMk/>
          <pc:sldMk cId="943281107" sldId="1249"/>
        </pc:sldMkLst>
        <pc:spChg chg="mod">
          <ac:chgData name="Alfred Asterjadhi" userId="39de57b9-85c0-4fd1-aaac-8ca2b6560ad0" providerId="ADAL" clId="{7B6DA559-9A89-4628-A992-B4C563703B00}" dt="2024-09-30T14:46:46.225" v="135" actId="313"/>
          <ac:spMkLst>
            <pc:docMk/>
            <pc:sldMk cId="943281107" sldId="1249"/>
            <ac:spMk id="3" creationId="{D20906E0-F900-4991-83B1-675F5B67FA2D}"/>
          </ac:spMkLst>
        </pc:spChg>
      </pc:sldChg>
      <pc:sldChg chg="modSp del mod">
        <pc:chgData name="Alfred Asterjadhi" userId="39de57b9-85c0-4fd1-aaac-8ca2b6560ad0" providerId="ADAL" clId="{7B6DA559-9A89-4628-A992-B4C563703B00}" dt="2024-10-03T23:00:54.603" v="565" actId="47"/>
        <pc:sldMkLst>
          <pc:docMk/>
          <pc:sldMk cId="2720276386" sldId="1250"/>
        </pc:sldMkLst>
        <pc:spChg chg="mod">
          <ac:chgData name="Alfred Asterjadhi" userId="39de57b9-85c0-4fd1-aaac-8ca2b6560ad0" providerId="ADAL" clId="{7B6DA559-9A89-4628-A992-B4C563703B00}" dt="2024-09-30T14:46:52.754" v="153" actId="313"/>
          <ac:spMkLst>
            <pc:docMk/>
            <pc:sldMk cId="2720276386" sldId="1250"/>
            <ac:spMk id="6" creationId="{4EB342EC-1064-B54C-3913-1CB14EF0C552}"/>
          </ac:spMkLst>
        </pc:spChg>
      </pc:sldChg>
      <pc:sldChg chg="modSp del mod">
        <pc:chgData name="Alfred Asterjadhi" userId="39de57b9-85c0-4fd1-aaac-8ca2b6560ad0" providerId="ADAL" clId="{7B6DA559-9A89-4628-A992-B4C563703B00}" dt="2024-10-03T23:01:04.538" v="570" actId="47"/>
        <pc:sldMkLst>
          <pc:docMk/>
          <pc:sldMk cId="2325061337" sldId="1251"/>
        </pc:sldMkLst>
        <pc:spChg chg="mod">
          <ac:chgData name="Alfred Asterjadhi" userId="39de57b9-85c0-4fd1-aaac-8ca2b6560ad0" providerId="ADAL" clId="{7B6DA559-9A89-4628-A992-B4C563703B00}" dt="2024-09-30T14:46:54.212" v="157" actId="313"/>
          <ac:spMkLst>
            <pc:docMk/>
            <pc:sldMk cId="2325061337" sldId="1251"/>
            <ac:spMk id="6" creationId="{31349EBD-08BE-BFDA-D651-D7598924F7B8}"/>
          </ac:spMkLst>
        </pc:spChg>
      </pc:sldChg>
      <pc:sldChg chg="modSp del mod">
        <pc:chgData name="Alfred Asterjadhi" userId="39de57b9-85c0-4fd1-aaac-8ca2b6560ad0" providerId="ADAL" clId="{7B6DA559-9A89-4628-A992-B4C563703B00}" dt="2024-10-03T23:01:06.543" v="571" actId="47"/>
        <pc:sldMkLst>
          <pc:docMk/>
          <pc:sldMk cId="1728185655" sldId="1252"/>
        </pc:sldMkLst>
        <pc:spChg chg="mod">
          <ac:chgData name="Alfred Asterjadhi" userId="39de57b9-85c0-4fd1-aaac-8ca2b6560ad0" providerId="ADAL" clId="{7B6DA559-9A89-4628-A992-B4C563703B00}" dt="2024-09-30T14:46:54.590" v="158" actId="313"/>
          <ac:spMkLst>
            <pc:docMk/>
            <pc:sldMk cId="1728185655" sldId="1252"/>
            <ac:spMk id="6" creationId="{31349EBD-08BE-BFDA-D651-D7598924F7B8}"/>
          </ac:spMkLst>
        </pc:spChg>
      </pc:sldChg>
      <pc:sldChg chg="modSp del mod">
        <pc:chgData name="Alfred Asterjadhi" userId="39de57b9-85c0-4fd1-aaac-8ca2b6560ad0" providerId="ADAL" clId="{7B6DA559-9A89-4628-A992-B4C563703B00}" dt="2024-10-03T23:01:32.406" v="575" actId="47"/>
        <pc:sldMkLst>
          <pc:docMk/>
          <pc:sldMk cId="1346084554" sldId="1253"/>
        </pc:sldMkLst>
        <pc:spChg chg="mod">
          <ac:chgData name="Alfred Asterjadhi" userId="39de57b9-85c0-4fd1-aaac-8ca2b6560ad0" providerId="ADAL" clId="{7B6DA559-9A89-4628-A992-B4C563703B00}" dt="2024-09-30T14:46:55.822" v="162" actId="313"/>
          <ac:spMkLst>
            <pc:docMk/>
            <pc:sldMk cId="1346084554" sldId="1253"/>
            <ac:spMk id="6" creationId="{EC77C5EB-E20F-F01E-703C-08282E47E7DA}"/>
          </ac:spMkLst>
        </pc:spChg>
      </pc:sldChg>
      <pc:sldChg chg="modSp del mod">
        <pc:chgData name="Alfred Asterjadhi" userId="39de57b9-85c0-4fd1-aaac-8ca2b6560ad0" providerId="ADAL" clId="{7B6DA559-9A89-4628-A992-B4C563703B00}" dt="2024-10-03T23:03:28.076" v="637" actId="47"/>
        <pc:sldMkLst>
          <pc:docMk/>
          <pc:sldMk cId="2820190702" sldId="1254"/>
        </pc:sldMkLst>
        <pc:spChg chg="mod">
          <ac:chgData name="Alfred Asterjadhi" userId="39de57b9-85c0-4fd1-aaac-8ca2b6560ad0" providerId="ADAL" clId="{7B6DA559-9A89-4628-A992-B4C563703B00}" dt="2024-09-30T14:46:56.943" v="166" actId="313"/>
          <ac:spMkLst>
            <pc:docMk/>
            <pc:sldMk cId="2820190702" sldId="1254"/>
            <ac:spMk id="6" creationId="{F635F079-7FE6-CA9A-2008-E6FCFA8B936A}"/>
          </ac:spMkLst>
        </pc:spChg>
      </pc:sldChg>
      <pc:sldChg chg="modSp del mod">
        <pc:chgData name="Alfred Asterjadhi" userId="39de57b9-85c0-4fd1-aaac-8ca2b6560ad0" providerId="ADAL" clId="{7B6DA559-9A89-4628-A992-B4C563703B00}" dt="2024-10-03T23:03:41.314" v="644" actId="47"/>
        <pc:sldMkLst>
          <pc:docMk/>
          <pc:sldMk cId="1547302789" sldId="1255"/>
        </pc:sldMkLst>
        <pc:spChg chg="mod">
          <ac:chgData name="Alfred Asterjadhi" userId="39de57b9-85c0-4fd1-aaac-8ca2b6560ad0" providerId="ADAL" clId="{7B6DA559-9A89-4628-A992-B4C563703B00}" dt="2024-09-30T14:46:57.639" v="170" actId="313"/>
          <ac:spMkLst>
            <pc:docMk/>
            <pc:sldMk cId="1547302789" sldId="1255"/>
            <ac:spMk id="6" creationId="{F635F079-7FE6-CA9A-2008-E6FCFA8B936A}"/>
          </ac:spMkLst>
        </pc:spChg>
      </pc:sldChg>
      <pc:sldChg chg="addSp delSp modSp mod chgLayout">
        <pc:chgData name="Alfred Asterjadhi" userId="39de57b9-85c0-4fd1-aaac-8ca2b6560ad0" providerId="ADAL" clId="{7B6DA559-9A89-4628-A992-B4C563703B00}" dt="2024-10-03T23:04:25.079" v="663" actId="6264"/>
        <pc:sldMkLst>
          <pc:docMk/>
          <pc:sldMk cId="4212050258" sldId="1256"/>
        </pc:sldMkLst>
        <pc:spChg chg="mod ord">
          <ac:chgData name="Alfred Asterjadhi" userId="39de57b9-85c0-4fd1-aaac-8ca2b6560ad0" providerId="ADAL" clId="{7B6DA559-9A89-4628-A992-B4C563703B00}" dt="2024-10-03T23:04:25.079" v="663" actId="6264"/>
          <ac:spMkLst>
            <pc:docMk/>
            <pc:sldMk cId="4212050258" sldId="1256"/>
            <ac:spMk id="2" creationId="{F8E71A1C-81DF-203F-67AF-C01DC9A16530}"/>
          </ac:spMkLst>
        </pc:spChg>
        <pc:spChg chg="mod ord">
          <ac:chgData name="Alfred Asterjadhi" userId="39de57b9-85c0-4fd1-aaac-8ca2b6560ad0" providerId="ADAL" clId="{7B6DA559-9A89-4628-A992-B4C563703B00}" dt="2024-10-03T23:04:25.079" v="663" actId="6264"/>
          <ac:spMkLst>
            <pc:docMk/>
            <pc:sldMk cId="4212050258" sldId="1256"/>
            <ac:spMk id="3" creationId="{40697212-82EA-064E-CD79-BC33C537E773}"/>
          </ac:spMkLst>
        </pc:spChg>
        <pc:spChg chg="mod ord">
          <ac:chgData name="Alfred Asterjadhi" userId="39de57b9-85c0-4fd1-aaac-8ca2b6560ad0" providerId="ADAL" clId="{7B6DA559-9A89-4628-A992-B4C563703B00}" dt="2024-10-03T23:04:25.079" v="663" actId="6264"/>
          <ac:spMkLst>
            <pc:docMk/>
            <pc:sldMk cId="4212050258" sldId="1256"/>
            <ac:spMk id="4" creationId="{DD8FF0D1-5170-F460-0D0C-0D0218E56DD9}"/>
          </ac:spMkLst>
        </pc:spChg>
        <pc:spChg chg="mod ord">
          <ac:chgData name="Alfred Asterjadhi" userId="39de57b9-85c0-4fd1-aaac-8ca2b6560ad0" providerId="ADAL" clId="{7B6DA559-9A89-4628-A992-B4C563703B00}" dt="2024-10-03T23:04:25.079" v="663" actId="6264"/>
          <ac:spMkLst>
            <pc:docMk/>
            <pc:sldMk cId="4212050258" sldId="1256"/>
            <ac:spMk id="5" creationId="{49F7A257-BA14-6A71-A708-FC314AC13338}"/>
          </ac:spMkLst>
        </pc:spChg>
        <pc:spChg chg="mod ord">
          <ac:chgData name="Alfred Asterjadhi" userId="39de57b9-85c0-4fd1-aaac-8ca2b6560ad0" providerId="ADAL" clId="{7B6DA559-9A89-4628-A992-B4C563703B00}" dt="2024-10-03T23:04:25.079" v="663" actId="6264"/>
          <ac:spMkLst>
            <pc:docMk/>
            <pc:sldMk cId="4212050258" sldId="1256"/>
            <ac:spMk id="6" creationId="{4EB342EC-1064-B54C-3913-1CB14EF0C552}"/>
          </ac:spMkLst>
        </pc:spChg>
        <pc:spChg chg="add del mod">
          <ac:chgData name="Alfred Asterjadhi" userId="39de57b9-85c0-4fd1-aaac-8ca2b6560ad0" providerId="ADAL" clId="{7B6DA559-9A89-4628-A992-B4C563703B00}" dt="2024-10-03T23:04:25.079" v="663" actId="6264"/>
          <ac:spMkLst>
            <pc:docMk/>
            <pc:sldMk cId="4212050258" sldId="1256"/>
            <ac:spMk id="7" creationId="{6E42A3AD-AEDB-B5DE-937B-025E3E13F3C7}"/>
          </ac:spMkLst>
        </pc:spChg>
        <pc:spChg chg="add del mod">
          <ac:chgData name="Alfred Asterjadhi" userId="39de57b9-85c0-4fd1-aaac-8ca2b6560ad0" providerId="ADAL" clId="{7B6DA559-9A89-4628-A992-B4C563703B00}" dt="2024-10-03T23:04:25.079" v="663" actId="6264"/>
          <ac:spMkLst>
            <pc:docMk/>
            <pc:sldMk cId="4212050258" sldId="1256"/>
            <ac:spMk id="8" creationId="{46D4E57B-B3A5-2B34-AE3F-BADAE91172BA}"/>
          </ac:spMkLst>
        </pc:spChg>
        <pc:spChg chg="add del mod">
          <ac:chgData name="Alfred Asterjadhi" userId="39de57b9-85c0-4fd1-aaac-8ca2b6560ad0" providerId="ADAL" clId="{7B6DA559-9A89-4628-A992-B4C563703B00}" dt="2024-10-03T23:04:25.079" v="663" actId="6264"/>
          <ac:spMkLst>
            <pc:docMk/>
            <pc:sldMk cId="4212050258" sldId="1256"/>
            <ac:spMk id="9" creationId="{64FA76C3-074A-9B8E-D980-E8B4B25F218F}"/>
          </ac:spMkLst>
        </pc:spChg>
        <pc:spChg chg="add del mod">
          <ac:chgData name="Alfred Asterjadhi" userId="39de57b9-85c0-4fd1-aaac-8ca2b6560ad0" providerId="ADAL" clId="{7B6DA559-9A89-4628-A992-B4C563703B00}" dt="2024-10-03T23:04:25.079" v="663" actId="6264"/>
          <ac:spMkLst>
            <pc:docMk/>
            <pc:sldMk cId="4212050258" sldId="1256"/>
            <ac:spMk id="10" creationId="{DAC2EF73-6DBA-EF8B-5DFC-DE34676580AB}"/>
          </ac:spMkLst>
        </pc:spChg>
        <pc:spChg chg="add del mod">
          <ac:chgData name="Alfred Asterjadhi" userId="39de57b9-85c0-4fd1-aaac-8ca2b6560ad0" providerId="ADAL" clId="{7B6DA559-9A89-4628-A992-B4C563703B00}" dt="2024-10-03T23:04:25.079" v="663" actId="6264"/>
          <ac:spMkLst>
            <pc:docMk/>
            <pc:sldMk cId="4212050258" sldId="1256"/>
            <ac:spMk id="11" creationId="{FBD67CD3-EDC2-E3D5-1275-52E2B32AA6CA}"/>
          </ac:spMkLst>
        </pc:spChg>
      </pc:sldChg>
      <pc:sldChg chg="modSp del mod">
        <pc:chgData name="Alfred Asterjadhi" userId="39de57b9-85c0-4fd1-aaac-8ca2b6560ad0" providerId="ADAL" clId="{7B6DA559-9A89-4628-A992-B4C563703B00}" dt="2024-10-03T23:00:45.537" v="563" actId="47"/>
        <pc:sldMkLst>
          <pc:docMk/>
          <pc:sldMk cId="2654279354" sldId="1257"/>
        </pc:sldMkLst>
        <pc:spChg chg="mod">
          <ac:chgData name="Alfred Asterjadhi" userId="39de57b9-85c0-4fd1-aaac-8ca2b6560ad0" providerId="ADAL" clId="{7B6DA559-9A89-4628-A992-B4C563703B00}" dt="2024-09-30T14:46:52.038" v="151" actId="313"/>
          <ac:spMkLst>
            <pc:docMk/>
            <pc:sldMk cId="2654279354" sldId="1257"/>
            <ac:spMk id="6" creationId="{4EB342EC-1064-B54C-3913-1CB14EF0C552}"/>
          </ac:spMkLst>
        </pc:spChg>
      </pc:sldChg>
      <pc:sldChg chg="modSp del mod">
        <pc:chgData name="Alfred Asterjadhi" userId="39de57b9-85c0-4fd1-aaac-8ca2b6560ad0" providerId="ADAL" clId="{7B6DA559-9A89-4628-A992-B4C563703B00}" dt="2024-10-03T23:03:29.522" v="638" actId="47"/>
        <pc:sldMkLst>
          <pc:docMk/>
          <pc:sldMk cId="1964973028" sldId="1258"/>
        </pc:sldMkLst>
        <pc:spChg chg="mod">
          <ac:chgData name="Alfred Asterjadhi" userId="39de57b9-85c0-4fd1-aaac-8ca2b6560ad0" providerId="ADAL" clId="{7B6DA559-9A89-4628-A992-B4C563703B00}" dt="2024-09-30T14:46:57.107" v="167" actId="313"/>
          <ac:spMkLst>
            <pc:docMk/>
            <pc:sldMk cId="1964973028" sldId="1258"/>
            <ac:spMk id="6" creationId="{F635F079-7FE6-CA9A-2008-E6FCFA8B936A}"/>
          </ac:spMkLst>
        </pc:spChg>
      </pc:sldChg>
      <pc:sldChg chg="modSp del mod">
        <pc:chgData name="Alfred Asterjadhi" userId="39de57b9-85c0-4fd1-aaac-8ca2b6560ad0" providerId="ADAL" clId="{7B6DA559-9A89-4628-A992-B4C563703B00}" dt="2024-10-03T23:00:56.833" v="566" actId="47"/>
        <pc:sldMkLst>
          <pc:docMk/>
          <pc:sldMk cId="2287328178" sldId="1260"/>
        </pc:sldMkLst>
        <pc:spChg chg="mod">
          <ac:chgData name="Alfred Asterjadhi" userId="39de57b9-85c0-4fd1-aaac-8ca2b6560ad0" providerId="ADAL" clId="{7B6DA559-9A89-4628-A992-B4C563703B00}" dt="2024-09-30T14:46:53.136" v="154" actId="313"/>
          <ac:spMkLst>
            <pc:docMk/>
            <pc:sldMk cId="2287328178" sldId="1260"/>
            <ac:spMk id="6" creationId="{4EB342EC-1064-B54C-3913-1CB14EF0C552}"/>
          </ac:spMkLst>
        </pc:spChg>
      </pc:sldChg>
      <pc:sldChg chg="modSp del mod">
        <pc:chgData name="Alfred Asterjadhi" userId="39de57b9-85c0-4fd1-aaac-8ca2b6560ad0" providerId="ADAL" clId="{7B6DA559-9A89-4628-A992-B4C563703B00}" dt="2024-10-03T23:03:42.488" v="645" actId="47"/>
        <pc:sldMkLst>
          <pc:docMk/>
          <pc:sldMk cId="2448230270" sldId="1261"/>
        </pc:sldMkLst>
        <pc:spChg chg="mod">
          <ac:chgData name="Alfred Asterjadhi" userId="39de57b9-85c0-4fd1-aaac-8ca2b6560ad0" providerId="ADAL" clId="{7B6DA559-9A89-4628-A992-B4C563703B00}" dt="2024-09-30T14:46:57.813" v="171" actId="313"/>
          <ac:spMkLst>
            <pc:docMk/>
            <pc:sldMk cId="2448230270" sldId="1261"/>
            <ac:spMk id="6" creationId="{F635F079-7FE6-CA9A-2008-E6FCFA8B936A}"/>
          </ac:spMkLst>
        </pc:spChg>
      </pc:sldChg>
      <pc:sldChg chg="del">
        <pc:chgData name="Alfred Asterjadhi" userId="39de57b9-85c0-4fd1-aaac-8ca2b6560ad0" providerId="ADAL" clId="{7B6DA559-9A89-4628-A992-B4C563703B00}" dt="2024-10-03T23:01:00.110" v="568" actId="47"/>
        <pc:sldMkLst>
          <pc:docMk/>
          <pc:sldMk cId="4237383730" sldId="1262"/>
        </pc:sldMkLst>
      </pc:sldChg>
      <pc:sldChg chg="del">
        <pc:chgData name="Alfred Asterjadhi" userId="39de57b9-85c0-4fd1-aaac-8ca2b6560ad0" providerId="ADAL" clId="{7B6DA559-9A89-4628-A992-B4C563703B00}" dt="2024-10-03T23:03:25.549" v="635" actId="47"/>
        <pc:sldMkLst>
          <pc:docMk/>
          <pc:sldMk cId="1579500198" sldId="1263"/>
        </pc:sldMkLst>
      </pc:sldChg>
      <pc:sldChg chg="del">
        <pc:chgData name="Alfred Asterjadhi" userId="39de57b9-85c0-4fd1-aaac-8ca2b6560ad0" providerId="ADAL" clId="{7B6DA559-9A89-4628-A992-B4C563703B00}" dt="2024-10-03T23:01:35.337" v="577" actId="47"/>
        <pc:sldMkLst>
          <pc:docMk/>
          <pc:sldMk cId="3886809845" sldId="1264"/>
        </pc:sldMkLst>
      </pc:sldChg>
      <pc:sldChg chg="modSp del mod">
        <pc:chgData name="Alfred Asterjadhi" userId="39de57b9-85c0-4fd1-aaac-8ca2b6560ad0" providerId="ADAL" clId="{7B6DA559-9A89-4628-A992-B4C563703B00}" dt="2024-10-03T23:03:43.710" v="646" actId="47"/>
        <pc:sldMkLst>
          <pc:docMk/>
          <pc:sldMk cId="3657173588" sldId="1265"/>
        </pc:sldMkLst>
        <pc:spChg chg="mod">
          <ac:chgData name="Alfred Asterjadhi" userId="39de57b9-85c0-4fd1-aaac-8ca2b6560ad0" providerId="ADAL" clId="{7B6DA559-9A89-4628-A992-B4C563703B00}" dt="2024-09-30T14:46:57.988" v="172" actId="313"/>
          <ac:spMkLst>
            <pc:docMk/>
            <pc:sldMk cId="3657173588" sldId="1265"/>
            <ac:spMk id="6" creationId="{F635F079-7FE6-CA9A-2008-E6FCFA8B936A}"/>
          </ac:spMkLst>
        </pc:spChg>
      </pc:sldChg>
      <pc:sldChg chg="del">
        <pc:chgData name="Alfred Asterjadhi" userId="39de57b9-85c0-4fd1-aaac-8ca2b6560ad0" providerId="ADAL" clId="{7B6DA559-9A89-4628-A992-B4C563703B00}" dt="2024-10-03T23:03:44.756" v="647" actId="47"/>
        <pc:sldMkLst>
          <pc:docMk/>
          <pc:sldMk cId="1529837873" sldId="1267"/>
        </pc:sldMkLst>
      </pc:sldChg>
      <pc:sldChg chg="del">
        <pc:chgData name="Alfred Asterjadhi" userId="39de57b9-85c0-4fd1-aaac-8ca2b6560ad0" providerId="ADAL" clId="{7B6DA559-9A89-4628-A992-B4C563703B00}" dt="2024-10-03T23:03:31.803" v="640" actId="47"/>
        <pc:sldMkLst>
          <pc:docMk/>
          <pc:sldMk cId="3599632548" sldId="1268"/>
        </pc:sldMkLst>
      </pc:sldChg>
      <pc:sldChg chg="addSp delSp modSp mod chgLayout">
        <pc:chgData name="Alfred Asterjadhi" userId="39de57b9-85c0-4fd1-aaac-8ca2b6560ad0" providerId="ADAL" clId="{7B6DA559-9A89-4628-A992-B4C563703B00}" dt="2024-10-03T23:04:43.837" v="675" actId="20577"/>
        <pc:sldMkLst>
          <pc:docMk/>
          <pc:sldMk cId="1861109961" sldId="1269"/>
        </pc:sldMkLst>
        <pc:spChg chg="mod ord">
          <ac:chgData name="Alfred Asterjadhi" userId="39de57b9-85c0-4fd1-aaac-8ca2b6560ad0" providerId="ADAL" clId="{7B6DA559-9A89-4628-A992-B4C563703B00}" dt="2024-10-03T23:04:43.837" v="675" actId="20577"/>
          <ac:spMkLst>
            <pc:docMk/>
            <pc:sldMk cId="1861109961" sldId="1269"/>
            <ac:spMk id="2" creationId="{9EF97F5A-CE7F-7BBA-0DB4-CF87B031E7D4}"/>
          </ac:spMkLst>
        </pc:spChg>
        <pc:spChg chg="add del mod">
          <ac:chgData name="Alfred Asterjadhi" userId="39de57b9-85c0-4fd1-aaac-8ca2b6560ad0" providerId="ADAL" clId="{7B6DA559-9A89-4628-A992-B4C563703B00}" dt="2024-10-03T23:04:38.758" v="668" actId="6264"/>
          <ac:spMkLst>
            <pc:docMk/>
            <pc:sldMk cId="1861109961" sldId="1269"/>
            <ac:spMk id="3" creationId="{9A2C6C50-BE30-2031-A3A0-AFEDBAF5EC5D}"/>
          </ac:spMkLst>
        </pc:spChg>
        <pc:spChg chg="mod ord">
          <ac:chgData name="Alfred Asterjadhi" userId="39de57b9-85c0-4fd1-aaac-8ca2b6560ad0" providerId="ADAL" clId="{7B6DA559-9A89-4628-A992-B4C563703B00}" dt="2024-10-03T23:04:38.758" v="668" actId="6264"/>
          <ac:spMkLst>
            <pc:docMk/>
            <pc:sldMk cId="1861109961" sldId="1269"/>
            <ac:spMk id="4" creationId="{8B684BB7-2D5A-055E-0295-767A7870AB10}"/>
          </ac:spMkLst>
        </pc:spChg>
        <pc:spChg chg="mod ord">
          <ac:chgData name="Alfred Asterjadhi" userId="39de57b9-85c0-4fd1-aaac-8ca2b6560ad0" providerId="ADAL" clId="{7B6DA559-9A89-4628-A992-B4C563703B00}" dt="2024-10-03T23:04:38.758" v="668" actId="6264"/>
          <ac:spMkLst>
            <pc:docMk/>
            <pc:sldMk cId="1861109961" sldId="1269"/>
            <ac:spMk id="5" creationId="{D3F03832-0357-D3F4-5D78-9AEED64EAC6F}"/>
          </ac:spMkLst>
        </pc:spChg>
        <pc:spChg chg="mod ord">
          <ac:chgData name="Alfred Asterjadhi" userId="39de57b9-85c0-4fd1-aaac-8ca2b6560ad0" providerId="ADAL" clId="{7B6DA559-9A89-4628-A992-B4C563703B00}" dt="2024-10-03T23:04:38.758" v="668" actId="6264"/>
          <ac:spMkLst>
            <pc:docMk/>
            <pc:sldMk cId="1861109961" sldId="1269"/>
            <ac:spMk id="6" creationId="{EC77C5EB-E20F-F01E-703C-08282E47E7DA}"/>
          </ac:spMkLst>
        </pc:spChg>
        <pc:spChg chg="add del mod">
          <ac:chgData name="Alfred Asterjadhi" userId="39de57b9-85c0-4fd1-aaac-8ca2b6560ad0" providerId="ADAL" clId="{7B6DA559-9A89-4628-A992-B4C563703B00}" dt="2024-10-03T23:04:38.758" v="668" actId="6264"/>
          <ac:spMkLst>
            <pc:docMk/>
            <pc:sldMk cId="1861109961" sldId="1269"/>
            <ac:spMk id="7" creationId="{0300DB15-3E64-4839-B2D2-8CB02BBEF527}"/>
          </ac:spMkLst>
        </pc:spChg>
        <pc:spChg chg="add del mod">
          <ac:chgData name="Alfred Asterjadhi" userId="39de57b9-85c0-4fd1-aaac-8ca2b6560ad0" providerId="ADAL" clId="{7B6DA559-9A89-4628-A992-B4C563703B00}" dt="2024-10-03T23:04:38.758" v="668" actId="6264"/>
          <ac:spMkLst>
            <pc:docMk/>
            <pc:sldMk cId="1861109961" sldId="1269"/>
            <ac:spMk id="8" creationId="{978DD554-D2C9-EB55-D850-79BB59BFD45A}"/>
          </ac:spMkLst>
        </pc:spChg>
        <pc:spChg chg="add del mod">
          <ac:chgData name="Alfred Asterjadhi" userId="39de57b9-85c0-4fd1-aaac-8ca2b6560ad0" providerId="ADAL" clId="{7B6DA559-9A89-4628-A992-B4C563703B00}" dt="2024-10-03T23:04:38.758" v="668" actId="6264"/>
          <ac:spMkLst>
            <pc:docMk/>
            <pc:sldMk cId="1861109961" sldId="1269"/>
            <ac:spMk id="9" creationId="{8A714949-594F-3F14-D258-AD42352CEE16}"/>
          </ac:spMkLst>
        </pc:spChg>
        <pc:spChg chg="add mod ord">
          <ac:chgData name="Alfred Asterjadhi" userId="39de57b9-85c0-4fd1-aaac-8ca2b6560ad0" providerId="ADAL" clId="{7B6DA559-9A89-4628-A992-B4C563703B00}" dt="2024-10-03T23:04:38.758" v="668" actId="6264"/>
          <ac:spMkLst>
            <pc:docMk/>
            <pc:sldMk cId="1861109961" sldId="1269"/>
            <ac:spMk id="10" creationId="{9044F31D-F9F8-8470-499D-2EABF1BC9B77}"/>
          </ac:spMkLst>
        </pc:spChg>
        <pc:spChg chg="del mod">
          <ac:chgData name="Alfred Asterjadhi" userId="39de57b9-85c0-4fd1-aaac-8ca2b6560ad0" providerId="ADAL" clId="{7B6DA559-9A89-4628-A992-B4C563703B00}" dt="2024-10-03T23:04:38.758" v="668" actId="6264"/>
          <ac:spMkLst>
            <pc:docMk/>
            <pc:sldMk cId="1861109961" sldId="1269"/>
            <ac:spMk id="11" creationId="{FCB036F9-C53E-4FA7-0AA8-F449B171258B}"/>
          </ac:spMkLst>
        </pc:spChg>
      </pc:sldChg>
      <pc:sldChg chg="del">
        <pc:chgData name="Alfred Asterjadhi" userId="39de57b9-85c0-4fd1-aaac-8ca2b6560ad0" providerId="ADAL" clId="{7B6DA559-9A89-4628-A992-B4C563703B00}" dt="2024-10-03T23:03:33.028" v="641" actId="47"/>
        <pc:sldMkLst>
          <pc:docMk/>
          <pc:sldMk cId="4567856" sldId="1270"/>
        </pc:sldMkLst>
      </pc:sldChg>
      <pc:sldChg chg="del">
        <pc:chgData name="Alfred Asterjadhi" userId="39de57b9-85c0-4fd1-aaac-8ca2b6560ad0" providerId="ADAL" clId="{7B6DA559-9A89-4628-A992-B4C563703B00}" dt="2024-10-03T23:03:35.405" v="642" actId="47"/>
        <pc:sldMkLst>
          <pc:docMk/>
          <pc:sldMk cId="1916192969" sldId="1271"/>
        </pc:sldMkLst>
      </pc:sldChg>
      <pc:sldChg chg="modSp add mod">
        <pc:chgData name="Alfred Asterjadhi" userId="39de57b9-85c0-4fd1-aaac-8ca2b6560ad0" providerId="ADAL" clId="{7B6DA559-9A89-4628-A992-B4C563703B00}" dt="2024-10-03T22:53:01.341" v="315" actId="20577"/>
        <pc:sldMkLst>
          <pc:docMk/>
          <pc:sldMk cId="3809017515" sldId="1272"/>
        </pc:sldMkLst>
        <pc:spChg chg="mod">
          <ac:chgData name="Alfred Asterjadhi" userId="39de57b9-85c0-4fd1-aaac-8ca2b6560ad0" providerId="ADAL" clId="{7B6DA559-9A89-4628-A992-B4C563703B00}" dt="2024-10-03T22:53:01.341" v="315" actId="20577"/>
          <ac:spMkLst>
            <pc:docMk/>
            <pc:sldMk cId="3809017515" sldId="1272"/>
            <ac:spMk id="2" creationId="{F2762690-C15C-4839-B40F-0AF3A4D89457}"/>
          </ac:spMkLst>
        </pc:spChg>
      </pc:sldChg>
      <pc:sldChg chg="modSp add mod">
        <pc:chgData name="Alfred Asterjadhi" userId="39de57b9-85c0-4fd1-aaac-8ca2b6560ad0" providerId="ADAL" clId="{7B6DA559-9A89-4628-A992-B4C563703B00}" dt="2024-10-03T22:53:04.284" v="316" actId="20577"/>
        <pc:sldMkLst>
          <pc:docMk/>
          <pc:sldMk cId="1256207422" sldId="1273"/>
        </pc:sldMkLst>
        <pc:spChg chg="mod">
          <ac:chgData name="Alfred Asterjadhi" userId="39de57b9-85c0-4fd1-aaac-8ca2b6560ad0" providerId="ADAL" clId="{7B6DA559-9A89-4628-A992-B4C563703B00}" dt="2024-10-03T22:53:04.284" v="316" actId="20577"/>
          <ac:spMkLst>
            <pc:docMk/>
            <pc:sldMk cId="1256207422" sldId="1273"/>
            <ac:spMk id="2" creationId="{F2762690-C15C-4839-B40F-0AF3A4D89457}"/>
          </ac:spMkLst>
        </pc:spChg>
      </pc:sldChg>
      <pc:sldChg chg="modSp add mod">
        <pc:chgData name="Alfred Asterjadhi" userId="39de57b9-85c0-4fd1-aaac-8ca2b6560ad0" providerId="ADAL" clId="{7B6DA559-9A89-4628-A992-B4C563703B00}" dt="2024-10-03T22:53:16.816" v="321" actId="20577"/>
        <pc:sldMkLst>
          <pc:docMk/>
          <pc:sldMk cId="3576094034" sldId="1274"/>
        </pc:sldMkLst>
        <pc:spChg chg="mod">
          <ac:chgData name="Alfred Asterjadhi" userId="39de57b9-85c0-4fd1-aaac-8ca2b6560ad0" providerId="ADAL" clId="{7B6DA559-9A89-4628-A992-B4C563703B00}" dt="2024-10-03T22:53:16.816" v="321" actId="20577"/>
          <ac:spMkLst>
            <pc:docMk/>
            <pc:sldMk cId="3576094034" sldId="1274"/>
            <ac:spMk id="2" creationId="{F2762690-C15C-4839-B40F-0AF3A4D89457}"/>
          </ac:spMkLst>
        </pc:spChg>
      </pc:sldChg>
      <pc:sldChg chg="modSp add mod">
        <pc:chgData name="Alfred Asterjadhi" userId="39de57b9-85c0-4fd1-aaac-8ca2b6560ad0" providerId="ADAL" clId="{7B6DA559-9A89-4628-A992-B4C563703B00}" dt="2024-10-03T22:53:13.740" v="320" actId="20577"/>
        <pc:sldMkLst>
          <pc:docMk/>
          <pc:sldMk cId="1930027812" sldId="1275"/>
        </pc:sldMkLst>
        <pc:spChg chg="mod">
          <ac:chgData name="Alfred Asterjadhi" userId="39de57b9-85c0-4fd1-aaac-8ca2b6560ad0" providerId="ADAL" clId="{7B6DA559-9A89-4628-A992-B4C563703B00}" dt="2024-10-03T22:53:13.740" v="320" actId="20577"/>
          <ac:spMkLst>
            <pc:docMk/>
            <pc:sldMk cId="1930027812" sldId="1275"/>
            <ac:spMk id="2" creationId="{F2762690-C15C-4839-B40F-0AF3A4D89457}"/>
          </ac:spMkLst>
        </pc:spChg>
      </pc:sldChg>
      <pc:sldChg chg="modSp add mod">
        <pc:chgData name="Alfred Asterjadhi" userId="39de57b9-85c0-4fd1-aaac-8ca2b6560ad0" providerId="ADAL" clId="{7B6DA559-9A89-4628-A992-B4C563703B00}" dt="2024-10-03T22:53:11.186" v="319" actId="20577"/>
        <pc:sldMkLst>
          <pc:docMk/>
          <pc:sldMk cId="2672561226" sldId="1276"/>
        </pc:sldMkLst>
        <pc:spChg chg="mod">
          <ac:chgData name="Alfred Asterjadhi" userId="39de57b9-85c0-4fd1-aaac-8ca2b6560ad0" providerId="ADAL" clId="{7B6DA559-9A89-4628-A992-B4C563703B00}" dt="2024-10-03T22:53:11.186" v="319" actId="20577"/>
          <ac:spMkLst>
            <pc:docMk/>
            <pc:sldMk cId="2672561226" sldId="1276"/>
            <ac:spMk id="2" creationId="{F2762690-C15C-4839-B40F-0AF3A4D89457}"/>
          </ac:spMkLst>
        </pc:spChg>
      </pc:sldChg>
      <pc:sldChg chg="modSp add mod">
        <pc:chgData name="Alfred Asterjadhi" userId="39de57b9-85c0-4fd1-aaac-8ca2b6560ad0" providerId="ADAL" clId="{7B6DA559-9A89-4628-A992-B4C563703B00}" dt="2024-10-03T22:53:08.988" v="318" actId="20577"/>
        <pc:sldMkLst>
          <pc:docMk/>
          <pc:sldMk cId="1246262870" sldId="1277"/>
        </pc:sldMkLst>
        <pc:spChg chg="mod">
          <ac:chgData name="Alfred Asterjadhi" userId="39de57b9-85c0-4fd1-aaac-8ca2b6560ad0" providerId="ADAL" clId="{7B6DA559-9A89-4628-A992-B4C563703B00}" dt="2024-10-03T22:53:08.988" v="318" actId="20577"/>
          <ac:spMkLst>
            <pc:docMk/>
            <pc:sldMk cId="1246262870" sldId="1277"/>
            <ac:spMk id="2" creationId="{F2762690-C15C-4839-B40F-0AF3A4D89457}"/>
          </ac:spMkLst>
        </pc:spChg>
      </pc:sldChg>
      <pc:sldChg chg="modSp add mod">
        <pc:chgData name="Alfred Asterjadhi" userId="39de57b9-85c0-4fd1-aaac-8ca2b6560ad0" providerId="ADAL" clId="{7B6DA559-9A89-4628-A992-B4C563703B00}" dt="2024-10-03T22:53:06.118" v="317" actId="20577"/>
        <pc:sldMkLst>
          <pc:docMk/>
          <pc:sldMk cId="2455484467" sldId="1278"/>
        </pc:sldMkLst>
        <pc:spChg chg="mod">
          <ac:chgData name="Alfred Asterjadhi" userId="39de57b9-85c0-4fd1-aaac-8ca2b6560ad0" providerId="ADAL" clId="{7B6DA559-9A89-4628-A992-B4C563703B00}" dt="2024-10-03T22:53:06.118" v="317" actId="20577"/>
          <ac:spMkLst>
            <pc:docMk/>
            <pc:sldMk cId="2455484467" sldId="1278"/>
            <ac:spMk id="2" creationId="{F2762690-C15C-4839-B40F-0AF3A4D89457}"/>
          </ac:spMkLst>
        </pc:spChg>
      </pc:sldChg>
      <pc:sldChg chg="modSp add mod">
        <pc:chgData name="Alfred Asterjadhi" userId="39de57b9-85c0-4fd1-aaac-8ca2b6560ad0" providerId="ADAL" clId="{7B6DA559-9A89-4628-A992-B4C563703B00}" dt="2024-10-03T22:53:30.170" v="325" actId="20577"/>
        <pc:sldMkLst>
          <pc:docMk/>
          <pc:sldMk cId="3685291219" sldId="1279"/>
        </pc:sldMkLst>
        <pc:spChg chg="mod">
          <ac:chgData name="Alfred Asterjadhi" userId="39de57b9-85c0-4fd1-aaac-8ca2b6560ad0" providerId="ADAL" clId="{7B6DA559-9A89-4628-A992-B4C563703B00}" dt="2024-10-03T22:53:30.170" v="325" actId="20577"/>
          <ac:spMkLst>
            <pc:docMk/>
            <pc:sldMk cId="3685291219" sldId="1279"/>
            <ac:spMk id="2" creationId="{F2762690-C15C-4839-B40F-0AF3A4D89457}"/>
          </ac:spMkLst>
        </pc:spChg>
      </pc:sldChg>
      <pc:sldChg chg="modSp add mod">
        <pc:chgData name="Alfred Asterjadhi" userId="39de57b9-85c0-4fd1-aaac-8ca2b6560ad0" providerId="ADAL" clId="{7B6DA559-9A89-4628-A992-B4C563703B00}" dt="2024-10-03T22:53:34.018" v="327" actId="20577"/>
        <pc:sldMkLst>
          <pc:docMk/>
          <pc:sldMk cId="536130981" sldId="1280"/>
        </pc:sldMkLst>
        <pc:spChg chg="mod">
          <ac:chgData name="Alfred Asterjadhi" userId="39de57b9-85c0-4fd1-aaac-8ca2b6560ad0" providerId="ADAL" clId="{7B6DA559-9A89-4628-A992-B4C563703B00}" dt="2024-10-03T22:53:34.018" v="327" actId="20577"/>
          <ac:spMkLst>
            <pc:docMk/>
            <pc:sldMk cId="536130981" sldId="1280"/>
            <ac:spMk id="2" creationId="{F2762690-C15C-4839-B40F-0AF3A4D89457}"/>
          </ac:spMkLst>
        </pc:spChg>
      </pc:sldChg>
      <pc:sldChg chg="modSp add mod">
        <pc:chgData name="Alfred Asterjadhi" userId="39de57b9-85c0-4fd1-aaac-8ca2b6560ad0" providerId="ADAL" clId="{7B6DA559-9A89-4628-A992-B4C563703B00}" dt="2024-10-03T22:54:46.372" v="365" actId="20577"/>
        <pc:sldMkLst>
          <pc:docMk/>
          <pc:sldMk cId="2299619968" sldId="1281"/>
        </pc:sldMkLst>
        <pc:spChg chg="mod">
          <ac:chgData name="Alfred Asterjadhi" userId="39de57b9-85c0-4fd1-aaac-8ca2b6560ad0" providerId="ADAL" clId="{7B6DA559-9A89-4628-A992-B4C563703B00}" dt="2024-10-03T22:54:09.620" v="333" actId="6549"/>
          <ac:spMkLst>
            <pc:docMk/>
            <pc:sldMk cId="2299619968" sldId="1281"/>
            <ac:spMk id="2" creationId="{4B5F0D0E-8BB7-48AB-9160-728B8B3399A2}"/>
          </ac:spMkLst>
        </pc:spChg>
        <pc:spChg chg="mod">
          <ac:chgData name="Alfred Asterjadhi" userId="39de57b9-85c0-4fd1-aaac-8ca2b6560ad0" providerId="ADAL" clId="{7B6DA559-9A89-4628-A992-B4C563703B00}" dt="2024-10-03T22:54:46.372" v="365" actId="20577"/>
          <ac:spMkLst>
            <pc:docMk/>
            <pc:sldMk cId="2299619968" sldId="1281"/>
            <ac:spMk id="3" creationId="{DFB0BA47-D7B6-4F95-932E-A7AA615BC440}"/>
          </ac:spMkLst>
        </pc:spChg>
      </pc:sldChg>
      <pc:sldChg chg="modSp add mod">
        <pc:chgData name="Alfred Asterjadhi" userId="39de57b9-85c0-4fd1-aaac-8ca2b6560ad0" providerId="ADAL" clId="{7B6DA559-9A89-4628-A992-B4C563703B00}" dt="2024-10-03T22:55:10.510" v="369" actId="404"/>
        <pc:sldMkLst>
          <pc:docMk/>
          <pc:sldMk cId="1237462592" sldId="1282"/>
        </pc:sldMkLst>
        <pc:spChg chg="mod">
          <ac:chgData name="Alfred Asterjadhi" userId="39de57b9-85c0-4fd1-aaac-8ca2b6560ad0" providerId="ADAL" clId="{7B6DA559-9A89-4628-A992-B4C563703B00}" dt="2024-10-03T22:54:20.825" v="336" actId="20577"/>
          <ac:spMkLst>
            <pc:docMk/>
            <pc:sldMk cId="1237462592" sldId="1282"/>
            <ac:spMk id="2" creationId="{4B5F0D0E-8BB7-48AB-9160-728B8B3399A2}"/>
          </ac:spMkLst>
        </pc:spChg>
        <pc:spChg chg="mod">
          <ac:chgData name="Alfred Asterjadhi" userId="39de57b9-85c0-4fd1-aaac-8ca2b6560ad0" providerId="ADAL" clId="{7B6DA559-9A89-4628-A992-B4C563703B00}" dt="2024-10-03T22:55:10.510" v="369" actId="404"/>
          <ac:spMkLst>
            <pc:docMk/>
            <pc:sldMk cId="1237462592" sldId="1282"/>
            <ac:spMk id="3" creationId="{DFB0BA47-D7B6-4F95-932E-A7AA615BC440}"/>
          </ac:spMkLst>
        </pc:spChg>
      </pc:sldChg>
      <pc:sldChg chg="modSp add mod">
        <pc:chgData name="Alfred Asterjadhi" userId="39de57b9-85c0-4fd1-aaac-8ca2b6560ad0" providerId="ADAL" clId="{7B6DA559-9A89-4628-A992-B4C563703B00}" dt="2024-10-03T22:57:30.635" v="486" actId="20577"/>
        <pc:sldMkLst>
          <pc:docMk/>
          <pc:sldMk cId="2189037386" sldId="1283"/>
        </pc:sldMkLst>
        <pc:spChg chg="mod">
          <ac:chgData name="Alfred Asterjadhi" userId="39de57b9-85c0-4fd1-aaac-8ca2b6560ad0" providerId="ADAL" clId="{7B6DA559-9A89-4628-A992-B4C563703B00}" dt="2024-10-03T22:57:24.780" v="480" actId="6549"/>
          <ac:spMkLst>
            <pc:docMk/>
            <pc:sldMk cId="2189037386" sldId="1283"/>
            <ac:spMk id="2" creationId="{4B5F0D0E-8BB7-48AB-9160-728B8B3399A2}"/>
          </ac:spMkLst>
        </pc:spChg>
        <pc:spChg chg="mod">
          <ac:chgData name="Alfred Asterjadhi" userId="39de57b9-85c0-4fd1-aaac-8ca2b6560ad0" providerId="ADAL" clId="{7B6DA559-9A89-4628-A992-B4C563703B00}" dt="2024-10-03T22:57:30.635" v="486" actId="20577"/>
          <ac:spMkLst>
            <pc:docMk/>
            <pc:sldMk cId="2189037386" sldId="1283"/>
            <ac:spMk id="3" creationId="{DFB0BA47-D7B6-4F95-932E-A7AA615BC440}"/>
          </ac:spMkLst>
        </pc:spChg>
      </pc:sldChg>
      <pc:sldChg chg="modSp add mod">
        <pc:chgData name="Alfred Asterjadhi" userId="39de57b9-85c0-4fd1-aaac-8ca2b6560ad0" providerId="ADAL" clId="{7B6DA559-9A89-4628-A992-B4C563703B00}" dt="2024-10-03T22:57:46.095" v="496" actId="20577"/>
        <pc:sldMkLst>
          <pc:docMk/>
          <pc:sldMk cId="2540908627" sldId="1284"/>
        </pc:sldMkLst>
        <pc:spChg chg="mod">
          <ac:chgData name="Alfred Asterjadhi" userId="39de57b9-85c0-4fd1-aaac-8ca2b6560ad0" providerId="ADAL" clId="{7B6DA559-9A89-4628-A992-B4C563703B00}" dt="2024-10-03T22:57:40.813" v="490" actId="20577"/>
          <ac:spMkLst>
            <pc:docMk/>
            <pc:sldMk cId="2540908627" sldId="1284"/>
            <ac:spMk id="2" creationId="{4B5F0D0E-8BB7-48AB-9160-728B8B3399A2}"/>
          </ac:spMkLst>
        </pc:spChg>
        <pc:spChg chg="mod">
          <ac:chgData name="Alfred Asterjadhi" userId="39de57b9-85c0-4fd1-aaac-8ca2b6560ad0" providerId="ADAL" clId="{7B6DA559-9A89-4628-A992-B4C563703B00}" dt="2024-10-03T22:57:46.095" v="496" actId="20577"/>
          <ac:spMkLst>
            <pc:docMk/>
            <pc:sldMk cId="2540908627" sldId="1284"/>
            <ac:spMk id="3" creationId="{DFB0BA47-D7B6-4F95-932E-A7AA615BC440}"/>
          </ac:spMkLst>
        </pc:spChg>
      </pc:sldChg>
      <pc:sldChg chg="modSp add mod">
        <pc:chgData name="Alfred Asterjadhi" userId="39de57b9-85c0-4fd1-aaac-8ca2b6560ad0" providerId="ADAL" clId="{7B6DA559-9A89-4628-A992-B4C563703B00}" dt="2024-10-03T22:58:04.695" v="505" actId="6549"/>
        <pc:sldMkLst>
          <pc:docMk/>
          <pc:sldMk cId="710190022" sldId="1285"/>
        </pc:sldMkLst>
        <pc:spChg chg="mod">
          <ac:chgData name="Alfred Asterjadhi" userId="39de57b9-85c0-4fd1-aaac-8ca2b6560ad0" providerId="ADAL" clId="{7B6DA559-9A89-4628-A992-B4C563703B00}" dt="2024-10-03T22:58:04.695" v="505" actId="6549"/>
          <ac:spMkLst>
            <pc:docMk/>
            <pc:sldMk cId="710190022" sldId="1285"/>
            <ac:spMk id="2" creationId="{4B5F0D0E-8BB7-48AB-9160-728B8B3399A2}"/>
          </ac:spMkLst>
        </pc:spChg>
      </pc:sldChg>
      <pc:sldChg chg="modSp add mod">
        <pc:chgData name="Alfred Asterjadhi" userId="39de57b9-85c0-4fd1-aaac-8ca2b6560ad0" providerId="ADAL" clId="{7B6DA559-9A89-4628-A992-B4C563703B00}" dt="2024-10-03T22:58:14.294" v="508" actId="20577"/>
        <pc:sldMkLst>
          <pc:docMk/>
          <pc:sldMk cId="115243900" sldId="1286"/>
        </pc:sldMkLst>
        <pc:spChg chg="mod">
          <ac:chgData name="Alfred Asterjadhi" userId="39de57b9-85c0-4fd1-aaac-8ca2b6560ad0" providerId="ADAL" clId="{7B6DA559-9A89-4628-A992-B4C563703B00}" dt="2024-10-03T22:58:14.294" v="508" actId="20577"/>
          <ac:spMkLst>
            <pc:docMk/>
            <pc:sldMk cId="115243900" sldId="1286"/>
            <ac:spMk id="2" creationId="{4B5F0D0E-8BB7-48AB-9160-728B8B3399A2}"/>
          </ac:spMkLst>
        </pc:spChg>
      </pc:sldChg>
      <pc:sldChg chg="modSp add mod">
        <pc:chgData name="Alfred Asterjadhi" userId="39de57b9-85c0-4fd1-aaac-8ca2b6560ad0" providerId="ADAL" clId="{7B6DA559-9A89-4628-A992-B4C563703B00}" dt="2024-10-03T23:13:10.848" v="762"/>
        <pc:sldMkLst>
          <pc:docMk/>
          <pc:sldMk cId="1748710395" sldId="1287"/>
        </pc:sldMkLst>
        <pc:spChg chg="mod">
          <ac:chgData name="Alfred Asterjadhi" userId="39de57b9-85c0-4fd1-aaac-8ca2b6560ad0" providerId="ADAL" clId="{7B6DA559-9A89-4628-A992-B4C563703B00}" dt="2024-10-03T22:58:39.498" v="518" actId="20577"/>
          <ac:spMkLst>
            <pc:docMk/>
            <pc:sldMk cId="1748710395" sldId="1287"/>
            <ac:spMk id="2" creationId="{4B5F0D0E-8BB7-48AB-9160-728B8B3399A2}"/>
          </ac:spMkLst>
        </pc:spChg>
        <pc:spChg chg="mod">
          <ac:chgData name="Alfred Asterjadhi" userId="39de57b9-85c0-4fd1-aaac-8ca2b6560ad0" providerId="ADAL" clId="{7B6DA559-9A89-4628-A992-B4C563703B00}" dt="2024-10-03T23:13:10.848" v="762"/>
          <ac:spMkLst>
            <pc:docMk/>
            <pc:sldMk cId="1748710395" sldId="1287"/>
            <ac:spMk id="3" creationId="{DFB0BA47-D7B6-4F95-932E-A7AA615BC440}"/>
          </ac:spMkLst>
        </pc:spChg>
      </pc:sldChg>
      <pc:sldChg chg="modSp add mod">
        <pc:chgData name="Alfred Asterjadhi" userId="39de57b9-85c0-4fd1-aaac-8ca2b6560ad0" providerId="ADAL" clId="{7B6DA559-9A89-4628-A992-B4C563703B00}" dt="2024-10-03T23:13:15.053" v="763"/>
        <pc:sldMkLst>
          <pc:docMk/>
          <pc:sldMk cId="3538497980" sldId="1288"/>
        </pc:sldMkLst>
        <pc:spChg chg="mod">
          <ac:chgData name="Alfred Asterjadhi" userId="39de57b9-85c0-4fd1-aaac-8ca2b6560ad0" providerId="ADAL" clId="{7B6DA559-9A89-4628-A992-B4C563703B00}" dt="2024-10-03T22:58:47.968" v="519"/>
          <ac:spMkLst>
            <pc:docMk/>
            <pc:sldMk cId="3538497980" sldId="1288"/>
            <ac:spMk id="2" creationId="{4B5F0D0E-8BB7-48AB-9160-728B8B3399A2}"/>
          </ac:spMkLst>
        </pc:spChg>
        <pc:spChg chg="mod">
          <ac:chgData name="Alfred Asterjadhi" userId="39de57b9-85c0-4fd1-aaac-8ca2b6560ad0" providerId="ADAL" clId="{7B6DA559-9A89-4628-A992-B4C563703B00}" dt="2024-10-03T23:13:15.053" v="763"/>
          <ac:spMkLst>
            <pc:docMk/>
            <pc:sldMk cId="3538497980" sldId="1288"/>
            <ac:spMk id="3" creationId="{DFB0BA47-D7B6-4F95-932E-A7AA615BC440}"/>
          </ac:spMkLst>
        </pc:spChg>
      </pc:sldChg>
      <pc:sldChg chg="modSp add mod">
        <pc:chgData name="Alfred Asterjadhi" userId="39de57b9-85c0-4fd1-aaac-8ca2b6560ad0" providerId="ADAL" clId="{7B6DA559-9A89-4628-A992-B4C563703B00}" dt="2024-10-03T23:13:16.711" v="764"/>
        <pc:sldMkLst>
          <pc:docMk/>
          <pc:sldMk cId="1518454104" sldId="1289"/>
        </pc:sldMkLst>
        <pc:spChg chg="mod">
          <ac:chgData name="Alfred Asterjadhi" userId="39de57b9-85c0-4fd1-aaac-8ca2b6560ad0" providerId="ADAL" clId="{7B6DA559-9A89-4628-A992-B4C563703B00}" dt="2024-10-03T22:58:58.163" v="521" actId="20577"/>
          <ac:spMkLst>
            <pc:docMk/>
            <pc:sldMk cId="1518454104" sldId="1289"/>
            <ac:spMk id="2" creationId="{4B5F0D0E-8BB7-48AB-9160-728B8B3399A2}"/>
          </ac:spMkLst>
        </pc:spChg>
        <pc:spChg chg="mod">
          <ac:chgData name="Alfred Asterjadhi" userId="39de57b9-85c0-4fd1-aaac-8ca2b6560ad0" providerId="ADAL" clId="{7B6DA559-9A89-4628-A992-B4C563703B00}" dt="2024-10-03T23:13:16.711" v="764"/>
          <ac:spMkLst>
            <pc:docMk/>
            <pc:sldMk cId="1518454104" sldId="1289"/>
            <ac:spMk id="3" creationId="{DFB0BA47-D7B6-4F95-932E-A7AA615BC440}"/>
          </ac:spMkLst>
        </pc:spChg>
      </pc:sldChg>
      <pc:sldChg chg="modSp add mod">
        <pc:chgData name="Alfred Asterjadhi" userId="39de57b9-85c0-4fd1-aaac-8ca2b6560ad0" providerId="ADAL" clId="{7B6DA559-9A89-4628-A992-B4C563703B00}" dt="2024-10-03T23:13:17.920" v="765"/>
        <pc:sldMkLst>
          <pc:docMk/>
          <pc:sldMk cId="3108884223" sldId="1290"/>
        </pc:sldMkLst>
        <pc:spChg chg="mod">
          <ac:chgData name="Alfred Asterjadhi" userId="39de57b9-85c0-4fd1-aaac-8ca2b6560ad0" providerId="ADAL" clId="{7B6DA559-9A89-4628-A992-B4C563703B00}" dt="2024-10-03T22:59:01.132" v="522" actId="20577"/>
          <ac:spMkLst>
            <pc:docMk/>
            <pc:sldMk cId="3108884223" sldId="1290"/>
            <ac:spMk id="2" creationId="{4B5F0D0E-8BB7-48AB-9160-728B8B3399A2}"/>
          </ac:spMkLst>
        </pc:spChg>
        <pc:spChg chg="mod">
          <ac:chgData name="Alfred Asterjadhi" userId="39de57b9-85c0-4fd1-aaac-8ca2b6560ad0" providerId="ADAL" clId="{7B6DA559-9A89-4628-A992-B4C563703B00}" dt="2024-10-03T23:13:17.920" v="765"/>
          <ac:spMkLst>
            <pc:docMk/>
            <pc:sldMk cId="3108884223" sldId="1290"/>
            <ac:spMk id="3" creationId="{DFB0BA47-D7B6-4F95-932E-A7AA615BC440}"/>
          </ac:spMkLst>
        </pc:spChg>
      </pc:sldChg>
      <pc:sldChg chg="modSp add mod">
        <pc:chgData name="Alfred Asterjadhi" userId="39de57b9-85c0-4fd1-aaac-8ca2b6560ad0" providerId="ADAL" clId="{7B6DA559-9A89-4628-A992-B4C563703B00}" dt="2024-10-03T23:13:19.392" v="766"/>
        <pc:sldMkLst>
          <pc:docMk/>
          <pc:sldMk cId="823265948" sldId="1291"/>
        </pc:sldMkLst>
        <pc:spChg chg="mod">
          <ac:chgData name="Alfred Asterjadhi" userId="39de57b9-85c0-4fd1-aaac-8ca2b6560ad0" providerId="ADAL" clId="{7B6DA559-9A89-4628-A992-B4C563703B00}" dt="2024-10-03T22:59:33.113" v="533" actId="6549"/>
          <ac:spMkLst>
            <pc:docMk/>
            <pc:sldMk cId="823265948" sldId="1291"/>
            <ac:spMk id="2" creationId="{4B5F0D0E-8BB7-48AB-9160-728B8B3399A2}"/>
          </ac:spMkLst>
        </pc:spChg>
        <pc:spChg chg="mod">
          <ac:chgData name="Alfred Asterjadhi" userId="39de57b9-85c0-4fd1-aaac-8ca2b6560ad0" providerId="ADAL" clId="{7B6DA559-9A89-4628-A992-B4C563703B00}" dt="2024-10-03T23:13:19.392" v="766"/>
          <ac:spMkLst>
            <pc:docMk/>
            <pc:sldMk cId="823265948" sldId="1291"/>
            <ac:spMk id="3" creationId="{DFB0BA47-D7B6-4F95-932E-A7AA615BC440}"/>
          </ac:spMkLst>
        </pc:spChg>
      </pc:sldChg>
      <pc:sldChg chg="modSp add mod">
        <pc:chgData name="Alfred Asterjadhi" userId="39de57b9-85c0-4fd1-aaac-8ca2b6560ad0" providerId="ADAL" clId="{7B6DA559-9A89-4628-A992-B4C563703B00}" dt="2024-10-03T23:13:20.889" v="767"/>
        <pc:sldMkLst>
          <pc:docMk/>
          <pc:sldMk cId="2034965301" sldId="1292"/>
        </pc:sldMkLst>
        <pc:spChg chg="mod">
          <ac:chgData name="Alfred Asterjadhi" userId="39de57b9-85c0-4fd1-aaac-8ca2b6560ad0" providerId="ADAL" clId="{7B6DA559-9A89-4628-A992-B4C563703B00}" dt="2024-10-03T22:59:41.378" v="537" actId="20577"/>
          <ac:spMkLst>
            <pc:docMk/>
            <pc:sldMk cId="2034965301" sldId="1292"/>
            <ac:spMk id="2" creationId="{4B5F0D0E-8BB7-48AB-9160-728B8B3399A2}"/>
          </ac:spMkLst>
        </pc:spChg>
        <pc:spChg chg="mod">
          <ac:chgData name="Alfred Asterjadhi" userId="39de57b9-85c0-4fd1-aaac-8ca2b6560ad0" providerId="ADAL" clId="{7B6DA559-9A89-4628-A992-B4C563703B00}" dt="2024-10-03T23:13:20.889" v="767"/>
          <ac:spMkLst>
            <pc:docMk/>
            <pc:sldMk cId="2034965301" sldId="1292"/>
            <ac:spMk id="3" creationId="{DFB0BA47-D7B6-4F95-932E-A7AA615BC440}"/>
          </ac:spMkLst>
        </pc:spChg>
      </pc:sldChg>
      <pc:sldChg chg="modSp add mod">
        <pc:chgData name="Alfred Asterjadhi" userId="39de57b9-85c0-4fd1-aaac-8ca2b6560ad0" providerId="ADAL" clId="{7B6DA559-9A89-4628-A992-B4C563703B00}" dt="2024-10-03T23:13:22.732" v="768"/>
        <pc:sldMkLst>
          <pc:docMk/>
          <pc:sldMk cId="3208411967" sldId="1293"/>
        </pc:sldMkLst>
        <pc:spChg chg="mod">
          <ac:chgData name="Alfred Asterjadhi" userId="39de57b9-85c0-4fd1-aaac-8ca2b6560ad0" providerId="ADAL" clId="{7B6DA559-9A89-4628-A992-B4C563703B00}" dt="2024-10-03T22:59:55.449" v="540" actId="6549"/>
          <ac:spMkLst>
            <pc:docMk/>
            <pc:sldMk cId="3208411967" sldId="1293"/>
            <ac:spMk id="2" creationId="{4B5F0D0E-8BB7-48AB-9160-728B8B3399A2}"/>
          </ac:spMkLst>
        </pc:spChg>
        <pc:spChg chg="mod">
          <ac:chgData name="Alfred Asterjadhi" userId="39de57b9-85c0-4fd1-aaac-8ca2b6560ad0" providerId="ADAL" clId="{7B6DA559-9A89-4628-A992-B4C563703B00}" dt="2024-10-03T23:13:22.732" v="768"/>
          <ac:spMkLst>
            <pc:docMk/>
            <pc:sldMk cId="3208411967" sldId="1293"/>
            <ac:spMk id="3" creationId="{DFB0BA47-D7B6-4F95-932E-A7AA615BC440}"/>
          </ac:spMkLst>
        </pc:spChg>
      </pc:sldChg>
      <pc:sldChg chg="modSp add mod">
        <pc:chgData name="Alfred Asterjadhi" userId="39de57b9-85c0-4fd1-aaac-8ca2b6560ad0" providerId="ADAL" clId="{7B6DA559-9A89-4628-A992-B4C563703B00}" dt="2024-10-03T23:13:23.990" v="769"/>
        <pc:sldMkLst>
          <pc:docMk/>
          <pc:sldMk cId="2866206975" sldId="1294"/>
        </pc:sldMkLst>
        <pc:spChg chg="mod">
          <ac:chgData name="Alfred Asterjadhi" userId="39de57b9-85c0-4fd1-aaac-8ca2b6560ad0" providerId="ADAL" clId="{7B6DA559-9A89-4628-A992-B4C563703B00}" dt="2024-10-03T22:59:58.426" v="542" actId="20577"/>
          <ac:spMkLst>
            <pc:docMk/>
            <pc:sldMk cId="2866206975" sldId="1294"/>
            <ac:spMk id="2" creationId="{4B5F0D0E-8BB7-48AB-9160-728B8B3399A2}"/>
          </ac:spMkLst>
        </pc:spChg>
        <pc:spChg chg="mod">
          <ac:chgData name="Alfred Asterjadhi" userId="39de57b9-85c0-4fd1-aaac-8ca2b6560ad0" providerId="ADAL" clId="{7B6DA559-9A89-4628-A992-B4C563703B00}" dt="2024-10-03T23:13:23.990" v="769"/>
          <ac:spMkLst>
            <pc:docMk/>
            <pc:sldMk cId="2866206975" sldId="1294"/>
            <ac:spMk id="3" creationId="{DFB0BA47-D7B6-4F95-932E-A7AA615BC440}"/>
          </ac:spMkLst>
        </pc:spChg>
      </pc:sldChg>
      <pc:sldChg chg="modSp add mod">
        <pc:chgData name="Alfred Asterjadhi" userId="39de57b9-85c0-4fd1-aaac-8ca2b6560ad0" providerId="ADAL" clId="{7B6DA559-9A89-4628-A992-B4C563703B00}" dt="2024-10-03T23:13:25.411" v="770"/>
        <pc:sldMkLst>
          <pc:docMk/>
          <pc:sldMk cId="2384632981" sldId="1295"/>
        </pc:sldMkLst>
        <pc:spChg chg="mod">
          <ac:chgData name="Alfred Asterjadhi" userId="39de57b9-85c0-4fd1-aaac-8ca2b6560ad0" providerId="ADAL" clId="{7B6DA559-9A89-4628-A992-B4C563703B00}" dt="2024-10-03T23:00:10.445" v="544" actId="20577"/>
          <ac:spMkLst>
            <pc:docMk/>
            <pc:sldMk cId="2384632981" sldId="1295"/>
            <ac:spMk id="2" creationId="{4B5F0D0E-8BB7-48AB-9160-728B8B3399A2}"/>
          </ac:spMkLst>
        </pc:spChg>
        <pc:spChg chg="mod">
          <ac:chgData name="Alfred Asterjadhi" userId="39de57b9-85c0-4fd1-aaac-8ca2b6560ad0" providerId="ADAL" clId="{7B6DA559-9A89-4628-A992-B4C563703B00}" dt="2024-10-03T23:13:25.411" v="770"/>
          <ac:spMkLst>
            <pc:docMk/>
            <pc:sldMk cId="2384632981" sldId="1295"/>
            <ac:spMk id="3" creationId="{DFB0BA47-D7B6-4F95-932E-A7AA615BC440}"/>
          </ac:spMkLst>
        </pc:spChg>
      </pc:sldChg>
      <pc:sldChg chg="modSp add mod">
        <pc:chgData name="Alfred Asterjadhi" userId="39de57b9-85c0-4fd1-aaac-8ca2b6560ad0" providerId="ADAL" clId="{7B6DA559-9A89-4628-A992-B4C563703B00}" dt="2024-10-03T23:13:26.870" v="771"/>
        <pc:sldMkLst>
          <pc:docMk/>
          <pc:sldMk cId="3622002728" sldId="1296"/>
        </pc:sldMkLst>
        <pc:spChg chg="mod">
          <ac:chgData name="Alfred Asterjadhi" userId="39de57b9-85c0-4fd1-aaac-8ca2b6560ad0" providerId="ADAL" clId="{7B6DA559-9A89-4628-A992-B4C563703B00}" dt="2024-10-03T23:00:13.228" v="545" actId="20577"/>
          <ac:spMkLst>
            <pc:docMk/>
            <pc:sldMk cId="3622002728" sldId="1296"/>
            <ac:spMk id="2" creationId="{4B5F0D0E-8BB7-48AB-9160-728B8B3399A2}"/>
          </ac:spMkLst>
        </pc:spChg>
        <pc:spChg chg="mod">
          <ac:chgData name="Alfred Asterjadhi" userId="39de57b9-85c0-4fd1-aaac-8ca2b6560ad0" providerId="ADAL" clId="{7B6DA559-9A89-4628-A992-B4C563703B00}" dt="2024-10-03T23:13:26.870" v="771"/>
          <ac:spMkLst>
            <pc:docMk/>
            <pc:sldMk cId="3622002728" sldId="1296"/>
            <ac:spMk id="3" creationId="{DFB0BA47-D7B6-4F95-932E-A7AA615BC440}"/>
          </ac:spMkLst>
        </pc:spChg>
      </pc:sldChg>
      <pc:sldChg chg="modSp new mod">
        <pc:chgData name="Alfred Asterjadhi" userId="39de57b9-85c0-4fd1-aaac-8ca2b6560ad0" providerId="ADAL" clId="{7B6DA559-9A89-4628-A992-B4C563703B00}" dt="2024-10-03T23:13:48.911" v="773"/>
        <pc:sldMkLst>
          <pc:docMk/>
          <pc:sldMk cId="897555814" sldId="1297"/>
        </pc:sldMkLst>
        <pc:spChg chg="mod">
          <ac:chgData name="Alfred Asterjadhi" userId="39de57b9-85c0-4fd1-aaac-8ca2b6560ad0" providerId="ADAL" clId="{7B6DA559-9A89-4628-A992-B4C563703B00}" dt="2024-10-03T23:13:48.911" v="773"/>
          <ac:spMkLst>
            <pc:docMk/>
            <pc:sldMk cId="897555814" sldId="1297"/>
            <ac:spMk id="2" creationId="{9D953FE6-C292-E9EC-9B71-FDB6AE26809B}"/>
          </ac:spMkLst>
        </pc:spChg>
      </pc:sldChg>
      <pc:sldChg chg="add">
        <pc:chgData name="Alfred Asterjadhi" userId="39de57b9-85c0-4fd1-aaac-8ca2b6560ad0" providerId="ADAL" clId="{7B6DA559-9A89-4628-A992-B4C563703B00}" dt="2024-10-03T23:13:53.595" v="774"/>
        <pc:sldMkLst>
          <pc:docMk/>
          <pc:sldMk cId="3481136858" sldId="1298"/>
        </pc:sldMkLst>
      </pc:sldChg>
      <pc:sldChg chg="add">
        <pc:chgData name="Alfred Asterjadhi" userId="39de57b9-85c0-4fd1-aaac-8ca2b6560ad0" providerId="ADAL" clId="{7B6DA559-9A89-4628-A992-B4C563703B00}" dt="2024-10-03T23:14:08.043" v="775"/>
        <pc:sldMkLst>
          <pc:docMk/>
          <pc:sldMk cId="1927957563" sldId="1299"/>
        </pc:sldMkLst>
      </pc:sldChg>
      <pc:sldChg chg="add">
        <pc:chgData name="Alfred Asterjadhi" userId="39de57b9-85c0-4fd1-aaac-8ca2b6560ad0" providerId="ADAL" clId="{7B6DA559-9A89-4628-A992-B4C563703B00}" dt="2024-10-03T23:14:09.902" v="776"/>
        <pc:sldMkLst>
          <pc:docMk/>
          <pc:sldMk cId="1002082164" sldId="1300"/>
        </pc:sldMkLst>
      </pc:sldChg>
      <pc:sldChg chg="add">
        <pc:chgData name="Alfred Asterjadhi" userId="39de57b9-85c0-4fd1-aaac-8ca2b6560ad0" providerId="ADAL" clId="{7B6DA559-9A89-4628-A992-B4C563703B00}" dt="2024-10-03T23:14:11.609" v="777"/>
        <pc:sldMkLst>
          <pc:docMk/>
          <pc:sldMk cId="953190269" sldId="1301"/>
        </pc:sldMkLst>
      </pc:sldChg>
      <pc:sldChg chg="add">
        <pc:chgData name="Alfred Asterjadhi" userId="39de57b9-85c0-4fd1-aaac-8ca2b6560ad0" providerId="ADAL" clId="{7B6DA559-9A89-4628-A992-B4C563703B00}" dt="2024-10-03T23:14:14.930" v="778"/>
        <pc:sldMkLst>
          <pc:docMk/>
          <pc:sldMk cId="2175163893" sldId="1302"/>
        </pc:sldMkLst>
      </pc:sldChg>
      <pc:sldChg chg="add">
        <pc:chgData name="Alfred Asterjadhi" userId="39de57b9-85c0-4fd1-aaac-8ca2b6560ad0" providerId="ADAL" clId="{7B6DA559-9A89-4628-A992-B4C563703B00}" dt="2024-10-03T23:14:16.968" v="779"/>
        <pc:sldMkLst>
          <pc:docMk/>
          <pc:sldMk cId="4166417920" sldId="1303"/>
        </pc:sldMkLst>
      </pc:sldChg>
      <pc:sldChg chg="add">
        <pc:chgData name="Alfred Asterjadhi" userId="39de57b9-85c0-4fd1-aaac-8ca2b6560ad0" providerId="ADAL" clId="{7B6DA559-9A89-4628-A992-B4C563703B00}" dt="2024-10-03T23:14:19.100" v="780"/>
        <pc:sldMkLst>
          <pc:docMk/>
          <pc:sldMk cId="3544057812" sldId="1304"/>
        </pc:sldMkLst>
      </pc:sldChg>
      <pc:sldChg chg="add">
        <pc:chgData name="Alfred Asterjadhi" userId="39de57b9-85c0-4fd1-aaac-8ca2b6560ad0" providerId="ADAL" clId="{7B6DA559-9A89-4628-A992-B4C563703B00}" dt="2024-10-03T23:14:21.394" v="781"/>
        <pc:sldMkLst>
          <pc:docMk/>
          <pc:sldMk cId="2201529688" sldId="1305"/>
        </pc:sldMkLst>
      </pc:sldChg>
      <pc:sldChg chg="add">
        <pc:chgData name="Alfred Asterjadhi" userId="39de57b9-85c0-4fd1-aaac-8ca2b6560ad0" providerId="ADAL" clId="{7B6DA559-9A89-4628-A992-B4C563703B00}" dt="2024-10-03T23:14:23.482" v="782"/>
        <pc:sldMkLst>
          <pc:docMk/>
          <pc:sldMk cId="1323344737" sldId="1306"/>
        </pc:sldMkLst>
      </pc:sldChg>
      <pc:sldMasterChg chg="modSp mod modSldLayout">
        <pc:chgData name="Alfred Asterjadhi" userId="39de57b9-85c0-4fd1-aaac-8ca2b6560ad0" providerId="ADAL" clId="{7B6DA559-9A89-4628-A992-B4C563703B00}" dt="2024-09-27T17:33:41.637" v="34"/>
        <pc:sldMasterMkLst>
          <pc:docMk/>
          <pc:sldMasterMk cId="0" sldId="2147483648"/>
        </pc:sldMasterMkLst>
        <pc:spChg chg="mod">
          <ac:chgData name="Alfred Asterjadhi" userId="39de57b9-85c0-4fd1-aaac-8ca2b6560ad0" providerId="ADAL" clId="{7B6DA559-9A89-4628-A992-B4C563703B00}" dt="2024-09-27T17:33:20.327" v="20" actId="20577"/>
          <ac:spMkLst>
            <pc:docMk/>
            <pc:sldMasterMk cId="0" sldId="2147483648"/>
            <ac:spMk id="10" creationId="{00000000-0000-0000-0000-000000000000}"/>
          </ac:spMkLst>
        </pc:spChg>
        <pc:spChg chg="mod">
          <ac:chgData name="Alfred Asterjadhi" userId="39de57b9-85c0-4fd1-aaac-8ca2b6560ad0" providerId="ADAL" clId="{7B6DA559-9A89-4628-A992-B4C563703B00}" dt="2024-09-27T17:33:27.849" v="28" actId="20577"/>
          <ac:spMkLst>
            <pc:docMk/>
            <pc:sldMasterMk cId="0" sldId="2147483648"/>
            <ac:spMk id="1027" creationId="{00000000-0000-0000-0000-000000000000}"/>
          </ac:spMkLst>
        </pc:spChg>
        <pc:sldLayoutChg chg="modSp mod">
          <pc:chgData name="Alfred Asterjadhi" userId="39de57b9-85c0-4fd1-aaac-8ca2b6560ad0" providerId="ADAL" clId="{7B6DA559-9A89-4628-A992-B4C563703B00}" dt="2024-09-27T17:33:33.943" v="29"/>
          <pc:sldLayoutMkLst>
            <pc:docMk/>
            <pc:sldMasterMk cId="0" sldId="2147483648"/>
            <pc:sldLayoutMk cId="0" sldId="2147483649"/>
          </pc:sldLayoutMkLst>
          <pc:spChg chg="mod">
            <ac:chgData name="Alfred Asterjadhi" userId="39de57b9-85c0-4fd1-aaac-8ca2b6560ad0" providerId="ADAL" clId="{7B6DA559-9A89-4628-A992-B4C563703B00}" dt="2024-09-27T17:33:33.943" v="29"/>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7B6DA559-9A89-4628-A992-B4C563703B00}" dt="2024-09-27T17:33:35.490" v="30"/>
          <pc:sldLayoutMkLst>
            <pc:docMk/>
            <pc:sldMasterMk cId="0" sldId="2147483648"/>
            <pc:sldLayoutMk cId="0" sldId="2147483650"/>
          </pc:sldLayoutMkLst>
          <pc:spChg chg="mod">
            <ac:chgData name="Alfred Asterjadhi" userId="39de57b9-85c0-4fd1-aaac-8ca2b6560ad0" providerId="ADAL" clId="{7B6DA559-9A89-4628-A992-B4C563703B00}" dt="2024-09-27T17:33:35.490" v="3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7B6DA559-9A89-4628-A992-B4C563703B00}" dt="2024-09-27T17:33:36.632" v="31"/>
          <pc:sldLayoutMkLst>
            <pc:docMk/>
            <pc:sldMasterMk cId="0" sldId="2147483648"/>
            <pc:sldLayoutMk cId="0" sldId="2147483651"/>
          </pc:sldLayoutMkLst>
          <pc:spChg chg="mod">
            <ac:chgData name="Alfred Asterjadhi" userId="39de57b9-85c0-4fd1-aaac-8ca2b6560ad0" providerId="ADAL" clId="{7B6DA559-9A89-4628-A992-B4C563703B00}" dt="2024-09-27T17:33:36.632" v="31"/>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7B6DA559-9A89-4628-A992-B4C563703B00}" dt="2024-09-27T17:33:37.870" v="32"/>
          <pc:sldLayoutMkLst>
            <pc:docMk/>
            <pc:sldMasterMk cId="0" sldId="2147483648"/>
            <pc:sldLayoutMk cId="0" sldId="2147483652"/>
          </pc:sldLayoutMkLst>
          <pc:spChg chg="mod">
            <ac:chgData name="Alfred Asterjadhi" userId="39de57b9-85c0-4fd1-aaac-8ca2b6560ad0" providerId="ADAL" clId="{7B6DA559-9A89-4628-A992-B4C563703B00}" dt="2024-09-27T17:33:37.870" v="32"/>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7B6DA559-9A89-4628-A992-B4C563703B00}" dt="2024-09-27T17:33:40.171" v="33"/>
          <pc:sldLayoutMkLst>
            <pc:docMk/>
            <pc:sldMasterMk cId="0" sldId="2147483648"/>
            <pc:sldLayoutMk cId="0" sldId="2147483654"/>
          </pc:sldLayoutMkLst>
          <pc:spChg chg="mod">
            <ac:chgData name="Alfred Asterjadhi" userId="39de57b9-85c0-4fd1-aaac-8ca2b6560ad0" providerId="ADAL" clId="{7B6DA559-9A89-4628-A992-B4C563703B00}" dt="2024-09-27T17:33:40.171" v="33"/>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7B6DA559-9A89-4628-A992-B4C563703B00}" dt="2024-09-27T17:33:41.637" v="34"/>
          <pc:sldLayoutMkLst>
            <pc:docMk/>
            <pc:sldMasterMk cId="0" sldId="2147483648"/>
            <pc:sldLayoutMk cId="0" sldId="2147483655"/>
          </pc:sldLayoutMkLst>
          <pc:spChg chg="mod">
            <ac:chgData name="Alfred Asterjadhi" userId="39de57b9-85c0-4fd1-aaac-8ca2b6560ad0" providerId="ADAL" clId="{7B6DA559-9A89-4628-A992-B4C563703B00}" dt="2024-09-27T17:33:41.637" v="34"/>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November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Technologies,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November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Technologies,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November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Technologies,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November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Technologies,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802.11-24/1667r2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1226-00-00bn-icf-icr-design.pptx" TargetMode="External"/><Relationship Id="rId3" Type="http://schemas.openxmlformats.org/officeDocument/2006/relationships/hyperlink" Target="https://mentor.ieee.org/802.11/dcn/24/11-24-1123-00-00bn-client-experience-reporting.pptx" TargetMode="External"/><Relationship Id="rId7" Type="http://schemas.openxmlformats.org/officeDocument/2006/relationships/hyperlink" Target="https://mentor.ieee.org/802.11/dcn/24/11-24-1224-00-00bn-joint-medium-access-and-txop-shar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221-01-00bn-icf-icr-follow-up.pptx" TargetMode="External"/><Relationship Id="rId11" Type="http://schemas.openxmlformats.org/officeDocument/2006/relationships/hyperlink" Target="https://mentor.ieee.org/802.11/dcn/24/11-24-1261-00-00bn-considerations-on-client-power-save-for-11bn.pptx" TargetMode="External"/><Relationship Id="rId5" Type="http://schemas.openxmlformats.org/officeDocument/2006/relationships/hyperlink" Target="https://mentor.ieee.org/802.11/dcn/24/11-24-1207-00-00bn-preemption-session-setup.pptx" TargetMode="External"/><Relationship Id="rId10" Type="http://schemas.openxmlformats.org/officeDocument/2006/relationships/hyperlink" Target="https://mentor.ieee.org/802.11/dcn/24/11-24-1257-00-00bn-preemption-procedure-and-indication-follow-up.pptx" TargetMode="External"/><Relationship Id="rId4" Type="http://schemas.openxmlformats.org/officeDocument/2006/relationships/hyperlink" Target="https://mentor.ieee.org/802.11/dcn/24/11-24-1193-01-00bn-edca-for-high-priority-access.pptx" TargetMode="External"/><Relationship Id="rId9" Type="http://schemas.openxmlformats.org/officeDocument/2006/relationships/hyperlink" Target="https://mentor.ieee.org/802.11/dcn/24/11-24-1247-00-00bn-icf-icr-design-for-coex.pptx" TargetMode="External"/></Relationships>
</file>

<file path=ppt/slides/_rels/slide21.xml.rels><?xml version="1.0" encoding="UTF-8" standalone="yes"?>
<Relationships xmlns="http://schemas.openxmlformats.org/package/2006/relationships"><Relationship Id="rId8" Type="http://schemas.openxmlformats.org/officeDocument/2006/relationships/hyperlink" Target="https://mentor.ieee.org/802.11/dcn/24/11-24-1435-00-00bn-uhr-multi-channel-access.pptx" TargetMode="External"/><Relationship Id="rId3" Type="http://schemas.openxmlformats.org/officeDocument/2006/relationships/hyperlink" Target="https://mentor.ieee.org/802.11/dcn/24/11-24-0864-00-00bn-edca-enhancement-for-low-latency-traffic.pptx" TargetMode="External"/><Relationship Id="rId7" Type="http://schemas.openxmlformats.org/officeDocument/2006/relationships/hyperlink" Target="https://mentor.ieee.org/802.11/dcn/24/11-24-1388-01-00bn-thoughts-on-interface-between-ap-mlds-for-reamless-roaming.pptx" TargetMode="External"/><Relationship Id="rId2" Type="http://schemas.openxmlformats.org/officeDocument/2006/relationships/hyperlink" Target="https://mentor.ieee.org/802.11/dcn/24/11-24-0743-00-00bn-simulation-results-for-map-obss-twt-management.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375-00-00bn-coordinated-tdma-analysis-for-time-sensitive-traffic-under-congested-scenarios.pptx" TargetMode="External"/><Relationship Id="rId5" Type="http://schemas.openxmlformats.org/officeDocument/2006/relationships/hyperlink" Target="https://mentor.ieee.org/802.11/dcn/24/11-24-1157-00-00bn-discussions-on-dynamic-subchannel-operation.pptx" TargetMode="External"/><Relationship Id="rId4" Type="http://schemas.openxmlformats.org/officeDocument/2006/relationships/hyperlink" Target="https://mentor.ieee.org/802.11/dcn/24/11-24-1093-00-00bn-special-scenarios-in-non-primary-channel-access.pptx" TargetMode="External"/></Relationships>
</file>

<file path=ppt/slides/_rels/slide22.xml.rels><?xml version="1.0" encoding="UTF-8" standalone="yes"?>
<Relationships xmlns="http://schemas.openxmlformats.org/package/2006/relationships"><Relationship Id="rId8" Type="http://schemas.openxmlformats.org/officeDocument/2006/relationships/hyperlink" Target="https://mentor.ieee.org/802.11/dcn/24/11-24-1468-00-00bn-credibility-criterion-for-txop-preemption.pptx" TargetMode="External"/><Relationship Id="rId13" Type="http://schemas.openxmlformats.org/officeDocument/2006/relationships/hyperlink" Target="https://mentor.ieee.org/802.11/dcn/24/11-24-1504-00-00bn-considerations-on-aperiodic-in-device-coexistence.pptx" TargetMode="External"/><Relationship Id="rId3" Type="http://schemas.openxmlformats.org/officeDocument/2006/relationships/hyperlink" Target="https://mentor.ieee.org/802.11/dcn/24/11-24-1444-00-00bn-roaming-with-context-transfer.pptx" TargetMode="External"/><Relationship Id="rId7" Type="http://schemas.openxmlformats.org/officeDocument/2006/relationships/hyperlink" Target="https://mentor.ieee.org/802.11/dcn/24/11-24-1457-00-00bn-r-twt-sharing.pptx" TargetMode="External"/><Relationship Id="rId12" Type="http://schemas.openxmlformats.org/officeDocument/2006/relationships/hyperlink" Target="https://mentor.ieee.org/802.11/dcn/24/11-24-1499-00-00bn-low-latency-bss-indication.pptx" TargetMode="External"/><Relationship Id="rId2" Type="http://schemas.openxmlformats.org/officeDocument/2006/relationships/hyperlink" Target="https://mentor.ieee.org/802.11/dcn/24/11-24-1438-00-00bn-enabling-qos-monitoring-at-ap-side.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453-00-00bn-concurrent-messaging.pptx" TargetMode="External"/><Relationship Id="rId11" Type="http://schemas.openxmlformats.org/officeDocument/2006/relationships/hyperlink" Target="https://mentor.ieee.org/802.11/dcn/24/11-24-1492-00-00bn-comparison-between-dynamic-and-fixed-start-csd-assignment.pptx" TargetMode="External"/><Relationship Id="rId5" Type="http://schemas.openxmlformats.org/officeDocument/2006/relationships/hyperlink" Target="https://mentor.ieee.org/802.11/dcn/24/11-24-1447-00-00bn-in-device-coexistence-indication.pptx" TargetMode="External"/><Relationship Id="rId10" Type="http://schemas.openxmlformats.org/officeDocument/2006/relationships/hyperlink" Target="https://mentor.ieee.org/802.11/dcn/24/11-24-1487-00-00bn-ldpc-and-framing-settings-for-ultra-high-reliability.pptx" TargetMode="External"/><Relationship Id="rId4" Type="http://schemas.openxmlformats.org/officeDocument/2006/relationships/hyperlink" Target="https://mentor.ieee.org/802.11/dcn/24/11-24-1445-00-00bn-indication-for-coex-event.pptx" TargetMode="External"/><Relationship Id="rId9" Type="http://schemas.openxmlformats.org/officeDocument/2006/relationships/hyperlink" Target="https://mentor.ieee.org/802.11/dcn/24/11-24-1476-00-00bn-seamless-roaming-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1559-00-00bn-in-device-coexistence-next-steps.pptx" TargetMode="External"/><Relationship Id="rId3" Type="http://schemas.openxmlformats.org/officeDocument/2006/relationships/hyperlink" Target="https://mentor.ieee.org/802.11/dcn/24/11-24-1528-00-00bn-details-on-data-forwarding-for-seamless-roaming.pptx" TargetMode="External"/><Relationship Id="rId7" Type="http://schemas.openxmlformats.org/officeDocument/2006/relationships/hyperlink" Target="https://mentor.ieee.org/802.11/dcn/24/11-24-1556-01-00bn-thoughts-on-dru-availability-for-regulatory-compliance.pptx" TargetMode="External"/><Relationship Id="rId2" Type="http://schemas.openxmlformats.org/officeDocument/2006/relationships/hyperlink" Target="https://mentor.ieee.org/802.11/dcn/24/11-24-1508-00-00bn-channel-protection-in-elr-scenarios.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1550-00-00bn-in-device-coexistence-follow-up.pptx" TargetMode="External"/><Relationship Id="rId5" Type="http://schemas.openxmlformats.org/officeDocument/2006/relationships/hyperlink" Target="https://mentor.ieee.org/802.11/dcn/24/11-24-1547-00-00bn-npca-operation-for-idc-management.pptx" TargetMode="External"/><Relationship Id="rId4" Type="http://schemas.openxmlformats.org/officeDocument/2006/relationships/hyperlink" Target="https://mentor.ieee.org/802.11/dcn/24/11-24-1531-01-00bn-non-period-idc-signaling-enhancements.pptx" TargetMode="External"/><Relationship Id="rId9" Type="http://schemas.openxmlformats.org/officeDocument/2006/relationships/hyperlink" Target="https://mentor.ieee.org/802.11/dcn/24/11-24-1562-00-00bn-in-device-coexistence-follow-up.ppt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4/11-24-1583-00-00bn-icr-transmission-follow-up.pptx" TargetMode="External"/><Relationship Id="rId2" Type="http://schemas.openxmlformats.org/officeDocument/2006/relationships/hyperlink" Target="https://mentor.ieee.org/802.11/dcn/24/11-24-1577-00-00bn-non-primary-channel-access-during-r-twt-coordination.pptx" TargetMode="External"/><Relationship Id="rId1" Type="http://schemas.openxmlformats.org/officeDocument/2006/relationships/slideLayout" Target="../slideLayouts/slideLayout5.xml"/><Relationship Id="rId5" Type="http://schemas.openxmlformats.org/officeDocument/2006/relationships/hyperlink" Target="https://mentor.ieee.org/802.11/dcn/24/11-24-1452-00-00bn-coordinated-measurement-follow-up.pptx" TargetMode="External"/><Relationship Id="rId4" Type="http://schemas.openxmlformats.org/officeDocument/2006/relationships/hyperlink" Target="https://mentor.ieee.org/802.11/dcn/24/11-24-1591-00-00bn-thoughts-on-seamless-roaming-and-npca.ppt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24/11-24-1611-00-00bn-power-save-capabilities.pptx" TargetMode="External"/><Relationship Id="rId2" Type="http://schemas.openxmlformats.org/officeDocument/2006/relationships/hyperlink" Target="https://mentor.ieee.org/802.11/dcn/24/11-24-1507-00-00bn-uhr-trigger-frame-design.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1646-00-00bn-further-considerations-for-generalized-map-framework.pptx" TargetMode="Externa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24/11-24-1713-00-00bn-further-considerations-for-generalized-map-framework-follow-up.pptx" TargetMode="Externa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cvent.me/eDZgoD"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4/11-24-1828-00-00bn-2xldpc-encoding-parameters.pptx" TargetMode="External"/><Relationship Id="rId2" Type="http://schemas.openxmlformats.org/officeDocument/2006/relationships/hyperlink" Target="https://mentor.ieee.org/802.11/dcn/24/11-24-1487-00-00bn-ldpc-and-framing-settings-for-ultra-high-reliability.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01-00-00bn-dru-ltf-sequence-design-for-40mhz-dbw.pptx" TargetMode="External"/><Relationship Id="rId5" Type="http://schemas.openxmlformats.org/officeDocument/2006/relationships/hyperlink" Target="https://mentor.ieee.org/802.11/dcn/24/11-24-1556-01-00bn-thoughts-on-dru-availability-for-regulatory-compliance.pptx" TargetMode="External"/><Relationship Id="rId4" Type="http://schemas.openxmlformats.org/officeDocument/2006/relationships/hyperlink" Target="https://mentor.ieee.org/802.11/dcn/24/11-24-1492-00-00bn-comparison-between-dynamic-and-fixed-start-csd-assignment.pptx"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1123-00-00bn-client-experience-reporting.pptx" TargetMode="External"/><Relationship Id="rId2" Type="http://schemas.openxmlformats.org/officeDocument/2006/relationships/hyperlink" Target="https://mentor.ieee.org/802.11/dcn/24/11-24-0888-00-00bn-trigger-based-spatial-reuse-and-p2p-transmission.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963-01-00bn-enhancement-of-bsr-follow-up.pptx" TargetMode="Externa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4/11-24-1643-20-00bn-sept-nov-tgbn-teleconference-agenda.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1755-00-00bn-tgbn-september-october-2024-teleconferences-minutes.docx" TargetMode="External"/><Relationship Id="rId2" Type="http://schemas.openxmlformats.org/officeDocument/2006/relationships/hyperlink" Target="https://mentor.ieee.org/802.11/dcn/24/11-24-1684-01-00bn-tgbn-september-2024-meeting-minutes.doc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hyperlink" Target="https://mentor.ieee.org/802.11/dcn/24/11-24-1705-00-00bn-frer-for-802-11bn.pptx" TargetMode="External"/><Relationship Id="rId2" Type="http://schemas.openxmlformats.org/officeDocument/2006/relationships/hyperlink" Target="https://mentor.ieee.org/802.11/dcn/24/11-24-1499-03-00bn-low-latency-bss-indic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35-00-00bn-uhr-multi-channel-access.pptx" TargetMode="External"/><Relationship Id="rId5" Type="http://schemas.openxmlformats.org/officeDocument/2006/relationships/hyperlink" Target="https://mentor.ieee.org/802.11/dcn/24/11-24-0963-01-00bn-enhancement-of-bsr-follow-up.pptx" TargetMode="External"/><Relationship Id="rId4" Type="http://schemas.openxmlformats.org/officeDocument/2006/relationships/hyperlink" Target="https://mentor.ieee.org/802.11/dcn/24/11-24-1823-00-00bn-csi-in-sounding-in-cbf.pptx" TargetMode="External"/></Relationships>
</file>

<file path=ppt/slides/_rels/slide51.xml.rels><?xml version="1.0" encoding="UTF-8" standalone="yes"?>
<Relationships xmlns="http://schemas.openxmlformats.org/package/2006/relationships"><Relationship Id="rId3" Type="http://schemas.openxmlformats.org/officeDocument/2006/relationships/hyperlink" Target="https://mentor.ieee.org/802.11/dcn/24/11-24-1901-00-00bn-dru-ltf-sequence-design-for-40mhz-dbw.pptx" TargetMode="External"/><Relationship Id="rId2" Type="http://schemas.openxmlformats.org/officeDocument/2006/relationships/hyperlink" Target="https://mentor.ieee.org/802.11/dcn/24/11-24-1556-01-00bn-thoughts-on-dru-availability-for-regulatory-complianc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00-00-00bn-collision-detection-mark-for-enhanced-channel-access.pptx" TargetMode="External"/><Relationship Id="rId5" Type="http://schemas.openxmlformats.org/officeDocument/2006/relationships/hyperlink" Target="https://mentor.ieee.org/802.11/dcn/24/11-24-1071-00-00bn-lpi-ppdu-puncturing-follow-up.pptx" TargetMode="External"/><Relationship Id="rId4" Type="http://schemas.openxmlformats.org/officeDocument/2006/relationships/hyperlink" Target="https://mentor.ieee.org/802.11/dcn/24/11-24-1586-00-00bn-reducing-csd-collisions-for-dru-stf.pptx" TargetMode="Externa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s://mentor.ieee.org/802.11/dcn/24/11-24-1257-00-00bn-preemption-procedure-and-indication-follow-up.pptx" TargetMode="External"/><Relationship Id="rId2" Type="http://schemas.openxmlformats.org/officeDocument/2006/relationships/hyperlink" Target="https://mentor.ieee.org/802.11/dcn/24/11-24-1207-00-00bn-preemption-session-setup.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468-00-00bn-credibility-criterion-for-txop-preemption.pptx" TargetMode="Externa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4/11-24-1712-01-00bn-dru-tone-plan-for-20-mhz-distribution-bandwidth.pptx" TargetMode="External"/><Relationship Id="rId2" Type="http://schemas.openxmlformats.org/officeDocument/2006/relationships/hyperlink" Target="https://mentor.ieee.org/802.11/dcn/24/11-24-1470-01-00bn-proposal-for-dru-tone-pa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771-00-00bn-antenna-selection-for-uhr.pptx" TargetMode="External"/><Relationship Id="rId4" Type="http://schemas.openxmlformats.org/officeDocument/2006/relationships/hyperlink" Target="https://mentor.ieee.org/802.11/dcn/24/11-24-1856-00-00bn-tone-distribution-in-dru-with-puncturing-follow-up.pptx"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3" Type="http://schemas.openxmlformats.org/officeDocument/2006/relationships/hyperlink" Target="https://mentor.ieee.org/802.11/dcn/24/11-24-1226-00-00bn-icf-icr-design.pptx" TargetMode="External"/><Relationship Id="rId7" Type="http://schemas.openxmlformats.org/officeDocument/2006/relationships/hyperlink" Target="https://mentor.ieee.org/802.11/dcn/24/11-24-1504-00-00bn-considerations-on-aperiodic-in-device-coexistence.pptx" TargetMode="External"/><Relationship Id="rId2" Type="http://schemas.openxmlformats.org/officeDocument/2006/relationships/hyperlink" Target="https://mentor.ieee.org/802.11/dcn/24/11-24-1221-01-00bn-icf-icr-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490-00-00bn-more-consideration-of-icr-crf-for-in-device-coexistence.pptx" TargetMode="External"/><Relationship Id="rId5" Type="http://schemas.openxmlformats.org/officeDocument/2006/relationships/hyperlink" Target="https://mentor.ieee.org/802.11/dcn/24/11-24-1445-00-00bn-indication-for-coex-event.pptx" TargetMode="External"/><Relationship Id="rId4" Type="http://schemas.openxmlformats.org/officeDocument/2006/relationships/hyperlink" Target="https://mentor.ieee.org/802.11/dcn/24/11-24-1247-00-00bn-icf-icr-design-for-coex.pptx" TargetMode="Externa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4/11-24-1749-00-00bn-discussion-on-coordinated-sounding.pptx" TargetMode="External"/><Relationship Id="rId7" Type="http://schemas.openxmlformats.org/officeDocument/2006/relationships/hyperlink" Target="https://mentor.ieee.org/802.11/dcn/24/11-24-1865-00-00bn-universal-sounding-and-ndpa-signaling.pptx" TargetMode="External"/><Relationship Id="rId2" Type="http://schemas.openxmlformats.org/officeDocument/2006/relationships/hyperlink" Target="https://mentor.ieee.org/802.11/dcn/24/11-24-1542-00-00bn-sounding-schemes-for-coordinated-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43-00-00bn-obss-sounding-for-c-bf.pptx" TargetMode="External"/><Relationship Id="rId5" Type="http://schemas.openxmlformats.org/officeDocument/2006/relationships/hyperlink" Target="https://mentor.ieee.org/802.11/dcn/24/11-24-1835-00-00bn-backward-compatible-sounding-for-cobf.pptx" TargetMode="External"/><Relationship Id="rId4" Type="http://schemas.openxmlformats.org/officeDocument/2006/relationships/hyperlink" Target="https://mentor.ieee.org/802.11/dcn/24/11-24-1779-00-00bn-multi-ap-sounding-and-precoding.pptx" TargetMode="External"/></Relationships>
</file>

<file path=ppt/slides/_rels/slide66.xml.rels><?xml version="1.0" encoding="UTF-8" standalone="yes"?>
<Relationships xmlns="http://schemas.openxmlformats.org/package/2006/relationships"><Relationship Id="rId3" Type="http://schemas.openxmlformats.org/officeDocument/2006/relationships/hyperlink" Target="https://mentor.ieee.org/802.11/dcn/24/11-24-1485-01-00bn-considerations-for-elr-ppdu-format.pptx" TargetMode="External"/><Relationship Id="rId2" Type="http://schemas.openxmlformats.org/officeDocument/2006/relationships/hyperlink" Target="https://mentor.ieee.org/802.11/dcn/24/11-24-1901-00-00bn-dru-ltf-sequence-design-for-40mhz-dbw.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573-00-00bn-an-elr-ppdu-follow-up.pptx" TargetMode="External"/><Relationship Id="rId5" Type="http://schemas.openxmlformats.org/officeDocument/2006/relationships/hyperlink" Target="https://mentor.ieee.org/802.11/dcn/24/11-24-1478-04-00bn-elr-ppdu-design.pptx" TargetMode="External"/><Relationship Id="rId4" Type="http://schemas.openxmlformats.org/officeDocument/2006/relationships/hyperlink" Target="https://mentor.ieee.org/802.11/dcn/24/11-24-1486-01-00bn-performance-evaluation-of-elr-transmission.pptx" TargetMode="External"/></Relationships>
</file>

<file path=ppt/slides/_rels/slide67.xml.rels><?xml version="1.0" encoding="UTF-8" standalone="yes"?>
<Relationships xmlns="http://schemas.openxmlformats.org/package/2006/relationships"><Relationship Id="rId3" Type="http://schemas.openxmlformats.org/officeDocument/2006/relationships/hyperlink" Target="https://mentor.ieee.org/802.11/dcn/24/11-24-1547-00-00bn-npca-operation-for-idc-management.pptx" TargetMode="External"/><Relationship Id="rId2" Type="http://schemas.openxmlformats.org/officeDocument/2006/relationships/hyperlink" Target="https://mentor.ieee.org/802.11/dcn/24/11-24-1531-01-00bn-non-period-idc-signaling-enhancement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58-01-00bn-in-device-coexistence-follow-up.pptx" TargetMode="External"/><Relationship Id="rId4" Type="http://schemas.openxmlformats.org/officeDocument/2006/relationships/hyperlink" Target="https://mentor.ieee.org/802.11/dcn/24/11-24-1550-00-00bn-in-device-coexistence-follow-up.pptx" TargetMode="Externa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xiaofei.wang@interdigital.com" TargetMode="External"/><Relationship Id="rId5" Type="http://schemas.openxmlformats.org/officeDocument/2006/relationships/hyperlink" Target="mailto:aasterja@qti.qualcomm.com" TargetMode="External"/><Relationship Id="rId10" Type="http://schemas.openxmlformats.org/officeDocument/2006/relationships/hyperlink" Target="mailto:jeongki.kim.ieee@gmail.com" TargetMode="External"/><Relationship Id="rId4" Type="http://schemas.openxmlformats.org/officeDocument/2006/relationships/hyperlink" Target="mailto:yusuke.asai@ntt.com" TargetMode="External"/><Relationship Id="rId9" Type="http://schemas.openxmlformats.org/officeDocument/2006/relationships/hyperlink" Target="mailto:srini.k1@samsung.com" TargetMode="Externa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8" Type="http://schemas.openxmlformats.org/officeDocument/2006/relationships/hyperlink" Target="https://mentor.ieee.org/802.11/dcn/24/11-24-1831-01-00bn-uhr-u-sig-and-uhr-sig-common-field-general-design.pptx" TargetMode="External"/><Relationship Id="rId3" Type="http://schemas.openxmlformats.org/officeDocument/2006/relationships/hyperlink" Target="https://mentor.ieee.org/802.11/dcn/24/11-24-1645-01-00bn-compact-user-field-encodings-detailed-examples.xlsx" TargetMode="External"/><Relationship Id="rId7" Type="http://schemas.openxmlformats.org/officeDocument/2006/relationships/hyperlink" Target="https://mentor.ieee.org/802.11/dcn/24/11-24-1830-00-00bn-efficient-uhr-sig-encoding.pptx" TargetMode="External"/><Relationship Id="rId2" Type="http://schemas.openxmlformats.org/officeDocument/2006/relationships/hyperlink" Target="https://mentor.ieee.org/802.11/dcn/24/11-24-1644-00-00bn-compact-user-field-encoding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826-00-00bn-5bit-mcs-table-design.pptx" TargetMode="External"/><Relationship Id="rId11" Type="http://schemas.openxmlformats.org/officeDocument/2006/relationships/hyperlink" Target="https://mentor.ieee.org/802.11/dcn/24/11-24-1864-00-00bn-map-ppdu-consideration-and-harmonized-u-sig-signaling.pptx" TargetMode="External"/><Relationship Id="rId5" Type="http://schemas.openxmlformats.org/officeDocument/2006/relationships/hyperlink" Target="https://mentor.ieee.org/802.11/dcn/24/11-24-1772-00-00bn-signaling-for-uhr-ppdu-follow-up.pptx" TargetMode="External"/><Relationship Id="rId10" Type="http://schemas.openxmlformats.org/officeDocument/2006/relationships/hyperlink" Target="https://mentor.ieee.org/802.11/dcn/24/11-24-1840-00-00bn-uhr-mu-ppdu-user-info-field-signaling.pptx" TargetMode="External"/><Relationship Id="rId4" Type="http://schemas.openxmlformats.org/officeDocument/2006/relationships/hyperlink" Target="https://mentor.ieee.org/802.11/dcn/24/11-24-1695-00-00bn-11bn-signaling-design-for-extra-mcs-ueqm-2xldpc.pptx" TargetMode="External"/><Relationship Id="rId9" Type="http://schemas.openxmlformats.org/officeDocument/2006/relationships/hyperlink" Target="https://mentor.ieee.org/802.11/dcn/24/11-24-1834-00-00bn-11bn-non-elr-signaling-design-for-new-features.pptx" TargetMode="External"/></Relationships>
</file>

<file path=ppt/slides/_rels/slide73.xml.rels><?xml version="1.0" encoding="UTF-8" standalone="yes"?>
<Relationships xmlns="http://schemas.openxmlformats.org/package/2006/relationships"><Relationship Id="rId3" Type="http://schemas.openxmlformats.org/officeDocument/2006/relationships/hyperlink" Target="https://mentor.ieee.org/802.11/dcn/24/11-24-1590-01-00bn-extended-long-range-signaling.pptx" TargetMode="External"/><Relationship Id="rId2" Type="http://schemas.openxmlformats.org/officeDocument/2006/relationships/hyperlink" Target="https://mentor.ieee.org/802.11/dcn/24/11-24-1488-00-00bn-elr-ppdu-transmission-desig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592-00-00bn-usig-fields-in-an-elr-ppdu.pptx" TargetMode="External"/><Relationship Id="rId4" Type="http://schemas.openxmlformats.org/officeDocument/2006/relationships/hyperlink" Target="https://mentor.ieee.org/802.11/dcn/24/11-24-1571-01-00bn-extended-long-range-elr-mark-symbol-design.pptx" TargetMode="External"/></Relationships>
</file>

<file path=ppt/slides/_rels/slide74.xml.rels><?xml version="1.0" encoding="UTF-8" standalone="yes"?>
<Relationships xmlns="http://schemas.openxmlformats.org/package/2006/relationships"><Relationship Id="rId3" Type="http://schemas.openxmlformats.org/officeDocument/2006/relationships/hyperlink" Target="https://mentor.ieee.org/802.11/dcn/24/11-24-1562-00-00bn-in-device-coexistence-follow-up.pptx" TargetMode="External"/><Relationship Id="rId2" Type="http://schemas.openxmlformats.org/officeDocument/2006/relationships/hyperlink" Target="https://mentor.ieee.org/802.11/dcn/24/11-24-1559-00-00bn-in-device-coexistence-next-steps.ppt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https://mentor.ieee.org/802.11/dcn/24/11-24-1754-00-00bn-20-mhz-uhr-ltf-sequence-for-dru.pptx" TargetMode="External"/><Relationship Id="rId2" Type="http://schemas.openxmlformats.org/officeDocument/2006/relationships/hyperlink" Target="https://mentor.ieee.org/802.11/dcn/24/11-24-1726-00-00bn-complementary-sequence-based-ltf-design-for-dru.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753-00-00bn-signaling-for-dru-in-trigger-frame-follow-up.pptx" TargetMode="External"/><Relationship Id="rId5" Type="http://schemas.openxmlformats.org/officeDocument/2006/relationships/hyperlink" Target="https://mentor.ieee.org/802.11/dcn/24/11-24-1744-01-00bn-discussion-on-dru-indication-follow-up.pptx" TargetMode="External"/><Relationship Id="rId4" Type="http://schemas.openxmlformats.org/officeDocument/2006/relationships/hyperlink" Target="https://mentor.ieee.org/802.11/dcn/24/11-24-1796-00-00bn-new-ltf-sequences-for-dru.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4/11-24-1512-00-00bn-high-capability-protection-in-dps.pptx" TargetMode="External"/><Relationship Id="rId2" Type="http://schemas.openxmlformats.org/officeDocument/2006/relationships/hyperlink" Target="https://mentor.ieee.org/802.11/dcn/24/11-24-1261-00-00bn-considerations-on-client-power-save-for-11b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743-00-00bn-simulation-results-for-map-obss-twt-management.pptx" TargetMode="External"/><Relationship Id="rId4" Type="http://schemas.openxmlformats.org/officeDocument/2006/relationships/hyperlink" Target="https://mentor.ieee.org/802.11/dcn/24/11-24-1602-00-00bn-power-save-enhancements-in-uhr.ppt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3" Type="http://schemas.openxmlformats.org/officeDocument/2006/relationships/hyperlink" Target="https://mentor.ieee.org/802.11/dcn/24/11-24-1745-01-00bn-discussion-on-frequency-domain-ueqm.pptx" TargetMode="External"/><Relationship Id="rId2" Type="http://schemas.openxmlformats.org/officeDocument/2006/relationships/hyperlink" Target="https://mentor.ieee.org/802.11/dcn/24/11-24-1778-00-00bn-distributed-ru-distortion-beamforming-power-control.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1807-00-00bn-follow-up-on-ueqm-stream-parser.pptx" TargetMode="Externa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hyperlink" Target="https://mentor.ieee.org/802.11/dcn/24/11-24-1764-00-00bn-elr-ppdu-follow-up.pptx" TargetMode="Externa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4/11-24-1577-00-00bn-non-primary-channel-access-during-r-twt-coordination.pptx" TargetMode="External"/><Relationship Id="rId2" Type="http://schemas.openxmlformats.org/officeDocument/2006/relationships/hyperlink" Target="https://mentor.ieee.org/802.11/dcn/24/11-24-1457-00-00bn-r-twt-sharing.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1438-00-00bn-enabling-qos-monitoring-at-ap-side.pptx" TargetMode="External"/><Relationship Id="rId4" Type="http://schemas.openxmlformats.org/officeDocument/2006/relationships/hyperlink" Target="https://mentor.ieee.org/802.11/dcn/24/11-24-1355-00-00bn-considerations-on-scs-enhancement.pptx" TargetMode="Externa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4/11-24-1841-00-00bn-uhr-elr-design-open-topics.ppt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3" Type="http://schemas.openxmlformats.org/officeDocument/2006/relationships/hyperlink" Target="https://mentor.ieee.org/802.11/dcn/24/11-24-1375-00-00bn-coordinated-tdma-analysis-for-time-sensitive-traffic-under-congested-scenarios.pptx" TargetMode="External"/><Relationship Id="rId2" Type="http://schemas.openxmlformats.org/officeDocument/2006/relationships/hyperlink" Target="https://mentor.ieee.org/802.11/dcn/24/11-24-1157-00-00bn-discussions-on-dynamic-subchannel-operation.pptx" TargetMode="Externa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Technologies,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November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2024-11-10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p:txBody>
          <a:bodyPr/>
          <a:lstStyle/>
          <a:p>
            <a:r>
              <a:rPr lang="en-US" dirty="0"/>
              <a:t>Remaining PHY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ELR </a:t>
            </a:r>
          </a:p>
          <a:p>
            <a:pPr lvl="1">
              <a:buFont typeface="Arial" panose="020B0604020202020204" pitchFamily="34" charset="0"/>
              <a:buChar char="•"/>
            </a:pPr>
            <a:r>
              <a:rPr lang="en-US" sz="1200" dirty="0"/>
              <a:t>24/1860 Discussion on Aspects of ELR Transmission			Leonardo </a:t>
            </a:r>
            <a:r>
              <a:rPr lang="en-US" sz="1200" dirty="0" err="1"/>
              <a:t>Lanante</a:t>
            </a:r>
            <a:endParaRPr lang="en-US" sz="1200" dirty="0"/>
          </a:p>
          <a:p>
            <a:pPr lvl="1">
              <a:buFont typeface="Arial" panose="020B0604020202020204" pitchFamily="34" charset="0"/>
              <a:buChar char="•"/>
            </a:pPr>
            <a:r>
              <a:rPr lang="en-US" sz="1200" dirty="0"/>
              <a:t>24/1861 Discussion on Spatial Reuse and ELR Transmission		Leonardo </a:t>
            </a:r>
            <a:r>
              <a:rPr lang="en-US" sz="1200" dirty="0" err="1"/>
              <a:t>Lanante</a:t>
            </a:r>
            <a:endParaRPr lang="en-US" sz="1200" dirty="0"/>
          </a:p>
          <a:p>
            <a:pPr>
              <a:buFont typeface="Arial" panose="020B0604020202020204" pitchFamily="34" charset="0"/>
              <a:buChar char="•"/>
            </a:pPr>
            <a:r>
              <a:rPr lang="en-US" sz="1600" dirty="0"/>
              <a:t>Trigger</a:t>
            </a:r>
          </a:p>
          <a:p>
            <a:pPr lvl="1">
              <a:buFont typeface="Arial" panose="020B0604020202020204" pitchFamily="34" charset="0"/>
              <a:buChar char="•"/>
            </a:pPr>
            <a:r>
              <a:rPr lang="en-US" sz="1200" dirty="0"/>
              <a:t>24/1765 Consideration on 11bn Trigger frame for PHY Signaling	Dongguk Lim</a:t>
            </a:r>
          </a:p>
          <a:p>
            <a:pPr lvl="1">
              <a:buFont typeface="Arial" panose="020B0604020202020204" pitchFamily="34" charset="0"/>
              <a:buChar char="•"/>
            </a:pPr>
            <a:r>
              <a:rPr lang="en-US" sz="1200" dirty="0"/>
              <a:t>24/1833 Trigger Frame Design for UHR				Alice Chen</a:t>
            </a:r>
          </a:p>
          <a:p>
            <a:pPr>
              <a:buFont typeface="Arial" panose="020B0604020202020204" pitchFamily="34" charset="0"/>
              <a:buChar char="•"/>
            </a:pPr>
            <a:r>
              <a:rPr lang="en-US" sz="1600" dirty="0"/>
              <a:t>CBF</a:t>
            </a:r>
          </a:p>
          <a:p>
            <a:pPr lvl="1">
              <a:buFont typeface="Arial" panose="020B0604020202020204" pitchFamily="34" charset="0"/>
              <a:buChar char="•"/>
            </a:pPr>
            <a:r>
              <a:rPr lang="en-US" sz="1200" dirty="0"/>
              <a:t>24/1789 </a:t>
            </a:r>
            <a:r>
              <a:rPr lang="en-US" sz="1200" dirty="0" err="1"/>
              <a:t>CoBF</a:t>
            </a:r>
            <a:r>
              <a:rPr lang="en-US" sz="1200" dirty="0"/>
              <a:t>: Partial Nulling Feedback Types			Rani Keren</a:t>
            </a:r>
          </a:p>
          <a:p>
            <a:pPr lvl="1">
              <a:buFont typeface="Arial" panose="020B0604020202020204" pitchFamily="34" charset="0"/>
              <a:buChar char="•"/>
            </a:pPr>
            <a:r>
              <a:rPr lang="en-US" sz="1200" dirty="0"/>
              <a:t>24/1822 COBF Design for UHR					Sameer Vermani</a:t>
            </a:r>
          </a:p>
          <a:p>
            <a:pPr lvl="1">
              <a:buFont typeface="Arial" panose="020B0604020202020204" pitchFamily="34" charset="0"/>
              <a:buChar char="•"/>
            </a:pPr>
            <a:r>
              <a:rPr lang="en-US" sz="1200" dirty="0"/>
              <a:t>24/1829 UHR-SIG Signaling for COBF				Shengquan Hu</a:t>
            </a:r>
          </a:p>
          <a:p>
            <a:pPr lvl="1">
              <a:buFont typeface="Arial" panose="020B0604020202020204" pitchFamily="34" charset="0"/>
              <a:buChar char="•"/>
            </a:pPr>
            <a:r>
              <a:rPr lang="en-US" sz="1200" dirty="0"/>
              <a:t>24/1836 On </a:t>
            </a:r>
            <a:r>
              <a:rPr lang="en-US" sz="1200" dirty="0" err="1"/>
              <a:t>CoBF</a:t>
            </a:r>
            <a:r>
              <a:rPr lang="en-US" sz="1200" dirty="0"/>
              <a:t> Capabilities						Aiguo Yan</a:t>
            </a:r>
          </a:p>
          <a:p>
            <a:pPr lvl="1">
              <a:buFont typeface="Arial" panose="020B0604020202020204" pitchFamily="34" charset="0"/>
              <a:buChar char="•"/>
            </a:pPr>
            <a:endParaRPr lang="en-US" sz="12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5323399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Remaining PHY Queue - 2</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MIMO</a:t>
            </a:r>
          </a:p>
          <a:p>
            <a:pPr marL="800100" lvl="1" indent="-342900">
              <a:buFont typeface="Arial" panose="020B0604020202020204" pitchFamily="34" charset="0"/>
              <a:buChar char="•"/>
            </a:pPr>
            <a:r>
              <a:rPr lang="pl-PL" sz="1200" dirty="0"/>
              <a:t>24/1827 On OFDMA + MU-MIMO </a:t>
            </a:r>
            <a:r>
              <a:rPr lang="en-US" sz="1200" dirty="0"/>
              <a:t>						</a:t>
            </a:r>
            <a:r>
              <a:rPr lang="pl-PL" sz="1200" dirty="0"/>
              <a:t>Ron Porat </a:t>
            </a:r>
            <a:endParaRPr lang="en-US" sz="1200" dirty="0"/>
          </a:p>
          <a:p>
            <a:pPr>
              <a:buFont typeface="Arial" panose="020B0604020202020204" pitchFamily="34" charset="0"/>
              <a:buChar char="•"/>
            </a:pPr>
            <a:r>
              <a:rPr lang="en-US" sz="1400" dirty="0"/>
              <a:t>LDPC</a:t>
            </a:r>
          </a:p>
          <a:p>
            <a:pPr marL="800100" lvl="1" indent="-342900">
              <a:buFont typeface="Arial" panose="020B0604020202020204" pitchFamily="34" charset="0"/>
              <a:buChar char="•"/>
            </a:pPr>
            <a:r>
              <a:rPr lang="en-US" sz="1200" dirty="0"/>
              <a:t>24/1828 2xLDPC Encoding Parameters 					Shengquan Hu </a:t>
            </a:r>
          </a:p>
          <a:p>
            <a:pPr>
              <a:buFont typeface="Arial" panose="020B0604020202020204" pitchFamily="34" charset="0"/>
              <a:buChar char="•"/>
            </a:pPr>
            <a:r>
              <a:rPr lang="en-US" sz="1400" dirty="0"/>
              <a:t>Sounding</a:t>
            </a:r>
          </a:p>
          <a:p>
            <a:pPr marL="800100" lvl="1" indent="-342900">
              <a:buFont typeface="Arial" panose="020B0604020202020204" pitchFamily="34" charset="0"/>
              <a:buChar char="•"/>
            </a:pPr>
            <a:r>
              <a:rPr lang="en-GB" sz="1200" dirty="0"/>
              <a:t>24/1837 UHR NDPA </a:t>
            </a:r>
            <a:r>
              <a:rPr lang="en-GB" sz="1200" dirty="0" err="1"/>
              <a:t>Signaling</a:t>
            </a:r>
            <a:r>
              <a:rPr lang="en-GB" sz="1200" dirty="0"/>
              <a:t> 						Mahmoud </a:t>
            </a:r>
            <a:r>
              <a:rPr lang="en-GB" sz="1200" dirty="0" err="1"/>
              <a:t>Hasabelnaby</a:t>
            </a:r>
            <a:endParaRPr lang="en-GB" sz="1200" dirty="0"/>
          </a:p>
          <a:p>
            <a:pPr marL="800100" lvl="1" indent="-342900">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0882320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DFF6D-4F14-3FDF-34C9-64D0E2C4A4F4}"/>
              </a:ext>
            </a:extLst>
          </p:cNvPr>
          <p:cNvSpPr>
            <a:spLocks noGrp="1"/>
          </p:cNvSpPr>
          <p:nvPr>
            <p:ph type="title"/>
          </p:nvPr>
        </p:nvSpPr>
        <p:spPr>
          <a:xfrm>
            <a:off x="685800" y="685800"/>
            <a:ext cx="7770813" cy="1065213"/>
          </a:xfrm>
        </p:spPr>
        <p:txBody>
          <a:bodyPr/>
          <a:lstStyle/>
          <a:p>
            <a:r>
              <a:rPr lang="en-US" dirty="0"/>
              <a:t>Part of Remaining MAC Queue - 1</a:t>
            </a:r>
          </a:p>
        </p:txBody>
      </p:sp>
      <p:sp>
        <p:nvSpPr>
          <p:cNvPr id="3" name="Content Placeholder 2">
            <a:extLst>
              <a:ext uri="{FF2B5EF4-FFF2-40B4-BE49-F238E27FC236}">
                <a16:creationId xmlns:a16="http://schemas.microsoft.com/office/drawing/2014/main" id="{4D34E527-BE71-B191-5BFD-274DB74F725F}"/>
              </a:ext>
            </a:extLst>
          </p:cNvPr>
          <p:cNvSpPr>
            <a:spLocks noGrp="1"/>
          </p:cNvSpPr>
          <p:nvPr>
            <p:ph idx="1"/>
          </p:nvPr>
        </p:nvSpPr>
        <p:spPr>
          <a:xfrm>
            <a:off x="685800" y="1981200"/>
            <a:ext cx="7770813" cy="4113213"/>
          </a:xfrm>
        </p:spPr>
        <p:txBody>
          <a:bodyPr/>
          <a:lstStyle/>
          <a:p>
            <a:pPr marL="0" indent="0"/>
            <a:r>
              <a:rPr lang="en-US" sz="1400" dirty="0"/>
              <a:t>NPCA</a:t>
            </a:r>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200" dirty="0"/>
          </a:p>
          <a:p>
            <a:pPr marL="0" indent="0"/>
            <a:r>
              <a:rPr lang="en-US" sz="1400" dirty="0"/>
              <a:t>DSO</a:t>
            </a:r>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p>
          <a:p>
            <a:pPr marL="0" indent="0"/>
            <a:r>
              <a:rPr lang="en-US" sz="1400" dirty="0"/>
              <a:t>C-TDMA</a:t>
            </a:r>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p>
          <a:p>
            <a:pPr>
              <a:buFont typeface="Arial" panose="020B0604020202020204" pitchFamily="34" charset="0"/>
              <a:buChar char="•"/>
            </a:pPr>
            <a:r>
              <a:rPr lang="en-US" sz="1600" dirty="0"/>
              <a:t>Continues…</a:t>
            </a:r>
          </a:p>
        </p:txBody>
      </p:sp>
      <p:sp>
        <p:nvSpPr>
          <p:cNvPr id="4" name="Slide Number Placeholder 3">
            <a:extLst>
              <a:ext uri="{FF2B5EF4-FFF2-40B4-BE49-F238E27FC236}">
                <a16:creationId xmlns:a16="http://schemas.microsoft.com/office/drawing/2014/main" id="{A782435B-176B-9DBB-D851-C67161BEC1F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B5FB9DF4-1F4A-9568-3102-4CAEC8D2D889}"/>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3009DF3-E2D0-C2CF-87DC-DB7E4CB8FB21}"/>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158734233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FFFF00"/>
                </a:highlight>
              </a:rPr>
              <a:t>Thursday Joint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Straw Polls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January 2025</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E71A1C-81DF-203F-67AF-C01DC9A16530}"/>
              </a:ext>
            </a:extLst>
          </p:cNvPr>
          <p:cNvSpPr>
            <a:spLocks noGrp="1"/>
          </p:cNvSpPr>
          <p:nvPr>
            <p:ph type="title"/>
          </p:nvPr>
        </p:nvSpPr>
        <p:spPr>
          <a:xfrm>
            <a:off x="685800" y="685800"/>
            <a:ext cx="7770813" cy="1065213"/>
          </a:xfrm>
        </p:spPr>
        <p:txBody>
          <a:bodyPr/>
          <a:lstStyle/>
          <a:p>
            <a:r>
              <a:rPr lang="en-US" dirty="0"/>
              <a:t>Straw Polls</a:t>
            </a:r>
          </a:p>
        </p:txBody>
      </p:sp>
      <p:sp>
        <p:nvSpPr>
          <p:cNvPr id="16" name="Content Placeholder 15">
            <a:extLst>
              <a:ext uri="{FF2B5EF4-FFF2-40B4-BE49-F238E27FC236}">
                <a16:creationId xmlns:a16="http://schemas.microsoft.com/office/drawing/2014/main" id="{6CA749B1-A81C-2317-BB52-A957B24ED6D3}"/>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D8FF0D1-5170-F460-0D0C-0D0218E56DD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49F7A257-BA14-6A71-A708-FC314AC13338}"/>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4EB342EC-1064-B54C-3913-1CB14EF0C552}"/>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1205025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FFD29-62A6-B338-DB1F-656D857A99F5}"/>
              </a:ext>
            </a:extLst>
          </p:cNvPr>
          <p:cNvSpPr>
            <a:spLocks noGrp="1"/>
          </p:cNvSpPr>
          <p:nvPr>
            <p:ph type="title"/>
          </p:nvPr>
        </p:nvSpPr>
        <p:spPr>
          <a:xfrm>
            <a:off x="685800" y="685800"/>
            <a:ext cx="7770813" cy="1065213"/>
          </a:xfrm>
        </p:spPr>
        <p:txBody>
          <a:bodyPr/>
          <a:lstStyle/>
          <a:p>
            <a:r>
              <a:rPr lang="en-US" dirty="0"/>
              <a:t>Submissions</a:t>
            </a:r>
          </a:p>
        </p:txBody>
      </p:sp>
      <p:sp>
        <p:nvSpPr>
          <p:cNvPr id="11" name="Content Placeholder 10">
            <a:extLst>
              <a:ext uri="{FF2B5EF4-FFF2-40B4-BE49-F238E27FC236}">
                <a16:creationId xmlns:a16="http://schemas.microsoft.com/office/drawing/2014/main" id="{20B31A70-007C-AB44-5C85-4A433D0AEA89}"/>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t>24/1499 Low Latency BSS Indication				Akira Kishida 		SP</a:t>
            </a:r>
          </a:p>
          <a:p>
            <a:pPr>
              <a:buFont typeface="Arial" panose="020B0604020202020204" pitchFamily="34" charset="0"/>
              <a:buChar char="•"/>
            </a:pPr>
            <a:r>
              <a:rPr lang="en-US" sz="1600" b="0" dirty="0"/>
              <a:t>24/0864 EDCA enhancement for low latency traffic 	Yonggang Fang 	Q&amp;A</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0E946E88-DD77-D615-F799-3B8B9F03DE08}"/>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269C7FF4-2B5A-BBDB-858F-73C22B8272A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81B35712-29DD-A5EB-7556-561F8409FF8B}"/>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14891816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10" name="Content Placeholder 9">
            <a:extLst>
              <a:ext uri="{FF2B5EF4-FFF2-40B4-BE49-F238E27FC236}">
                <a16:creationId xmlns:a16="http://schemas.microsoft.com/office/drawing/2014/main" id="{710E72FC-9D58-DB70-1F2E-BB918CE4188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11" name="Content Placeholder 10">
            <a:extLst>
              <a:ext uri="{FF2B5EF4-FFF2-40B4-BE49-F238E27FC236}">
                <a16:creationId xmlns:a16="http://schemas.microsoft.com/office/drawing/2014/main" id="{B8C81D4C-2E7E-2B66-42CD-848FE3076510}"/>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January 2025</a:t>
            </a:r>
          </a:p>
        </p:txBody>
      </p:sp>
      <p:sp>
        <p:nvSpPr>
          <p:cNvPr id="10" name="Content Placeholder 9">
            <a:extLst>
              <a:ext uri="{FF2B5EF4-FFF2-40B4-BE49-F238E27FC236}">
                <a16:creationId xmlns:a16="http://schemas.microsoft.com/office/drawing/2014/main" id="{BE5FE002-7030-5944-1AB6-7E2DD2F7E9FB}"/>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10" name="Content Placeholder 9">
            <a:extLst>
              <a:ext uri="{FF2B5EF4-FFF2-40B4-BE49-F238E27FC236}">
                <a16:creationId xmlns:a16="http://schemas.microsoft.com/office/drawing/2014/main" id="{74D21A5A-B20C-8325-8B54-F067F90E64D5}"/>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September 2024 meeting, and conf calls</a:t>
            </a:r>
          </a:p>
          <a:p>
            <a:pPr>
              <a:buFont typeface="Arial" panose="020B0604020202020204" pitchFamily="34" charset="0"/>
              <a:buChar char="•"/>
            </a:pPr>
            <a:r>
              <a:rPr lang="en-US" sz="1800" dirty="0"/>
              <a:t>Approve TGbn minutes from September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January 2025</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527175"/>
            <a:ext cx="4572000" cy="4948237"/>
          </a:xfrm>
        </p:spPr>
        <p:txBody>
          <a:bodyPr/>
          <a:lstStyle/>
          <a:p>
            <a:pPr>
              <a:lnSpc>
                <a:spcPct val="80000"/>
              </a:lnSpc>
              <a:buFont typeface="Arial" panose="020B0604020202020204" pitchFamily="34" charset="0"/>
              <a:buChar char="•"/>
            </a:pPr>
            <a:r>
              <a:rPr lang="en-US" altLang="en-US" sz="1200" dirty="0"/>
              <a:t>Monday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Monday PM1 (13:30-15:30)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Set and approve agenda</a:t>
            </a:r>
          </a:p>
          <a:p>
            <a:pPr lvl="1">
              <a:lnSpc>
                <a:spcPct val="80000"/>
              </a:lnSpc>
              <a:buFont typeface="Arial" panose="020B0604020202020204" pitchFamily="34" charset="0"/>
              <a:buChar char="•"/>
            </a:pPr>
            <a:r>
              <a:rPr lang="en-US" altLang="en-US" sz="1100" dirty="0"/>
              <a:t>Summary from September 2024 meeting, and conf calls</a:t>
            </a:r>
          </a:p>
          <a:p>
            <a:pPr lvl="1">
              <a:lnSpc>
                <a:spcPct val="80000"/>
              </a:lnSpc>
              <a:buFont typeface="Arial" panose="020B0604020202020204" pitchFamily="34" charset="0"/>
              <a:buChar char="•"/>
            </a:pPr>
            <a:r>
              <a:rPr lang="en-US" altLang="en-US" sz="1100" dirty="0"/>
              <a:t>Approve TGbn minutes from September 2024 meeting</a:t>
            </a:r>
          </a:p>
          <a:p>
            <a:pPr lvl="1">
              <a:lnSpc>
                <a:spcPct val="80000"/>
              </a:lnSpc>
              <a:buFont typeface="Arial" panose="020B0604020202020204" pitchFamily="34" charset="0"/>
              <a:buChar char="•"/>
            </a:pPr>
            <a:r>
              <a:rPr lang="en-US" altLang="en-US" sz="1100" dirty="0"/>
              <a:t>Presentation of submissions</a:t>
            </a:r>
          </a:p>
          <a:p>
            <a:pPr lvl="1">
              <a:lnSpc>
                <a:spcPct val="80000"/>
              </a:lnSpc>
              <a:buFont typeface="Arial" panose="020B0604020202020204" pitchFamily="34" charset="0"/>
              <a:buChar char="•"/>
            </a:pPr>
            <a:r>
              <a:rPr lang="en-US" altLang="en-US" sz="1100" dirty="0"/>
              <a:t>Recess</a:t>
            </a:r>
          </a:p>
          <a:p>
            <a:pPr>
              <a:lnSpc>
                <a:spcPct val="80000"/>
              </a:lnSpc>
              <a:buFont typeface="Arial" panose="020B0604020202020204" pitchFamily="34" charset="0"/>
              <a:buChar char="•"/>
            </a:pPr>
            <a:r>
              <a:rPr lang="en-US" altLang="en-US" sz="1200" dirty="0"/>
              <a:t>Tuesday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Tuesday EVE (19:30-21:30)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Wednesday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Alfred Asterjadhi, Qualcomm Technologies, Inc.</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800600" y="1527175"/>
            <a:ext cx="4343400" cy="494823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200" dirty="0"/>
              <a:t>Wednesday PM2 (16:00-18:00)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AM1 (08:00-10:00)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AM2 (10:30-12:30)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dirty="0"/>
              <a:t>Thursday PM1 (13:30-15:30)</a:t>
            </a:r>
          </a:p>
          <a:p>
            <a:pPr lvl="1">
              <a:lnSpc>
                <a:spcPct val="80000"/>
              </a:lnSpc>
              <a:buFont typeface="Arial" panose="020B0604020202020204" pitchFamily="34" charset="0"/>
              <a:buChar char="•"/>
            </a:pPr>
            <a:r>
              <a:rPr lang="en-US" altLang="en-US" sz="1100" dirty="0"/>
              <a:t>PHY Ad-Hoc session (chaired by Sigurd)</a:t>
            </a:r>
          </a:p>
          <a:p>
            <a:pPr lvl="1">
              <a:lnSpc>
                <a:spcPct val="80000"/>
              </a:lnSpc>
              <a:buFont typeface="Arial" panose="020B0604020202020204" pitchFamily="34" charset="0"/>
              <a:buChar char="•"/>
            </a:pPr>
            <a:r>
              <a:rPr lang="en-US" altLang="en-US" sz="1100" dirty="0"/>
              <a:t>MAC Ad-Hoc session (chaired by Srinivas)</a:t>
            </a:r>
          </a:p>
          <a:p>
            <a:pPr>
              <a:lnSpc>
                <a:spcPct val="80000"/>
              </a:lnSpc>
              <a:buFont typeface="Arial" panose="020B0604020202020204" pitchFamily="34" charset="0"/>
              <a:buChar char="•"/>
            </a:pPr>
            <a:r>
              <a:rPr lang="en-US" altLang="en-US" sz="1200" kern="0" dirty="0"/>
              <a:t>Thursday PM2 (16:00-18:00)</a:t>
            </a:r>
          </a:p>
          <a:p>
            <a:pPr lvl="1">
              <a:lnSpc>
                <a:spcPct val="80000"/>
              </a:lnSpc>
              <a:buFont typeface="Arial" panose="020B0604020202020204" pitchFamily="34" charset="0"/>
              <a:buChar char="•"/>
            </a:pPr>
            <a:r>
              <a:rPr lang="en-US" altLang="en-US" sz="1100" dirty="0"/>
              <a:t>Call meeting to order </a:t>
            </a:r>
          </a:p>
          <a:p>
            <a:pPr lvl="1">
              <a:buFont typeface="Arial" panose="020B0604020202020204" pitchFamily="34" charset="0"/>
              <a:buChar char="•"/>
            </a:pPr>
            <a:r>
              <a:rPr lang="en-US" altLang="en-US" sz="1100" dirty="0"/>
              <a:t>IEEE-SA IPR policy and Procedure</a:t>
            </a:r>
          </a:p>
          <a:p>
            <a:pPr lvl="1">
              <a:lnSpc>
                <a:spcPct val="80000"/>
              </a:lnSpc>
              <a:buFont typeface="Arial" panose="020B0604020202020204" pitchFamily="34" charset="0"/>
              <a:buChar char="•"/>
            </a:pPr>
            <a:r>
              <a:rPr lang="en-US" altLang="en-US" sz="1100" dirty="0"/>
              <a:t>Presentation of submissions </a:t>
            </a:r>
          </a:p>
          <a:p>
            <a:pPr lvl="1">
              <a:lnSpc>
                <a:spcPct val="80000"/>
              </a:lnSpc>
              <a:buFont typeface="Arial" panose="020B0604020202020204" pitchFamily="34" charset="0"/>
              <a:buChar char="•"/>
            </a:pPr>
            <a:r>
              <a:rPr lang="en-US" altLang="en-US" sz="1100" dirty="0"/>
              <a:t>Motions</a:t>
            </a:r>
          </a:p>
          <a:p>
            <a:pPr lvl="1">
              <a:lnSpc>
                <a:spcPct val="80000"/>
              </a:lnSpc>
              <a:buFont typeface="Arial" panose="020B0604020202020204" pitchFamily="34" charset="0"/>
              <a:buChar char="•"/>
            </a:pPr>
            <a:r>
              <a:rPr lang="en-US" altLang="en-US" sz="1100" dirty="0"/>
              <a:t>Teleconference Plan</a:t>
            </a:r>
          </a:p>
          <a:p>
            <a:pPr lvl="1">
              <a:lnSpc>
                <a:spcPct val="80000"/>
              </a:lnSpc>
              <a:buFont typeface="Arial" panose="020B0604020202020204" pitchFamily="34" charset="0"/>
              <a:buChar char="•"/>
            </a:pPr>
            <a:r>
              <a:rPr lang="en-US" altLang="en-US" sz="1100" dirty="0"/>
              <a:t>Goals for January 2025</a:t>
            </a:r>
          </a:p>
          <a:p>
            <a:pPr lvl="1">
              <a:lnSpc>
                <a:spcPct val="80000"/>
              </a:lnSpc>
              <a:buFont typeface="Arial" panose="020B0604020202020204" pitchFamily="34" charset="0"/>
              <a:buChar char="•"/>
            </a:pPr>
            <a:r>
              <a:rPr lang="en-US" altLang="en-US" sz="1100" dirty="0"/>
              <a:t>Any other business</a:t>
            </a:r>
          </a:p>
          <a:p>
            <a:pPr lvl="1">
              <a:lnSpc>
                <a:spcPct val="80000"/>
              </a:lnSpc>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6" name="Date Placeholder 5"/>
          <p:cNvSpPr>
            <a:spLocks noGrp="1"/>
          </p:cNvSpPr>
          <p:nvPr>
            <p:ph type="dt" idx="15"/>
          </p:nvPr>
        </p:nvSpPr>
        <p:spPr/>
        <p:txBody>
          <a:bodyPr/>
          <a:lstStyle/>
          <a:p>
            <a:r>
              <a:rPr lang="en-US" dirty="0"/>
              <a:t>November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3687275064"/>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r>
                        <a:rPr lang="en-US" sz="1800" b="1" dirty="0">
                          <a:solidFill>
                            <a:schemeClr val="tx1"/>
                          </a:solidFill>
                        </a:rPr>
                        <a:t>TGbn [PHY/MAC]</a:t>
                      </a: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EVE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Vancouver, Canada</a:t>
            </a:r>
          </a:p>
          <a:p>
            <a:pPr algn="ctr">
              <a:lnSpc>
                <a:spcPct val="90000"/>
              </a:lnSpc>
              <a:buFontTx/>
              <a:buNone/>
            </a:pPr>
            <a:r>
              <a:rPr lang="en-US" sz="4000" dirty="0">
                <a:latin typeface="Arial" panose="020B0604020202020204" pitchFamily="34" charset="0"/>
              </a:rPr>
              <a:t>November 10-15,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Technologies,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5591133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24/0888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Trigger-based spatial reuse and P2P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24/1123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Client Experience Reporting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4">
                            <a:extLst>
                              <a:ext uri="{A12FA001-AC4F-418D-AE19-62706E023703}">
                                <ahyp:hlinkClr xmlns:ahyp="http://schemas.microsoft.com/office/drawing/2018/hyperlinkcolor" val="tx"/>
                              </a:ext>
                            </a:extLst>
                          </a:hlinkClick>
                        </a:rPr>
                        <a:t>24/1193</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EDCA+ for High Priority Access</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Mingyu LEE</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24/1207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Preemption Session Setup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Jason Y. Guo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24/1221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 ICF ICR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7">
                            <a:extLst>
                              <a:ext uri="{A12FA001-AC4F-418D-AE19-62706E023703}">
                                <ahyp:hlinkClr xmlns:ahyp="http://schemas.microsoft.com/office/drawing/2018/hyperlinkcolor" val="tx"/>
                              </a:ext>
                            </a:extLst>
                          </a:hlinkClick>
                        </a:rPr>
                        <a:t>24/1224</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sngStrike" kern="1200">
                          <a:solidFill>
                            <a:srgbClr val="FF0000"/>
                          </a:solidFill>
                          <a:effectLst/>
                          <a:latin typeface="Times New Roman" panose="02020603050405020304" pitchFamily="18" charset="0"/>
                          <a:ea typeface="MS Gothic" panose="020B0609070205080204" pitchFamily="49" charset="-128"/>
                        </a:rPr>
                        <a:t>Joint Medium Access and TXOP Sharing</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Channel Access</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24/1226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ICF-ICR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Cariou, Laurent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 Frames for 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24/1247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ICF ICR Design For Coex</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Ajami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Flexible Control Frames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 </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24/1257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Preemption Procedure and Indication-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24/1261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on Client Power Save for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Liuming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gridSpan="6">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1" i="0" u="none" strike="noStrike" dirty="0">
                          <a:solidFill>
                            <a:schemeClr val="tx1"/>
                          </a:solidFill>
                          <a:effectLst/>
                          <a:latin typeface="Calibri" panose="020F0502020204030204" pitchFamily="34" charset="0"/>
                        </a:rPr>
                        <a:t>First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US" sz="800" b="0" i="0" u="sng" strike="noStrike" dirty="0">
                        <a:solidFill>
                          <a:srgbClr val="00B050"/>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B05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a:solidFill>
                          <a:srgbClr val="00B05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endParaRPr lang="en-US" sz="800" b="0" i="0" u="sng" strike="noStrike" dirty="0">
                        <a:solidFill>
                          <a:srgbClr val="0563C1"/>
                        </a:solidFill>
                        <a:effectLst/>
                        <a:latin typeface="Calibri" panose="020F0502020204030204" pitchFamily="34"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4860682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172949117"/>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24/0414</a:t>
                      </a:r>
                      <a:endParaRPr lang="en-US" sz="800" b="0" i="0" u="none" strike="noStrike">
                        <a:solidFill>
                          <a:srgbClr val="FF0000"/>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Improving acknowledgment mechanisms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Alfred Asterjadhi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24/0743</a:t>
                      </a:r>
                      <a:endParaRPr lang="en-US"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Simulation results for MAP OBSS TWT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Patrice NEZOU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24/0825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Dynamic QoS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24/0864</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EDCA enhancement for low latency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Yonggang Fang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24/0963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 of BSR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Frank Hsu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Feedback</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24/1093</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kern="1200">
                          <a:solidFill>
                            <a:srgbClr val="000000"/>
                          </a:solidFill>
                          <a:effectLst/>
                          <a:latin typeface="Times New Roman" panose="02020603050405020304" pitchFamily="18" charset="0"/>
                          <a:ea typeface="MS Gothic" panose="020B0609070205080204" pitchFamily="49" charset="-128"/>
                        </a:rPr>
                        <a:t>Special scenarios in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24/1157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Discussions on Dynamic Subchannel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DSO</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24/1309</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IDC Operation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SATO Takuhiro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24/1375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under congested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Inaki Val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24/1388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interface between AP MLDs for reamless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24/1401</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TDMA for Coordinated R-TWT </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Jonghoe Koo</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Deferred</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24/1421</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Follow-up on Peer-to-Peer TWT for Handling Co-Ex</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24/1425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Context Transfer in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24/1435</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Multi-Channel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Yanchun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809017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8172391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24/1438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Enabling QoS Monitoring at AP Side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24/1444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Roaming-with-context-transfer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24/1445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Indication for-coex-event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Xiangxin Gu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sngStrike" kern="1200" dirty="0">
                          <a:solidFill>
                            <a:srgbClr val="FF0000"/>
                          </a:solidFill>
                          <a:effectLst/>
                          <a:latin typeface="Times New Roman" panose="02020603050405020304" pitchFamily="18" charset="0"/>
                          <a:ea typeface="MS Gothic" panose="020B0609070205080204" pitchFamily="49" charset="-128"/>
                          <a:hlinkClick r:id="rId5">
                            <a:extLst>
                              <a:ext uri="{A12FA001-AC4F-418D-AE19-62706E023703}">
                                <ahyp:hlinkClr xmlns:ahyp="http://schemas.microsoft.com/office/drawing/2018/hyperlinkcolor" val="tx"/>
                              </a:ext>
                            </a:extLst>
                          </a:hlinkClick>
                        </a:rPr>
                        <a:t>24/1447</a:t>
                      </a:r>
                      <a:endParaRPr lang="en-GB" sz="800" b="0" i="0" u="sng" strike="sng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24/1448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Options for In-Device Coexistence Indication</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Yongsen Ma</a:t>
                      </a:r>
                      <a:endParaRPr lang="en-GB"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Deferred</a:t>
                      </a:r>
                      <a:endParaRPr lang="en-GB"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Coexistence</a:t>
                      </a:r>
                      <a:endParaRPr lang="en-GB"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GB"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24/1453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Concurrent Messaging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Yue Xu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24/1457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 Sharing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Gaius Y. H. Wee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ICF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Insun Jang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24/1468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Credibility Criterion for TXOP Preemption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Yuxin Lu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Preemption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24/1476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follow up </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0"/>
                        </a:rPr>
                        <a:t>24/1487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LDPC and Framing Settings for Ultra High Reliability</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More Consideration of ICR/CRF for in-device-coexistence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1"/>
                        </a:rPr>
                        <a:t>24/1492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Dynamic and Fixed Start CSD Assignment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2"/>
                        </a:rPr>
                        <a:t>24/1499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Low Latency BSS Indication</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Akira Kishida</a:t>
                      </a:r>
                      <a:endParaRPr lang="en-GB" sz="800" b="0" i="0" u="none" strike="noStrike">
                        <a:solidFill>
                          <a:schemeClr val="tx1"/>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chemeClr val="tx1"/>
                          </a:solidFill>
                          <a:effectLst/>
                          <a:latin typeface="Times New Roman" panose="02020603050405020304" pitchFamily="18" charset="0"/>
                          <a:ea typeface="MS Gothic" panose="020B0609070205080204" pitchFamily="49" charset="-128"/>
                        </a:rPr>
                        <a:t>Pending Q&amp;A</a:t>
                      </a:r>
                      <a:endParaRPr lang="en-GB" sz="800" b="0"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chemeClr val="tx1"/>
                          </a:solidFill>
                          <a:effectLst/>
                          <a:latin typeface="Times New Roman" panose="02020603050405020304" pitchFamily="18" charset="0"/>
                          <a:ea typeface="MS Gothic" panose="020B0609070205080204" pitchFamily="49" charset="-128"/>
                        </a:rPr>
                        <a:t>Low Latency</a:t>
                      </a:r>
                      <a:endParaRPr lang="en-GB" sz="800" b="1" i="0" u="none" strike="noStrike">
                        <a:solidFill>
                          <a:schemeClr val="tx1"/>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Joint</a:t>
                      </a:r>
                      <a:endParaRPr lang="en-GB" sz="800" b="0" i="0" u="none" strike="noStrike" dirty="0">
                        <a:solidFill>
                          <a:schemeClr val="tx1"/>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13"/>
                        </a:rPr>
                        <a:t>24/1504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Aperiodic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Hyeonjun Sung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5620742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16289025"/>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24/1508</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it-IT" sz="800" b="0" i="0" u="none" strike="noStrike">
                          <a:solidFill>
                            <a:srgbClr val="000000"/>
                          </a:solidFill>
                          <a:effectLst/>
                          <a:latin typeface="Times New Roman" panose="02020603050405020304" pitchFamily="18" charset="0"/>
                        </a:rPr>
                        <a:t>Channel Protection In ELR Scenarios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Yunbo Li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High-Capability Protection in DPS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Maolin Zhang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Context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24/1517</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Seamless Roaming Data Transfer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Yelin Yoon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24/1523</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During Intra-BSS Traffic On Primary Channel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Charlie Pettersson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3"/>
                        </a:rPr>
                        <a:t>24/1528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Details-on-data-forwarding-for-seamless-roaming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Ryuichi Hirata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24/1531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Non-period IDC signaling enhancements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Michail Koundourakis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24/1532</a:t>
                      </a:r>
                      <a:endParaRPr lang="en-US"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Resource management on preemption</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Yue Qi</a:t>
                      </a:r>
                      <a:endParaRPr lang="en-US" sz="800" b="0" i="0" u="none" strike="sngStrike">
                        <a:solidFill>
                          <a:srgbClr val="FF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sngStrike" kern="1200" dirty="0" err="1">
                          <a:solidFill>
                            <a:srgbClr val="FF0000"/>
                          </a:solidFill>
                          <a:effectLst/>
                          <a:latin typeface="Times New Roman" panose="02020603050405020304" pitchFamily="18" charset="0"/>
                          <a:ea typeface="MS Gothic" panose="020B0609070205080204" pitchFamily="49" charset="-128"/>
                        </a:rPr>
                        <a:t>Deferref</a:t>
                      </a:r>
                      <a:endParaRPr lang="en-US" sz="800" b="0" i="0" u="none" strike="sngStrike" dirty="0">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sngStrike" kern="1200">
                          <a:solidFill>
                            <a:srgbClr val="FF0000"/>
                          </a:solidFill>
                          <a:effectLst/>
                          <a:latin typeface="Times New Roman" panose="02020603050405020304" pitchFamily="18" charset="0"/>
                          <a:ea typeface="MS Gothic" panose="020B0609070205080204" pitchFamily="49" charset="-128"/>
                        </a:rPr>
                        <a:t>Preemption</a:t>
                      </a:r>
                      <a:endParaRPr lang="en-US" sz="800" b="1" i="0" u="none" strike="sngStrike">
                        <a:solidFill>
                          <a:srgbClr val="FF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sngStrike" kern="1200" dirty="0">
                          <a:solidFill>
                            <a:srgbClr val="FF0000"/>
                          </a:solidFill>
                          <a:effectLst/>
                          <a:latin typeface="Times New Roman" panose="02020603050405020304" pitchFamily="18" charset="0"/>
                          <a:ea typeface="MS Gothic" panose="020B0609070205080204" pitchFamily="49" charset="-128"/>
                        </a:rPr>
                        <a:t>MAC</a:t>
                      </a:r>
                      <a:endParaRPr lang="en-US" sz="800" b="0" i="0" u="none" strike="sngStrike" dirty="0">
                        <a:solidFill>
                          <a:srgbClr val="FF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24/1545</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Providing Granular Transmit PSD Limits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Pelin Salem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Regulatory</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24/1547</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Operation for IDC Management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Juseong Moon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6"/>
                        </a:rPr>
                        <a:t>24/1550</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Abdel Karim Ajami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7"/>
                        </a:rPr>
                        <a:t>24/1556</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Thoughts on DRU Availability for Regulatory Compliance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Yusuke Asai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(second in Q)</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24/1558</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8"/>
                        </a:rPr>
                        <a:t>24/1559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next steps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Sindhu Verma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9"/>
                        </a:rPr>
                        <a:t>24/1562</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 coexistence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Liwen Chu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Coex</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455484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23621846"/>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24/1577</a:t>
                      </a:r>
                      <a:endParaRPr lang="en-US" sz="800" b="0" i="0" u="sng" strike="noStrike">
                        <a:solidFill>
                          <a:srgbClr val="0563C1"/>
                        </a:solidFill>
                        <a:effectLst/>
                        <a:latin typeface="Times New Roman" panose="02020603050405020304" pitchFamily="18" charset="0"/>
                      </a:endParaRPr>
                    </a:p>
                  </a:txBody>
                  <a:tcPr marL="9525" marR="9525"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Non-Primary Channel Access During R-TWT Coordination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24/1583</a:t>
                      </a:r>
                      <a:endParaRPr lang="en-US" sz="800" b="0" i="0" u="sng" strike="noStrike" dirty="0">
                        <a:solidFill>
                          <a:srgbClr val="0563C1"/>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ICR transmission-follow-up</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Control</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24/1586</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Reducing CSD collisions for DRU STF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Reschedule</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DRU-STF</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24/1591</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Thoughts on Seamless Roaming and NPCA</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Ning Gao</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24/1602</a:t>
                      </a: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mn-lt"/>
                          <a:ea typeface="MS Gothic" panose="020B0609070205080204" pitchFamily="49" charset="-128"/>
                        </a:rPr>
                        <a:t>Power Save Enhancements in UHR</a:t>
                      </a:r>
                      <a:endParaRPr lang="en-US" sz="800" b="0" i="0" u="none" strike="noStrike" dirty="0">
                        <a:solidFill>
                          <a:srgbClr val="000000"/>
                        </a:solidFill>
                        <a:effectLst/>
                        <a:latin typeface="+mn-lt"/>
                      </a:endParaRPr>
                    </a:p>
                  </a:txBody>
                  <a:tcPr marL="85725" marR="9525" marT="9525" marB="0" anchor="ctr"/>
                </a:tc>
                <a:tc>
                  <a:txBody>
                    <a:bodyPr/>
                    <a:lstStyle/>
                    <a:p>
                      <a:pPr algn="l" fontAlgn="ctr"/>
                      <a:r>
                        <a:rPr lang="en-GB" sz="800" b="0" i="0" u="none" strike="noStrike" kern="1200">
                          <a:solidFill>
                            <a:srgbClr val="000000"/>
                          </a:solidFill>
                          <a:effectLst/>
                          <a:latin typeface="+mn-lt"/>
                          <a:ea typeface="MS Gothic" panose="020B0609070205080204" pitchFamily="49" charset="-128"/>
                        </a:rPr>
                        <a:t>Kumail Haider</a:t>
                      </a:r>
                      <a:endParaRPr lang="en-US" sz="800" b="0" i="0" u="none" strike="noStrike">
                        <a:solidFill>
                          <a:srgbClr val="000000"/>
                        </a:solidFill>
                        <a:effectLst/>
                        <a:latin typeface="+mn-lt"/>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gridSpan="6">
                  <a:txBody>
                    <a:bodyPr/>
                    <a:lstStyle/>
                    <a:p>
                      <a:pPr algn="ctr" fontAlgn="ctr"/>
                      <a:r>
                        <a:rPr lang="en-US" sz="1000" b="1" i="0" u="none" strike="noStrike" dirty="0">
                          <a:solidFill>
                            <a:schemeClr val="tx1"/>
                          </a:solidFill>
                          <a:effectLst/>
                          <a:latin typeface="+mn-lt"/>
                        </a:rPr>
                        <a:t>Second Cut-Off</a:t>
                      </a:r>
                    </a:p>
                  </a:txBody>
                  <a:tcPr marL="95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l" fontAlgn="ctr"/>
                      <a:endParaRPr lang="en-US" sz="800" b="0" i="0" u="none" strike="noStrike" dirty="0">
                        <a:solidFill>
                          <a:srgbClr val="00B050"/>
                        </a:solidFill>
                        <a:effectLst/>
                        <a:latin typeface="Times New Roman" panose="02020603050405020304" pitchFamily="18" charset="0"/>
                      </a:endParaRPr>
                    </a:p>
                  </a:txBody>
                  <a:tcPr marL="857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1" i="0" u="none" strike="noStrike" dirty="0">
                        <a:solidFill>
                          <a:srgbClr val="00B050"/>
                        </a:solidFill>
                        <a:effectLst/>
                        <a:latin typeface="Times New Roman" panose="02020603050405020304" pitchFamily="18" charset="0"/>
                      </a:endParaRPr>
                    </a:p>
                  </a:txBody>
                  <a:tcPr marL="9525" marR="9525" marT="9525" marB="0" anchor="ctr"/>
                </a:tc>
                <a:tc hMerge="1">
                  <a:txBody>
                    <a:bodyPr/>
                    <a:lstStyle/>
                    <a:p>
                      <a:pPr algn="ctr" fontAlgn="ctr"/>
                      <a:endParaRPr lang="en-US" sz="800" b="0" i="0" u="none" strike="noStrike" dirty="0">
                        <a:solidFill>
                          <a:srgbClr val="00B05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78474461"/>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5"/>
                        </a:rPr>
                        <a:t>23/1452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Coordinated Measurement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24/0677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TWT Information Sharing in MAP Operation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24/0741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 provisioning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Pascal Viger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24/0909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R-TWT Announcement in Multi-BSS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SunHee Baek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R-TWT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24/1071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LPI PPDU Puncturing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Pelin Salem</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24/1239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 Framework--Follow-up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Rubayet Shafin</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24/1346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for Multi-AP SP Coordination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Xiaofei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SCS enhancement</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Takuhiro Sato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24/1358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Enabling opportunistic relay operation via 11bn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Peshal Nayak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(Deferred)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Relay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24/1470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Proposal-for-dru-tone-plan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246262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303779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2"/>
                        </a:rPr>
                        <a:t>24/1507</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Trigger Frame Design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24/1514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framework for C-SR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24/1542</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1542r0 Sounding Schemes for Coordinated Beamforming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Sameer Vermani</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kern="1200" dirty="0">
                          <a:solidFill>
                            <a:srgbClr val="0563C1"/>
                          </a:solidFill>
                          <a:effectLst/>
                          <a:latin typeface="Times New Roman" panose="02020603050405020304" pitchFamily="18" charset="0"/>
                          <a:ea typeface="MS Gothic" panose="020B0609070205080204" pitchFamily="49" charset="-128"/>
                          <a:hlinkClick r:id="rId3"/>
                        </a:rPr>
                        <a:t>24/1611</a:t>
                      </a:r>
                      <a:endParaRPr lang="en-GB" sz="800" b="0" i="0" u="sng" strike="noStrike" dirty="0">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TGbn Power Save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Manasi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Ekkundi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Power Save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SN assignment and inter-AP MLD interaction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Compact User field encodings - detailed examples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4"/>
                        </a:rPr>
                        <a:t>24/1646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Further-Considerations-for-generalized-map-framework</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Sawaira Ali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Coordinated TDMA analysis for time-sensitive traffic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 Beitia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24/1655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Considerations of Non-Primary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Hanqing Lou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24/1661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in multiple BSSID</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Yongho Seok</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24/1688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NPCA fairness for unsupported STA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Haorui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OOO delivery</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QoS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Usage of Expiration Time for LL Traffic</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Liangxiao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The MAPC security framework</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267256122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01443695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24/1694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The trust model between STA and OBSS AP in MAPC scheme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Jay Yang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CBF</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signaling design for extra MCS, UEQM, 2xLDPC</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Positive-ackonwlegement-to-the-reception-of-correct-phy-header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Acknowledgment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24/1699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Hirohiko Inohiza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Collision detection mark for enhanced channel access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Daniel Verenzuela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NAV protection for C-TDMA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C-TDMA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Consideration-on-the-signalling-method-of-intermediate-fcs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Yanchao Xu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Control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24/1705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FRER for 802.11bn</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Donald Eastlake 3rd</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Reliability</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24/1706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Multi-user EDCA Parameter Management in NPCA Operation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Juseong Moon</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24/1712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DRU Tone Plan for 20 MHz Distribution Bandwidth</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kern="1200">
                          <a:solidFill>
                            <a:srgbClr val="0563C1"/>
                          </a:solidFill>
                          <a:effectLst/>
                          <a:latin typeface="Times New Roman" panose="02020603050405020304" pitchFamily="18" charset="0"/>
                          <a:ea typeface="MS Gothic" panose="020B0609070205080204" pitchFamily="49" charset="-128"/>
                          <a:hlinkClick r:id="rId2"/>
                        </a:rPr>
                        <a:t>24/1713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Considerations For Generalized MAP Framework-follow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Salim Yahya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24/1726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Complementary Sequence-Based LTF Design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Yang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 for multi-AP Scenarios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Dana Ciochina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TXOP sharing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 Data Transmission for Seamless Roaming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Kyosuke Inoue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DRU Indication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1930027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0900183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Frequency Domain UEQM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Mengshi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Comparison Between Enhanced FT and Distributed SMD</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Guogang Huang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Signalling of Additional Pilots for Interference Mitigation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Transmission of ELR-SIG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 Zhong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Discussion on Coordinated Sounding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Kosuke Aio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Managed on-channel P2P communication and simulations -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Iñaki Val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P2P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24/1752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QoS Profiles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Signaling-for-dru-in-trigger-frame-follow-up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24/1754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20-mhz-uhr-ltf-sequence-for-dru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Eunsung Park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DRU-LTF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Aspects of M-AP Coordination agreement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Arik Klein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ELR PPDU follow 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11bn Trigger frame for PHY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Dongguk Lim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Pilot Value Design for ELR PPDU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24/1768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UL/DL Indication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Bo Gong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Antenna selection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57609403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0951065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Signaling for UHR PPDU follow 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Ross J. Yu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In-device-coexistence use cases follow-up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Hongwon Lee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Coexistence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Distributed RU Distortion, Beamforming, Power Control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DRU-Misc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24/1779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Multi-AP Sounding and Precoding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Rainer Strobel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 Listening Channel</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Interference Mitigation Pilots – Definitions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Shimi Shilo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IM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24/1789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CoBF: Partial Nulling Feedback Types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Rani Keren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24/1796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New LTF Sequences for DRU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Kamel</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DRU</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On The Switching Criteria​For Non-Primary Channel Access</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Salvatore Talarico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24/1807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Follow Up on UEQM Stream Parser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Ying Wang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UEQM</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24/1809</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Evaluation of C-SR Types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Jun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Minotani</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Re-schedule</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CSR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24/1812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Seamless roaming through a target AP follow up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Providing Priority When Addressing IDC Issues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24/1818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AP Identification in Multi-AP</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GeonHwan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UL Data Continuity Improvement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Yudai Morikawa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MAC</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368529121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2720895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COBF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Sameer Vermani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CSI in Sounding in CBF</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Okan Mutgan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Joint</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24/1824</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Context Transfer in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Javier Perez-Ramirez</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24/1826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5 bit MCS Table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Preamble</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OFDMA + MU-MIMO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Ron Porat</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MIMO</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2xLDPC Encoding Parameters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LDPC</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24/1829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UHR-SIG Signaling for COBF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Efficient UHR-SIG encoding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Sigurd Schelstraete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UHR U-SIG and UHR-SIG common field general design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Juan Fang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PHY Header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24/1832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Stream Parser for Unequal Modulation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UEQM</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Trigger Frame Design for UHR</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Trigger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24/1834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11bn Non-ELR Signaling Design for New Features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Alice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dirty="0">
                          <a:solidFill>
                            <a:srgbClr val="000000"/>
                          </a:solidFill>
                          <a:effectLst/>
                          <a:latin typeface="Times New Roman" panose="02020603050405020304" pitchFamily="18" charset="0"/>
                          <a:ea typeface="MS Gothic" panose="020B0609070205080204" pitchFamily="49" charset="-128"/>
                        </a:rPr>
                        <a:t>Miscellaneous</a:t>
                      </a: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dirty="0">
                          <a:solidFill>
                            <a:srgbClr val="FF0000"/>
                          </a:solidFill>
                          <a:effectLst/>
                          <a:latin typeface="Times New Roman" panose="02020603050405020304" pitchFamily="18" charset="0"/>
                        </a:rPr>
                        <a:t>24/1835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Backward Compatible Sounding for CoBF</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Qinghua Li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On CoBF Capabilities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Aiguo Yan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CBF</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NDPA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5361309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t>Registration for the November IEEE 802 plenary session</a:t>
            </a:r>
            <a:endParaRPr lang="en-US" sz="2400" dirty="0">
              <a:solidFill>
                <a:schemeClr val="tx1"/>
              </a:solidFill>
            </a:endParaRP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November IEEE 802 plenary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a:t>
            </a:r>
          </a:p>
          <a:p>
            <a:pPr>
              <a:buFont typeface="Arial" panose="020B0604020202020204" pitchFamily="34" charset="0"/>
              <a:buChar char="•"/>
            </a:pPr>
            <a:r>
              <a:rPr lang="en-US" sz="2000" dirty="0">
                <a:hlinkClick r:id="rId2"/>
              </a:rPr>
              <a:t>https://cvent.me/eDZgoD</a:t>
            </a:r>
            <a:endParaRPr lang="en-US" sz="2000" dirty="0"/>
          </a:p>
          <a:p>
            <a:pPr marL="0" indent="0"/>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6513460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24/1838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Considerations on Coordinated NPCA</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Mahmoud Hasabelnaby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MU PPDU user info field signaling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PPDU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UHR ELR design open topics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Rui Cao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Consideration on cascading channel switching for NPCA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Si-Chan Noh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OBSS sounding for C-BF</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Insik Jung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1" i="0" u="none" strike="noStrike">
                          <a:solidFill>
                            <a:srgbClr val="000000"/>
                          </a:solidFill>
                          <a:effectLst/>
                          <a:latin typeface="Times New Roman" panose="02020603050405020304" pitchFamily="18" charset="0"/>
                        </a:rPr>
                        <a:t>CBF-Sounding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ICF/ICR frame exchange on Dynamic Sub-band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Sung Hank</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24/1848</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Frame Exchange Sequences for In-Device Coexistence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Coex</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24/1849</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dirty="0">
                          <a:solidFill>
                            <a:srgbClr val="000000"/>
                          </a:solidFill>
                          <a:effectLst/>
                          <a:latin typeface="Times New Roman" panose="02020603050405020304" pitchFamily="18" charset="0"/>
                          <a:ea typeface="MS Gothic" panose="020B0609070205080204" pitchFamily="49" charset="-128"/>
                        </a:rPr>
                        <a:t>Management of the Established Multi-AP Coordination</a:t>
                      </a: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Shawn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Mid-Range Support for ELR PPDU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Junghoon Suh</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Context transfer per TID for seamless roaming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Thomas Handte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Some Details on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Channel Access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Serhat Erkucuk </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24/1856</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Tone Distribution in DRU with Puncturing - Follow-up</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Yan Xin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DRU-Tone Plan</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24/1857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Enhancements for Roaming Process</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Tuncer Baykas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Roaming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Aspects of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056156195"/>
                  </a:ext>
                </a:extLst>
              </a:tr>
            </a:tbl>
          </a:graphicData>
        </a:graphic>
      </p:graphicFrame>
    </p:spTree>
    <p:extLst>
      <p:ext uri="{BB962C8B-B14F-4D97-AF65-F5344CB8AC3E}">
        <p14:creationId xmlns:p14="http://schemas.microsoft.com/office/powerpoint/2010/main" val="639522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06804575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Discussion on Spatial Reuse and ELR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Leonardo Lanante</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Control Frames And MAPC For Colocated BSSID Set</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Brian Hart</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24/1863</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Performance Benefits of DSO</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Kerstin Johnsson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DSO</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dirty="0">
                          <a:solidFill>
                            <a:srgbClr val="FF0000"/>
                          </a:solidFill>
                          <a:effectLst/>
                          <a:latin typeface="Times New Roman" panose="02020603050405020304" pitchFamily="18" charset="0"/>
                          <a:ea typeface="MS Gothic" panose="020B0609070205080204" pitchFamily="49" charset="-128"/>
                        </a:rPr>
                        <a:t>24/1864</a:t>
                      </a: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 PPDU Consideration and Harmonized U-SIG </a:t>
                      </a:r>
                      <a:r>
                        <a:rPr lang="en-GB" sz="800" b="0" i="0" u="none" strike="noStrike" kern="1200" dirty="0" err="1">
                          <a:solidFill>
                            <a:srgbClr val="000000"/>
                          </a:solidFill>
                          <a:effectLst/>
                          <a:latin typeface="Times New Roman" panose="02020603050405020304" pitchFamily="18" charset="0"/>
                          <a:ea typeface="MS Gothic" panose="020B0609070205080204" pitchFamily="49" charset="-128"/>
                        </a:rPr>
                        <a:t>Signaling</a:t>
                      </a:r>
                      <a:endParaRPr lang="en-GB"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MAP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24/1865</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Universal Sounding and NDPA Signaling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You-Wei Chen</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Sounding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24/1866</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Dynamic Power Save with Traffic Awareness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Jiayi Zhang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24/1867</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Further Consideration for NPCA Operation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Jeongki Kim</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NPCA</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24/1870</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On the Scalability and Overhead of Utilizing Polling for Soliciting STA's Needs for Uplink Low-Latency Transmission</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24/1871</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ERD: Enhanced Reverse Direction Protocol to Support TXOP Sharing and Low-Latency Traffic Exchange</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Low Latency</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FF0000"/>
                          </a:solidFill>
                          <a:effectLst/>
                          <a:latin typeface="Times New Roman" panose="02020603050405020304" pitchFamily="18" charset="0"/>
                          <a:ea typeface="MS Gothic" panose="020B0609070205080204" pitchFamily="49" charset="-128"/>
                        </a:rPr>
                        <a:t>24/1872</a:t>
                      </a:r>
                      <a:endParaRPr lang="en-GB"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kern="1200">
                          <a:solidFill>
                            <a:srgbClr val="000000"/>
                          </a:solidFill>
                          <a:effectLst/>
                          <a:latin typeface="Times New Roman" panose="02020603050405020304" pitchFamily="18" charset="0"/>
                          <a:ea typeface="MS Gothic" panose="020B0609070205080204" pitchFamily="49" charset="-128"/>
                        </a:rPr>
                        <a:t>Opportunistic Channel Access Mechanism for Buffer Reporting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Behnam Dezfouli</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Channel Access</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Details on Improving Roaming between MLDs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Huang, Po-kai</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MLMD Architecture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Jarkko Kneckt</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 </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M-AP Coordination-AP Identifier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Kaiying Lu</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24/1878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OBSS bandwidth ambiguity in NPCA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Gaurang Naik</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24/1879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Proposals for Expeditious Discovery of APs for Initial Association and Roaming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Neel Krishnan</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221381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Solutions for Beacon Bloating</a:t>
                      </a:r>
                    </a:p>
                  </a:txBody>
                  <a:tcPr marL="85725" marR="9525" marT="9525" marB="0" anchor="ctr"/>
                </a:tc>
                <a:tc>
                  <a:txBody>
                    <a:bodyPr/>
                    <a:lstStyle/>
                    <a:p>
                      <a:pPr algn="ctr" fontAlgn="b"/>
                      <a:r>
                        <a:rPr lang="en-US" sz="800" b="0" i="0" u="none" strike="noStrike">
                          <a:solidFill>
                            <a:srgbClr val="222222"/>
                          </a:solidFill>
                          <a:effectLst/>
                          <a:latin typeface="Times New Roman" panose="02020603050405020304" pitchFamily="18" charset="0"/>
                        </a:rPr>
                        <a:t>Reza Hedayat</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Miscellaneous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Link Setup for Seamless 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Chittabrata Ghosh</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Giovanni Chisci</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59245577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24/1884</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Signaling considerations for seamless roaming</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Abhishek Patil</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61222557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24/1885</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Hidden Node Problem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Gwangho Lee</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24/1886</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NPCA with eMLSR, DPS and coex mode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BSRP TF response rules changes for M-BA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Laurent Cariou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light beacon consideration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24/1889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1</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seamless roaming follow up 2’</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24/1891</a:t>
                      </a:r>
                    </a:p>
                  </a:txBody>
                  <a:tcPr marL="9525" marR="9525" marT="9525" marB="0" anchor="b"/>
                </a:tc>
                <a:tc>
                  <a:txBody>
                    <a:bodyPr/>
                    <a:lstStyle/>
                    <a:p>
                      <a:pPr algn="l" fontAlgn="b"/>
                      <a:r>
                        <a:rPr lang="en-US" sz="800" b="0" i="0" u="none" strike="noStrike">
                          <a:solidFill>
                            <a:srgbClr val="222222"/>
                          </a:solidFill>
                          <a:effectLst/>
                          <a:latin typeface="Times New Roman" panose="02020603050405020304" pitchFamily="18" charset="0"/>
                        </a:rPr>
                        <a:t>NPCA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capability mode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24/1893</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ICF follow up</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Control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24/1895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Power Save Operation and AP Behaviour for Coex Unavailability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Qi Wang</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MAC</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Control frame protection keys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Thomas Derham</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382770557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821021368"/>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222222"/>
                          </a:solidFill>
                          <a:effectLst/>
                          <a:latin typeface="Times New Roman" panose="02020603050405020304" pitchFamily="18" charset="0"/>
                        </a:rPr>
                        <a:t>24/1898</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Low Latency Roaming Flow</a:t>
                      </a:r>
                    </a:p>
                  </a:txBody>
                  <a:tcPr marL="9525" marR="9525" marT="9525" marB="0" anchor="b"/>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Pooya Monajemi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b"/>
                      <a:r>
                        <a:rPr lang="en-US" sz="800" b="0" i="0" u="none" strike="noStrike">
                          <a:solidFill>
                            <a:srgbClr val="000000"/>
                          </a:solidFill>
                          <a:effectLst/>
                          <a:latin typeface="Times New Roman" panose="02020603050405020304" pitchFamily="18" charset="0"/>
                        </a:rPr>
                        <a:t>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UHR SCS Enhancements </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Abdel Karim Ajami</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SCS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none" strike="noStrike" dirty="0">
                          <a:solidFill>
                            <a:srgbClr val="000000"/>
                          </a:solidFill>
                          <a:effectLst/>
                          <a:latin typeface="Times New Roman" panose="02020603050405020304" pitchFamily="18" charset="0"/>
                        </a:rPr>
                        <a:t>24/1901</a:t>
                      </a:r>
                    </a:p>
                  </a:txBody>
                  <a:tcPr marL="9525" marR="9525" marT="9525" marB="0" anchor="b"/>
                </a:tc>
                <a:tc>
                  <a:txBody>
                    <a:bodyPr/>
                    <a:lstStyle/>
                    <a:p>
                      <a:pPr algn="l" fontAlgn="b"/>
                      <a:r>
                        <a:rPr lang="en-US" sz="800" b="0" i="0" u="none" strike="noStrike" dirty="0">
                          <a:solidFill>
                            <a:srgbClr val="000000"/>
                          </a:solidFill>
                          <a:effectLst/>
                          <a:latin typeface="Times New Roman" panose="02020603050405020304" pitchFamily="18" charset="0"/>
                        </a:rPr>
                        <a:t>DRU LTF Sequence Design for 40MHz DBW</a:t>
                      </a:r>
                    </a:p>
                  </a:txBody>
                  <a:tcPr marL="9525" marR="9525" marT="9525" marB="0" anchor="b"/>
                </a:tc>
                <a:tc>
                  <a:txBody>
                    <a:bodyPr/>
                    <a:lstStyle/>
                    <a:p>
                      <a:pPr algn="ctr" fontAlgn="b"/>
                      <a:r>
                        <a:rPr lang="en-US" sz="800" b="0" i="0" u="none" strike="noStrike" dirty="0" err="1">
                          <a:solidFill>
                            <a:srgbClr val="000000"/>
                          </a:solidFill>
                          <a:effectLst/>
                          <a:latin typeface="Times New Roman" panose="02020603050405020304" pitchFamily="18" charset="0"/>
                        </a:rPr>
                        <a:t>Chenchen</a:t>
                      </a:r>
                      <a:r>
                        <a:rPr lang="en-US" sz="800" b="0" i="0" u="none" strike="noStrike" dirty="0">
                          <a:solidFill>
                            <a:srgbClr val="000000"/>
                          </a:solidFill>
                          <a:effectLst/>
                          <a:latin typeface="Times New Roman" panose="02020603050405020304" pitchFamily="18" charset="0"/>
                        </a:rPr>
                        <a:t> LIU</a:t>
                      </a:r>
                    </a:p>
                  </a:txBody>
                  <a:tcPr marL="9525" marR="9525" marT="9525" marB="0" anchor="b"/>
                </a:tc>
                <a:tc>
                  <a:txBody>
                    <a:bodyPr/>
                    <a:lstStyle/>
                    <a:p>
                      <a:pPr algn="ctr" fontAlgn="ctr"/>
                      <a:r>
                        <a:rPr lang="en-US" sz="800" b="0" i="0" u="none" strike="noStrike" dirty="0">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592455779"/>
                  </a:ext>
                </a:extLst>
              </a:tr>
              <a:tr h="278505">
                <a:tc gridSpan="6">
                  <a:txBody>
                    <a:bodyPr/>
                    <a:lstStyle/>
                    <a:p>
                      <a:pPr algn="ctr"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algn="ctr" fontAlgn="ct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dirty="0">
                          <a:solidFill>
                            <a:schemeClr val="tx1"/>
                          </a:solidFill>
                          <a:effectLst/>
                          <a:latin typeface="+mn-lt"/>
                        </a:rPr>
                        <a:t>24-1907</a:t>
                      </a:r>
                    </a:p>
                  </a:txBody>
                  <a:tcPr marL="9525" marR="9525" marT="9525" marB="0" anchor="ctr"/>
                </a:tc>
                <a:tc>
                  <a:txBody>
                    <a:bodyPr/>
                    <a:lstStyle/>
                    <a:p>
                      <a:pPr algn="l" fontAlgn="ctr"/>
                      <a:r>
                        <a:rPr lang="en-US" sz="800" b="0" i="0" u="none" strike="noStrike" dirty="0">
                          <a:solidFill>
                            <a:schemeClr val="tx1"/>
                          </a:solidFill>
                          <a:effectLst/>
                          <a:latin typeface="+mn-lt"/>
                        </a:rPr>
                        <a:t>Trigger Frame Protection Signaling</a:t>
                      </a:r>
                    </a:p>
                  </a:txBody>
                  <a:tcPr marL="85725" marR="9525" marT="9525" marB="0" anchor="ctr"/>
                </a:tc>
                <a:tc>
                  <a:txBody>
                    <a:bodyPr/>
                    <a:lstStyle/>
                    <a:p>
                      <a:pPr algn="l" fontAlgn="ctr"/>
                      <a:r>
                        <a:rPr lang="en-GB" sz="800" b="0" i="0" u="none" strike="noStrike" dirty="0">
                          <a:solidFill>
                            <a:schemeClr val="tx1"/>
                          </a:solidFill>
                          <a:effectLst/>
                          <a:latin typeface="+mn-lt"/>
                        </a:rPr>
                        <a:t>Po-Kai Huang</a:t>
                      </a: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800" b="0" i="0" u="none" strike="noStrike" dirty="0">
                          <a:solidFill>
                            <a:srgbClr val="000000"/>
                          </a:solidFill>
                          <a:effectLst/>
                          <a:latin typeface="Times New Roman" panose="02020603050405020304" pitchFamily="18" charset="0"/>
                        </a:rPr>
                        <a:t>Pending</a:t>
                      </a:r>
                      <a:endParaRPr lang="en-GB" sz="800" b="1" i="0" u="none" strike="noStrike" dirty="0">
                        <a:solidFill>
                          <a:schemeClr val="tx1"/>
                        </a:solidFill>
                        <a:effectLst/>
                        <a:latin typeface="+mn-lt"/>
                      </a:endParaRPr>
                    </a:p>
                  </a:txBody>
                  <a:tcPr marL="9525" marR="9525" marT="9525" marB="0" anchor="ctr"/>
                </a:tc>
                <a:tc>
                  <a:txBody>
                    <a:bodyPr/>
                    <a:lstStyle/>
                    <a:p>
                      <a:pPr algn="ctr" fontAlgn="ctr"/>
                      <a:r>
                        <a:rPr lang="en-GB" sz="800" b="0" i="0" u="none" strike="noStrike" dirty="0">
                          <a:solidFill>
                            <a:schemeClr val="tx1"/>
                          </a:solidFill>
                          <a:effectLst/>
                          <a:latin typeface="+mn-lt"/>
                        </a:rPr>
                        <a:t>Security</a:t>
                      </a:r>
                    </a:p>
                  </a:txBody>
                  <a:tcPr marL="9525" marR="9525" marT="9525" marB="0" anchor="ctr"/>
                </a:tc>
                <a:tc>
                  <a:txBody>
                    <a:bodyPr/>
                    <a:lstStyle/>
                    <a:p>
                      <a:pPr algn="ctr" fontAlgn="ctr"/>
                      <a:r>
                        <a:rPr lang="en-GB" sz="800" b="0" i="0" u="none" strike="noStrike" dirty="0">
                          <a:solidFill>
                            <a:schemeClr val="tx1"/>
                          </a:solidFill>
                          <a:effectLst/>
                          <a:latin typeface="+mn-lt"/>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8217123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35766998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10/09</a:t>
                      </a:r>
                      <a:endParaRPr lang="en-US" sz="800" b="0" i="0" u="none" strike="noStrike">
                        <a:solidFill>
                          <a:srgbClr val="000000"/>
                        </a:solidFill>
                        <a:effectLst/>
                        <a:latin typeface="Times New Roman" panose="02020603050405020304" pitchFamily="18" charset="0"/>
                      </a:endParaRPr>
                    </a:p>
                  </a:txBody>
                  <a:tcPr marL="9525" marR="9525" anchor="ctr"/>
                </a:tc>
                <a:tc>
                  <a:txBody>
                    <a:bodyPr/>
                    <a:lstStyle/>
                    <a:p>
                      <a:pPr algn="l" fontAlgn="ctr"/>
                      <a:r>
                        <a:rPr lang="en-GB" sz="800" b="0" i="0" u="none" strike="noStrike">
                          <a:solidFill>
                            <a:srgbClr val="000000"/>
                          </a:solidFill>
                          <a:effectLst/>
                          <a:latin typeface="Times New Roman" panose="02020603050405020304" pitchFamily="18" charset="0"/>
                        </a:rPr>
                        <a:t>23/1895, 24/0423,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Sanket Kalamkar</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10/03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24/1552r1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Mahmoud Kamel</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24-1227r1, 24/0544</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Laurent Cariou</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24-1144r1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Dmitry Akhmetov</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24/1218r1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Gaurang Naik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6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10/11</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24/0052, 23/1884, 23/1996, 24/830, 24/0083, 24/0101, 24/0396, 24/0655, 23/2157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Roaming</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11/23/1993</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Dibakar Das</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23/1837r2, 24/1389r0,24/1217r2,24/842r0,24/843r0, 24/1016r2 (update 11/08)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24/838r0, 24/1075r1 (update 11/08)</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23/1895, 23/1910, 23/1912, 24/0227, 24/0411, 24/0423, 24/0842, 24/0843, 24/1016, 24/1017, 24/1225</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GeonHwan Kim</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C-TDMA</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24/160, 23/1916</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SunHee Baek</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4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10/16</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23/2078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24/543, 24/857, 24/1226, 24/1247,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endParaRPr lang="en-US"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23/1934, 23/1964, 23/2002, 23/2040, 23/2078, 24/0509, 24/1558</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endParaRPr lang="en-US"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3895085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76464469"/>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 23/1873, 23/1875, 23/1965, 23/2003, 24/544, 24/1129, 24/1227, 24/1246, 24/1256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Sherief Helwa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24/858r0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24/1222r1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24/1563r2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24/494r2, 24/1226r0, 24/1558r1, 24/1562r0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24/857r1, 24/494r2, 24/1226r0, 24/1558r1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Liwen Chu</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24/1477r1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Giovanni Chisci</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10/17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23/1913, 23/2005, 23/2023, 24/0070, 24/0495, 24/0538, 24/1104, 24/1115, 24/1155, 24/1218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DongJu Cha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11/01</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nn-NO" sz="800" b="0" i="0" u="none" strike="noStrike">
                          <a:solidFill>
                            <a:srgbClr val="000000"/>
                          </a:solidFill>
                          <a:effectLst/>
                          <a:latin typeface="Times New Roman" panose="02020603050405020304" pitchFamily="18" charset="0"/>
                        </a:rPr>
                        <a:t>24/0399, 24/0384, 24/0818 (update 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Maulik Vaidya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L4S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11/02</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24/0984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Subir Das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11/04</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24/742r1, 24/538r1, 24/1259r2, 24/1435r0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VIGER Pascal</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24/1108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11/05</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24/0834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Hongwon Lee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1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78431556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59768142"/>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24/1471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Eunsung Park</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5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24/1485r1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Misc</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24/1486r1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11/06</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24/1427r1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Dongguk Lim</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PHY header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24/1567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24/1568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Ron Porat</a:t>
                      </a:r>
                    </a:p>
                  </a:txBody>
                  <a:tcPr marL="857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Pending 2 SP</a:t>
                      </a: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24/1478</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ELR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24/1510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Lin Yang</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8 SP</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24/1573</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Wook Bong Lee</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24/0468r2</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24/1188r1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24/1189r1</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24/1489r0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DRU</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chemeClr val="tx1"/>
                          </a:solidFill>
                          <a:effectLst/>
                          <a:latin typeface="Times New Roman" panose="02020603050405020304" pitchFamily="18" charset="0"/>
                          <a:ea typeface="MS Gothic" panose="020B0609070205080204" pitchFamily="49" charset="-128"/>
                        </a:rPr>
                        <a:t>24/1488r0</a:t>
                      </a:r>
                      <a:endParaRPr lang="en-GB" sz="800" b="0" i="0" u="none" strike="noStrike" dirty="0">
                        <a:solidFill>
                          <a:schemeClr val="tx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Shengquan Hu</a:t>
                      </a:r>
                      <a:endParaRPr lang="en-GB"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1542r0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Sameer Vermani</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4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CBF</a:t>
                      </a:r>
                    </a:p>
                  </a:txBody>
                  <a:tcPr marL="95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PHY</a:t>
                      </a: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7671891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548239973"/>
              </p:ext>
            </p:extLst>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24/1590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Juan Fang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24/1985</a:t>
                      </a: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2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2x LDPC</a:t>
                      </a: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1571r1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Rethna Pulikkoonattu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23/1836r3</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Jay Yang</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24/1952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Hari Ram Balakrishnan</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kern="1200">
                          <a:solidFill>
                            <a:srgbClr val="000000"/>
                          </a:solidFill>
                          <a:effectLst/>
                          <a:latin typeface="Times New Roman" panose="02020603050405020304" pitchFamily="18" charset="0"/>
                          <a:ea typeface="MS Gothic" panose="020B0609070205080204" pitchFamily="49" charset="-128"/>
                        </a:rPr>
                        <a:t>ELR</a:t>
                      </a:r>
                      <a:endParaRPr lang="en-GB" sz="800" b="1"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PHY</a:t>
                      </a:r>
                      <a:endParaRPr lang="en-GB" sz="800" b="0" i="0" u="none" strike="noStrike">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11/07</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23/2020r1</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Shengquan Hu</a:t>
                      </a:r>
                    </a:p>
                  </a:txBody>
                  <a:tcPr marL="85725" marR="9525" marT="9525" marB="0" anchor="ctr"/>
                </a:tc>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Pending 1 SP</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0000"/>
                          </a:solidFill>
                          <a:effectLst/>
                          <a:latin typeface="Times New Roman" panose="02020603050405020304" pitchFamily="18" charset="0"/>
                        </a:rPr>
                        <a:t>24/1856</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Yan Xin</a:t>
                      </a:r>
                    </a:p>
                  </a:txBody>
                  <a:tcPr marL="85725" marR="9525" marT="9525" marB="0" anchor="ctr"/>
                </a:tc>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Pending 1 SP</a:t>
                      </a:r>
                    </a:p>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Postponed</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1" i="0" u="none" strike="noStrike">
                          <a:solidFill>
                            <a:srgbClr val="00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pt-BR" sz="800" b="0" i="0" u="none" strike="noStrike">
                          <a:solidFill>
                            <a:srgbClr val="000000"/>
                          </a:solidFill>
                          <a:effectLst/>
                          <a:latin typeface="Times New Roman" panose="02020603050405020304" pitchFamily="18" charset="0"/>
                        </a:rPr>
                        <a:t>23/1995r0, 23/1933r0, 23/1914r2, 23/1915r1, 23/2001r2, 23/312r0, 23/286r0, 23/352r1, 23/1102r0, 24/535r0, 24/497r0, 24/547r2</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Po-Kai Huang</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Security</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2450510334"/>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24/520r1</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11/08</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24/1712r0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none" strike="sngStrike" kern="1200">
                          <a:solidFill>
                            <a:srgbClr val="FF0000"/>
                          </a:solidFill>
                          <a:effectLst/>
                          <a:latin typeface="Times New Roman" panose="02020603050405020304" pitchFamily="18" charset="0"/>
                          <a:ea typeface="MS Gothic" panose="020B0609070205080204" pitchFamily="49" charset="-128"/>
                        </a:rPr>
                        <a:t>e-mail 11/08</a:t>
                      </a:r>
                      <a:endParaRPr lang="en-GB" sz="800" b="0" i="0" u="none" strike="sngStrike">
                        <a:solidFill>
                          <a:srgbClr val="FF0000"/>
                        </a:solidFill>
                        <a:effectLst/>
                        <a:latin typeface="Times New Roman" panose="02020603050405020304" pitchFamily="18" charset="0"/>
                      </a:endParaRPr>
                    </a:p>
                  </a:txBody>
                  <a:tcPr marL="9525" marR="9525" marT="9525" marB="0" anchor="ctr"/>
                </a:tc>
                <a:tc>
                  <a:txBody>
                    <a:bodyPr/>
                    <a:lstStyle/>
                    <a:p>
                      <a:pPr algn="l" fontAlgn="b"/>
                      <a:r>
                        <a:rPr lang="en-US" sz="800" b="0" i="0" u="none" strike="sngStrike" dirty="0">
                          <a:solidFill>
                            <a:srgbClr val="FF0000"/>
                          </a:solidFill>
                          <a:effectLst/>
                          <a:latin typeface="Times New Roman" panose="02020603050405020304" pitchFamily="18" charset="0"/>
                        </a:rPr>
                        <a:t>24/1796r0 (new submission)</a:t>
                      </a:r>
                    </a:p>
                  </a:txBody>
                  <a:tcPr marL="9525" marR="9525" marT="9525" marB="0" anchor="b"/>
                </a:tc>
                <a:tc>
                  <a:txBody>
                    <a:bodyPr/>
                    <a:lstStyle/>
                    <a:p>
                      <a:pPr algn="l" fontAlgn="b"/>
                      <a:r>
                        <a:rPr lang="en-US" sz="800" b="0" i="0" u="none" strike="sngStrike" dirty="0">
                          <a:solidFill>
                            <a:srgbClr val="FF0000"/>
                          </a:solidFill>
                          <a:effectLst/>
                          <a:latin typeface="Times New Roman" panose="02020603050405020304" pitchFamily="18" charset="0"/>
                        </a:rPr>
                        <a:t>Mahmoud Kamel</a:t>
                      </a:r>
                    </a:p>
                  </a:txBody>
                  <a:tcPr marL="9525" marR="9525" marT="9525" marB="0" anchor="b"/>
                </a:tc>
                <a:tc>
                  <a:txBody>
                    <a:bodyPr/>
                    <a:lstStyle/>
                    <a:p>
                      <a:pPr algn="ctr" fontAlgn="b"/>
                      <a:r>
                        <a:rPr lang="en-US" sz="800" b="0" i="0" u="none" strike="sngStrike">
                          <a:solidFill>
                            <a:srgbClr val="FF0000"/>
                          </a:solidFill>
                          <a:effectLst/>
                          <a:latin typeface="Times New Roman" panose="02020603050405020304" pitchFamily="18" charset="0"/>
                        </a:rPr>
                        <a:t>Pending 3 SP</a:t>
                      </a:r>
                    </a:p>
                  </a:txBody>
                  <a:tcPr marL="9525" marR="9525" marT="9525" marB="0" anchor="b"/>
                </a:tc>
                <a:tc>
                  <a:txBody>
                    <a:bodyPr/>
                    <a:lstStyle/>
                    <a:p>
                      <a:pPr algn="ctr" fontAlgn="b"/>
                      <a:r>
                        <a:rPr lang="en-US" sz="800" b="1" i="0" u="none" strike="sngStrike">
                          <a:solidFill>
                            <a:srgbClr val="FF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sngStrike" dirty="0">
                          <a:solidFill>
                            <a:srgbClr val="FF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ctr"/>
                      <a:r>
                        <a:rPr lang="en-GB" sz="800" b="0" i="0" u="none" strike="noStrike" kern="1200">
                          <a:solidFill>
                            <a:srgbClr val="000000"/>
                          </a:solidFill>
                          <a:effectLst/>
                          <a:latin typeface="Times New Roman" panose="02020603050405020304" pitchFamily="18" charset="0"/>
                          <a:ea typeface="MS Gothic" panose="020B0609070205080204" pitchFamily="49" charset="-128"/>
                        </a:rPr>
                        <a:t>e-mail 11/09</a:t>
                      </a: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a:solidFill>
                            <a:srgbClr val="000000"/>
                          </a:solidFill>
                          <a:effectLst/>
                          <a:latin typeface="Times New Roman" panose="02020603050405020304" pitchFamily="18" charset="0"/>
                        </a:rPr>
                        <a:t>24-463r1, 24/1899</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Dibakar Das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a:solidFill>
                            <a:srgbClr val="000000"/>
                          </a:solidFill>
                          <a:effectLst/>
                          <a:latin typeface="Times New Roman" panose="02020603050405020304" pitchFamily="18" charset="0"/>
                        </a:rPr>
                        <a:t>QoS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474966250"/>
                  </a:ext>
                </a:extLst>
              </a:tr>
              <a:tr h="278505">
                <a:tc>
                  <a:txBody>
                    <a:bodyPr/>
                    <a:lstStyle/>
                    <a:p>
                      <a:pPr algn="ctr" fontAlgn="ct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r>
                        <a:rPr lang="en-US" sz="800" b="0" i="0" u="none" strike="noStrike" dirty="0">
                          <a:solidFill>
                            <a:srgbClr val="000000"/>
                          </a:solidFill>
                          <a:effectLst/>
                          <a:latin typeface="Times New Roman" panose="02020603050405020304" pitchFamily="18" charset="0"/>
                        </a:rPr>
                        <a:t>24/1901r0</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Chenchen Liu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sz="800" b="0" i="0" u="none" strike="noStrike" kern="1200" dirty="0">
                          <a:solidFill>
                            <a:srgbClr val="000000"/>
                          </a:solidFill>
                          <a:effectLst/>
                          <a:latin typeface="Times New Roman" panose="02020603050405020304" pitchFamily="18" charset="0"/>
                          <a:ea typeface="MS Gothic" panose="020B0609070205080204" pitchFamily="49" charset="-128"/>
                        </a:rPr>
                        <a:t>e-mail 11/10</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chemeClr val="tx1"/>
                          </a:solidFill>
                          <a:effectLst/>
                          <a:latin typeface="+mn-lt"/>
                        </a:rPr>
                        <a:t>??</a:t>
                      </a:r>
                    </a:p>
                  </a:txBody>
                  <a:tcPr marL="85725" marR="9525" marT="9525" marB="0" anchor="ctr"/>
                </a:tc>
                <a:tc>
                  <a:txBody>
                    <a:bodyPr/>
                    <a:lstStyle/>
                    <a:p>
                      <a:pPr algn="l" fontAlgn="ctr"/>
                      <a:r>
                        <a:rPr lang="en-GB" sz="800" b="0" i="0" u="none" strike="noStrike" dirty="0">
                          <a:solidFill>
                            <a:schemeClr val="tx1"/>
                          </a:solidFill>
                          <a:effectLst/>
                          <a:latin typeface="+mn-lt"/>
                        </a:rPr>
                        <a:t>Mohamed Abouelseoud</a:t>
                      </a:r>
                    </a:p>
                  </a:txBody>
                  <a:tcPr marL="857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Pending 1 SP</a:t>
                      </a:r>
                    </a:p>
                  </a:txBody>
                  <a:tcPr marL="9525" marR="9525" marT="9525" marB="0" anchor="b"/>
                </a:tc>
                <a:tc>
                  <a:txBody>
                    <a:bodyPr/>
                    <a:lstStyle/>
                    <a:p>
                      <a:pPr algn="ctr" fontAlgn="b"/>
                      <a:r>
                        <a:rPr lang="en-US" sz="800" b="1" i="0" u="none" strike="noStrike" dirty="0">
                          <a:solidFill>
                            <a:srgbClr val="000000"/>
                          </a:solidFill>
                          <a:effectLst/>
                          <a:latin typeface="Times New Roman" panose="02020603050405020304" pitchFamily="18" charset="0"/>
                        </a:rPr>
                        <a:t>Low Latency</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6663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dirty="0"/>
              <a:t>Alfred Asterjadhi, Qualcomm Technologies, Inc.</a:t>
            </a:r>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nvGraphicFramePr>
        <p:xfrm>
          <a:off x="851217" y="1587465"/>
          <a:ext cx="7736268" cy="472935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sng"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marL="0" marR="0" lvl="0" indent="0" algn="l" defTabSz="914400" rtl="0" eaLnBrk="1" fontAlgn="ctr" latinLnBrk="0" hangingPunct="1">
                        <a:lnSpc>
                          <a:spcPct val="100000"/>
                        </a:lnSpc>
                        <a:spcBef>
                          <a:spcPts val="0"/>
                        </a:spcBef>
                        <a:spcAft>
                          <a:spcPts val="0"/>
                        </a:spcAft>
                        <a:buClrTx/>
                        <a:buSzTx/>
                        <a:buFontTx/>
                        <a:buNone/>
                        <a:tabLst/>
                        <a:defRPr/>
                      </a:pPr>
                      <a:endParaRPr lang="en-GB" sz="800" b="0" i="0" u="none" strike="noStrike" dirty="0">
                        <a:solidFill>
                          <a:srgbClr val="FF0000"/>
                        </a:solidFill>
                        <a:effectLst/>
                        <a:latin typeface="Times New Roman" panose="02020603050405020304" pitchFamily="18" charset="0"/>
                      </a:endParaRPr>
                    </a:p>
                  </a:txBody>
                  <a:tcPr marL="85725" marR="9525" marT="9525" marB="0" anchor="ctr"/>
                </a:tc>
                <a:tc>
                  <a:txBody>
                    <a:bodyPr/>
                    <a:lstStyle/>
                    <a:p>
                      <a:pPr algn="l"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1"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algn="ctr" fontAlgn="ct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800" b="0" i="0" u="sng" strike="noStrike" dirty="0">
                        <a:solidFill>
                          <a:schemeClr val="tx1"/>
                        </a:solidFill>
                        <a:effectLst/>
                        <a:latin typeface="+mn-lt"/>
                      </a:endParaRPr>
                    </a:p>
                  </a:txBody>
                  <a:tcPr marL="9525" marR="9525" marT="9525" marB="0" anchor="ctr"/>
                </a:tc>
                <a:tc>
                  <a:txBody>
                    <a:bodyPr/>
                    <a:lstStyle/>
                    <a:p>
                      <a:pPr algn="l" fontAlgn="ctr"/>
                      <a:endParaRPr lang="en-US" sz="800" b="0" i="0" u="none" strike="noStrike" dirty="0">
                        <a:solidFill>
                          <a:schemeClr val="tx1"/>
                        </a:solidFill>
                        <a:effectLst/>
                        <a:latin typeface="+mn-lt"/>
                      </a:endParaRPr>
                    </a:p>
                  </a:txBody>
                  <a:tcPr marL="85725" marR="9525" marT="9525" marB="0" anchor="ctr"/>
                </a:tc>
                <a:tc>
                  <a:txBody>
                    <a:bodyPr/>
                    <a:lstStyle/>
                    <a:p>
                      <a:pPr algn="l" fontAlgn="ctr"/>
                      <a:endParaRPr lang="en-GB" sz="800" b="0" i="0" u="none" strike="noStrike" dirty="0">
                        <a:solidFill>
                          <a:schemeClr val="tx1"/>
                        </a:solidFill>
                        <a:effectLst/>
                        <a:latin typeface="+mn-lt"/>
                      </a:endParaRPr>
                    </a:p>
                  </a:txBody>
                  <a:tcPr marL="85725" marR="9525" marT="9525" marB="0" anchor="ct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tc>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r h="278505">
                <a:tc gridSpan="6">
                  <a:txBody>
                    <a:bodyPr/>
                    <a:lstStyle/>
                    <a:p>
                      <a:pPr lvl="0" algn="l" fontAlgn="ctr"/>
                      <a:endParaRPr lang="en-GB" sz="800" b="0" i="0" u="sng" strike="noStrike" dirty="0">
                        <a:solidFill>
                          <a:schemeClr val="tx1"/>
                        </a:solidFill>
                        <a:effectLst/>
                        <a:latin typeface="+mn-lt"/>
                      </a:endParaRPr>
                    </a:p>
                  </a:txBody>
                  <a:tcPr marL="9525" marR="9525" marT="9525" marB="0" anchor="ctr"/>
                </a:tc>
                <a:tc hMerge="1">
                  <a:txBody>
                    <a:bodyPr/>
                    <a:lstStyle/>
                    <a:p>
                      <a:pPr algn="l" fontAlgn="ctr"/>
                      <a:endParaRPr lang="en-US" sz="800" b="0" i="0" u="none" strike="noStrike" dirty="0">
                        <a:solidFill>
                          <a:schemeClr val="tx1"/>
                        </a:solidFill>
                        <a:effectLst/>
                        <a:latin typeface="+mn-lt"/>
                      </a:endParaRPr>
                    </a:p>
                  </a:txBody>
                  <a:tcPr marL="85725" marR="9525" marT="9525" marB="0" anchor="ctr"/>
                </a:tc>
                <a:tc hMerge="1">
                  <a:txBody>
                    <a:bodyPr/>
                    <a:lstStyle/>
                    <a:p>
                      <a:pPr algn="l" fontAlgn="ctr"/>
                      <a:endParaRPr lang="en-GB" sz="800" b="0" i="0" u="none" strike="noStrike" dirty="0">
                        <a:solidFill>
                          <a:schemeClr val="tx1"/>
                        </a:solidFill>
                        <a:effectLst/>
                        <a:latin typeface="+mn-lt"/>
                      </a:endParaRPr>
                    </a:p>
                  </a:txBody>
                  <a:tcPr marL="85725" marR="9525" marT="9525" marB="0" anchor="ctr"/>
                </a:tc>
                <a:tc hMerge="1">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endParaRPr lang="en-GB" sz="800" b="1"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tc hMerge="1">
                  <a:txBody>
                    <a:bodyPr/>
                    <a:lstStyle/>
                    <a:p>
                      <a:pPr algn="ctr" fontAlgn="ctr"/>
                      <a:endParaRPr lang="en-GB" sz="8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877309438"/>
                  </a:ext>
                </a:extLst>
              </a:tr>
            </a:tbl>
          </a:graphicData>
        </a:graphic>
      </p:graphicFrame>
    </p:spTree>
    <p:extLst>
      <p:ext uri="{BB962C8B-B14F-4D97-AF65-F5344CB8AC3E}">
        <p14:creationId xmlns:p14="http://schemas.microsoft.com/office/powerpoint/2010/main" val="162737828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LDPC + DRU</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24/1487</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LDPC and Framing Settings for Ultra High Reliability</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Rainer Strobel</a:t>
            </a:r>
            <a:r>
              <a:rPr lang="en-US" sz="1400" dirty="0">
                <a:solidFill>
                  <a:srgbClr val="00B050"/>
                </a:solidFill>
                <a:effectLst/>
              </a:rPr>
              <a:t> </a:t>
            </a:r>
          </a:p>
          <a:p>
            <a:pPr lvl="1">
              <a:buFont typeface="Arial" panose="020B0604020202020204" pitchFamily="34" charset="0"/>
              <a:buChar char="•"/>
            </a:pPr>
            <a:r>
              <a:rPr lang="en-US" sz="1400" b="0" i="0" u="non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24/1828</a:t>
            </a:r>
            <a:r>
              <a:rPr lang="en-US" sz="1400" dirty="0">
                <a:solidFill>
                  <a:srgbClr val="00B050"/>
                </a:solidFill>
              </a:rPr>
              <a:t> </a:t>
            </a:r>
            <a:r>
              <a:rPr lang="en-US" sz="1400" b="0" i="0" u="none" kern="1200" dirty="0">
                <a:solidFill>
                  <a:srgbClr val="00B050"/>
                </a:solidFill>
                <a:effectLst/>
                <a:ea typeface="MS Gothic" panose="020B0609070205080204" pitchFamily="49" charset="-128"/>
              </a:rPr>
              <a:t>2xLDPC Encoding Parameters</a:t>
            </a:r>
            <a:r>
              <a:rPr lang="en-US" sz="1400" dirty="0">
                <a:solidFill>
                  <a:srgbClr val="00B050"/>
                </a:solidFill>
              </a:rPr>
              <a:t> 						</a:t>
            </a:r>
            <a:r>
              <a:rPr lang="en-US" sz="1400" b="0" i="0" u="none" kern="1200" dirty="0">
                <a:solidFill>
                  <a:srgbClr val="00B050"/>
                </a:solidFill>
                <a:effectLst/>
                <a:ea typeface="MS Gothic" panose="020B0609070205080204" pitchFamily="49" charset="-128"/>
              </a:rPr>
              <a:t>Shengquan Hu</a:t>
            </a:r>
            <a:r>
              <a:rPr lang="en-US" sz="1400" dirty="0">
                <a:solidFill>
                  <a:srgbClr val="00B050"/>
                </a:solidFill>
              </a:rPr>
              <a:t> </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24/1492</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Comparison between Dynamic and Fixed Start CSD Assignment</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Bo Gong</a:t>
            </a:r>
            <a:r>
              <a:rPr lang="en-US" sz="1400" dirty="0">
                <a:solidFill>
                  <a:srgbClr val="00B050"/>
                </a:solidFill>
              </a:rPr>
              <a:t> </a:t>
            </a:r>
          </a:p>
          <a:p>
            <a:pPr lvl="1">
              <a:buFont typeface="Arial" panose="020B0604020202020204" pitchFamily="34" charset="0"/>
              <a:buChar char="•"/>
            </a:pPr>
            <a:r>
              <a:rPr lang="en-GB" sz="1400" b="0" i="0" u="sng"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24/1556</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Thoughts on DRU Availability for Regulatory Compliance</a:t>
            </a:r>
            <a:r>
              <a:rPr lang="en-US" sz="1400" dirty="0">
                <a:solidFill>
                  <a:schemeClr val="bg1">
                    <a:lumMod val="65000"/>
                  </a:schemeClr>
                </a:solidFill>
                <a:effectLst/>
              </a:rPr>
              <a:t> 		</a:t>
            </a:r>
            <a:r>
              <a:rPr lang="en-GB" sz="1400" b="0" i="0" u="none" strike="noStrike" kern="1200" dirty="0">
                <a:solidFill>
                  <a:schemeClr val="bg1">
                    <a:lumMod val="65000"/>
                  </a:schemeClr>
                </a:solidFill>
                <a:effectLst/>
                <a:ea typeface="MS Gothic" panose="020B0609070205080204" pitchFamily="49" charset="-128"/>
              </a:rPr>
              <a:t>Yusuke Asai</a:t>
            </a:r>
            <a:endParaRPr lang="en-GB" sz="1400" kern="1200" dirty="0">
              <a:solidFill>
                <a:schemeClr val="bg1">
                  <a:lumMod val="65000"/>
                </a:schemeClr>
              </a:solidFill>
              <a:ea typeface="MS Gothic" panose="020B0609070205080204" pitchFamily="49" charset="-128"/>
            </a:endParaRPr>
          </a:p>
          <a:p>
            <a:pPr lvl="1">
              <a:buFont typeface="Arial" panose="020B0604020202020204" pitchFamily="34" charset="0"/>
              <a:buChar char="•"/>
            </a:pPr>
            <a:r>
              <a:rPr lang="en-US" sz="1400" b="0" kern="1200" dirty="0">
                <a:solidFill>
                  <a:schemeClr val="bg1">
                    <a:lumMod val="65000"/>
                  </a:schemeClr>
                </a:solidFill>
                <a:ea typeface="MS Gothic" panose="020B0609070205080204" pitchFamily="49" charset="-128"/>
                <a:hlinkClick r:id="rId6">
                  <a:extLst>
                    <a:ext uri="{A12FA001-AC4F-418D-AE19-62706E023703}">
                      <ahyp:hlinkClr xmlns:ahyp="http://schemas.microsoft.com/office/drawing/2018/hyperlinkcolor" val="tx"/>
                    </a:ext>
                  </a:extLst>
                </a:hlinkClick>
              </a:rPr>
              <a:t>24/1901</a:t>
            </a:r>
            <a:r>
              <a:rPr lang="en-US" sz="1400" b="0" kern="1200" dirty="0">
                <a:solidFill>
                  <a:schemeClr val="bg1">
                    <a:lumMod val="65000"/>
                  </a:schemeClr>
                </a:solidFill>
                <a:ea typeface="MS Gothic" panose="020B0609070205080204" pitchFamily="49" charset="-128"/>
              </a:rPr>
              <a:t> DRU LTF Sequence Design for 40MHz DBW 				</a:t>
            </a:r>
            <a:r>
              <a:rPr lang="en-US" sz="1400" b="0" kern="1200" dirty="0" err="1">
                <a:solidFill>
                  <a:schemeClr val="bg1">
                    <a:lumMod val="65000"/>
                  </a:schemeClr>
                </a:solidFill>
                <a:ea typeface="MS Gothic" panose="020B0609070205080204" pitchFamily="49" charset="-128"/>
              </a:rPr>
              <a:t>Chenchen</a:t>
            </a:r>
            <a:r>
              <a:rPr lang="en-US" sz="1400" b="0" kern="1200" dirty="0">
                <a:solidFill>
                  <a:schemeClr val="bg1">
                    <a:lumMod val="65000"/>
                  </a:schemeClr>
                </a:solidFill>
                <a:ea typeface="MS Gothic" panose="020B0609070205080204" pitchFamily="49" charset="-128"/>
              </a:rPr>
              <a:t> LIU</a:t>
            </a:r>
          </a:p>
          <a:p>
            <a:pPr>
              <a:buFont typeface="Arial" panose="020B0604020202020204" pitchFamily="34" charset="0"/>
              <a:buChar char="•"/>
            </a:pPr>
            <a:r>
              <a:rPr lang="en-GB" sz="20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299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FF0000"/>
                </a:solidFill>
              </a:rPr>
              <a:t>SP1 – Mahmoud Kamel – DRU – Withdrawn</a:t>
            </a:r>
          </a:p>
          <a:p>
            <a:pPr marL="0" indent="0"/>
            <a:r>
              <a:rPr lang="en-US" sz="1100" b="0" dirty="0"/>
              <a:t>Do you agree to add the following to 11bn SFD:</a:t>
            </a:r>
          </a:p>
          <a:p>
            <a:pPr>
              <a:buFont typeface="Arial" panose="020B0604020202020204" pitchFamily="34" charset="0"/>
              <a:buChar char="•"/>
            </a:pPr>
            <a:r>
              <a:rPr lang="en-US" sz="1100" b="0" dirty="0"/>
              <a:t>The LTF type that 11bn supports for DRU in TB PPDU is 4xLTF, i.e., each tone of every DRU in 11bn will have a nonzero value in the DRU LTF sequence.</a:t>
            </a:r>
          </a:p>
          <a:p>
            <a:pPr lvl="1">
              <a:buFont typeface="Arial" panose="020B0604020202020204" pitchFamily="34" charset="0"/>
              <a:buChar char="•"/>
            </a:pPr>
            <a:r>
              <a:rPr lang="en-US" sz="1050" dirty="0"/>
              <a:t>1xLTF and 2xLTF are TBD</a:t>
            </a:r>
          </a:p>
          <a:p>
            <a:pPr marL="0" indent="0"/>
            <a:r>
              <a:rPr lang="en-GB" sz="1200" b="0" i="0" u="none" strike="noStrike" dirty="0">
                <a:solidFill>
                  <a:srgbClr val="000000"/>
                </a:solidFill>
                <a:effectLst/>
                <a:latin typeface="Times New Roman" panose="02020603050405020304" pitchFamily="18" charset="0"/>
              </a:rPr>
              <a:t>24/1552r1</a:t>
            </a:r>
            <a:r>
              <a:rPr lang="en-GB" sz="1200" dirty="0"/>
              <a:t> </a:t>
            </a:r>
            <a:endParaRPr lang="en-US" sz="1200" dirty="0"/>
          </a:p>
          <a:p>
            <a:pPr>
              <a:buFont typeface="Arial" panose="020B0604020202020204" pitchFamily="34" charset="0"/>
              <a:buChar char="•"/>
            </a:pPr>
            <a:r>
              <a:rPr lang="en-US" sz="1200" dirty="0">
                <a:solidFill>
                  <a:srgbClr val="FFC000"/>
                </a:solidFill>
              </a:rPr>
              <a:t>SP2 – Eunsung Park – DRU – Deferred</a:t>
            </a:r>
          </a:p>
          <a:p>
            <a:r>
              <a:rPr lang="en-US" altLang="ko-KR" sz="1100" b="0" dirty="0"/>
              <a:t>Do you agree to add the following text to the TGbn SFD?</a:t>
            </a:r>
          </a:p>
          <a:p>
            <a:pPr>
              <a:buFont typeface="Arial" panose="020B0604020202020204" pitchFamily="34" charset="0"/>
              <a:buChar char="•"/>
            </a:pPr>
            <a:r>
              <a:rPr lang="en-US" altLang="ko-KR" sz="1100" b="0" dirty="0"/>
              <a:t>For 80 MHz PPDU where one of the 20 MHz channels is punctured, the following distribution bandwidth mode is allowed for DRU</a:t>
            </a:r>
          </a:p>
          <a:p>
            <a:pPr marL="800100" lvl="1">
              <a:buFont typeface="Arial" panose="020B0604020202020204" pitchFamily="34" charset="0"/>
              <a:buChar char="•"/>
            </a:pPr>
            <a:r>
              <a:rPr lang="en-US" altLang="ko-KR" sz="1050" dirty="0"/>
              <a:t>20 MHz + 40 MHz (or 40 MHz + 20 MHz) mode</a:t>
            </a:r>
            <a:endParaRPr lang="en-US" sz="1050" dirty="0"/>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a:buFont typeface="Arial" panose="020B0604020202020204" pitchFamily="34" charset="0"/>
              <a:buChar char="•"/>
            </a:pPr>
            <a:r>
              <a:rPr lang="en-US" sz="1200" dirty="0">
                <a:solidFill>
                  <a:srgbClr val="FFC000"/>
                </a:solidFill>
              </a:rPr>
              <a:t>SP3 – Eunsung Park– DRU – Deferred</a:t>
            </a:r>
          </a:p>
          <a:p>
            <a:pPr marL="0" indent="0"/>
            <a:r>
              <a:rPr lang="en-US" altLang="ko-KR" sz="1100" b="0" dirty="0"/>
              <a:t>Do you agree to add the following text to the TGbn SFD?</a:t>
            </a:r>
          </a:p>
          <a:p>
            <a:pPr>
              <a:buFont typeface="Arial" panose="020B0604020202020204" pitchFamily="34" charset="0"/>
              <a:buChar char="•"/>
            </a:pPr>
            <a:r>
              <a:rPr lang="en-US" altLang="ko-KR" sz="1100" b="0" dirty="0"/>
              <a:t>For 160 MHz and 320 MHz PPDUs, in an 80 MHz channel where one of the 20 MHz channels is punctured, the following distribution bandwidth mode is allowed for DRU</a:t>
            </a:r>
          </a:p>
          <a:p>
            <a:pPr lvl="1">
              <a:buFont typeface="Arial" panose="020B0604020202020204" pitchFamily="34" charset="0"/>
              <a:buChar char="•"/>
            </a:pPr>
            <a:r>
              <a:rPr lang="en-US" altLang="ko-KR" sz="1000" dirty="0"/>
              <a:t>20 MHz + 40 MHz (or 40 MHz + 20 MHz) mode</a:t>
            </a:r>
          </a:p>
          <a:p>
            <a:pPr marL="0" indent="0"/>
            <a:r>
              <a:rPr lang="en-GB" sz="1200" b="0" dirty="0">
                <a:latin typeface="Times New Roman" panose="02020603050405020304" pitchFamily="18" charset="0"/>
              </a:rPr>
              <a:t>24/1471 </a:t>
            </a:r>
            <a:endParaRPr lang="en-US" sz="1200" b="0" dirty="0">
              <a:latin typeface="Times New Roman" panose="02020603050405020304" pitchFamily="18" charset="0"/>
            </a:endParaRP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8469156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600200"/>
            <a:ext cx="7770813" cy="4924425"/>
          </a:xfrm>
        </p:spPr>
        <p:txBody>
          <a:bodyPr/>
          <a:lstStyle/>
          <a:p>
            <a:pPr marL="0" indent="0"/>
            <a:r>
              <a:rPr lang="en-US" sz="1400" dirty="0">
                <a:solidFill>
                  <a:srgbClr val="00B050"/>
                </a:solidFill>
              </a:rPr>
              <a:t>SP4 – Eunsung Park – DRU - Result: 63Y/12N/16A</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160 MHz and 320 MHz PPDUs, in an 80 MHz channel where one of the 40 MHz channels is punctured (i.e., either 1100 or 0011 case), the following distribution bandwidth mode is allowed for DRU</a:t>
            </a:r>
          </a:p>
          <a:p>
            <a:pPr marL="800100" lvl="1">
              <a:buFont typeface="Arial" panose="020B0604020202020204" pitchFamily="34" charset="0"/>
              <a:buChar char="•"/>
            </a:pPr>
            <a:r>
              <a:rPr lang="en-US" altLang="ko-KR" sz="1100" dirty="0"/>
              <a:t>40 MHz mode</a:t>
            </a:r>
          </a:p>
          <a:p>
            <a:pPr marL="0" indent="0"/>
            <a:r>
              <a:rPr lang="en-GB" sz="1200" b="0" dirty="0"/>
              <a:t>24/1471</a:t>
            </a:r>
            <a:endParaRPr lang="en-US" sz="1200" b="0" dirty="0"/>
          </a:p>
          <a:p>
            <a:pPr marL="0" indent="0"/>
            <a:r>
              <a:rPr lang="en-US" sz="1400" dirty="0">
                <a:solidFill>
                  <a:srgbClr val="FFC000"/>
                </a:solidFill>
              </a:rPr>
              <a:t>SP5 – Eunsung Park – DRU – Deferred</a:t>
            </a:r>
          </a:p>
          <a:p>
            <a:pPr marL="0" indent="0"/>
            <a:r>
              <a:rPr lang="en-US" altLang="ko-KR" sz="1400" b="0" dirty="0"/>
              <a:t>Do you agree to add the following text to the TGbn SFD?</a:t>
            </a:r>
          </a:p>
          <a:p>
            <a:pPr marL="400050">
              <a:buFont typeface="Arial" panose="020B0604020202020204" pitchFamily="34" charset="0"/>
              <a:buChar char="•"/>
            </a:pPr>
            <a:r>
              <a:rPr lang="en-US" altLang="ko-KR" sz="1200" b="0" dirty="0"/>
              <a:t>For a 40 MHz PPDU, the following distribution bandwidth modes are allowed for DRU</a:t>
            </a:r>
          </a:p>
          <a:p>
            <a:pPr marL="800100" lvl="1">
              <a:buFont typeface="Arial" panose="020B0604020202020204" pitchFamily="34" charset="0"/>
              <a:buChar char="•"/>
            </a:pPr>
            <a:r>
              <a:rPr lang="en-US" altLang="ko-KR" sz="1100" dirty="0"/>
              <a:t>40 MHz mode</a:t>
            </a:r>
          </a:p>
          <a:p>
            <a:pPr marL="800100" lvl="1">
              <a:buFont typeface="Arial" panose="020B0604020202020204" pitchFamily="34" charset="0"/>
              <a:buChar char="•"/>
            </a:pPr>
            <a:r>
              <a:rPr lang="en-US" altLang="ko-KR" sz="1100" dirty="0"/>
              <a:t>20 MHz + 20 MHz mode</a:t>
            </a:r>
          </a:p>
          <a:p>
            <a:pPr marL="0" indent="0"/>
            <a:r>
              <a:rPr lang="en-GB" sz="1200" b="0" dirty="0"/>
              <a:t>24/1471</a:t>
            </a:r>
            <a:endParaRPr lang="en-US" sz="1400" b="0" dirty="0"/>
          </a:p>
          <a:p>
            <a:pPr marL="0" indent="0"/>
            <a:r>
              <a:rPr lang="en-US" sz="1400" dirty="0">
                <a:solidFill>
                  <a:srgbClr val="00B050"/>
                </a:solidFill>
              </a:rPr>
              <a:t>SP6 – Eunsung Park – DRU - Results : 33Y/14N/14A</a:t>
            </a:r>
          </a:p>
          <a:p>
            <a:pPr marL="0" indent="0"/>
            <a:r>
              <a:rPr lang="en-US" altLang="ko-KR" sz="1400" b="0" dirty="0"/>
              <a:t>Do you agree to add the following text to the TGbn SFD?</a:t>
            </a:r>
          </a:p>
          <a:p>
            <a:pPr marL="285750" indent="-285750">
              <a:buFont typeface="Arial" panose="020B0604020202020204" pitchFamily="34" charset="0"/>
              <a:buChar char="•"/>
            </a:pPr>
            <a:r>
              <a:rPr lang="en-US" altLang="ko-KR" sz="1400" b="0" dirty="0"/>
              <a:t>For 160 MHz and 320 MHz PPDUs, in a non-punctured 80 MHz channel, the following distribution bandwidth modes are allowed for DRU</a:t>
            </a:r>
          </a:p>
          <a:p>
            <a:pPr marL="685800" lvl="1">
              <a:buFont typeface="Arial" panose="020B0604020202020204" pitchFamily="34" charset="0"/>
              <a:buChar char="•"/>
            </a:pPr>
            <a:r>
              <a:rPr lang="en-US" altLang="ko-KR" sz="1000" b="0" dirty="0"/>
              <a:t>80 MHz mode</a:t>
            </a:r>
          </a:p>
          <a:p>
            <a:pPr marL="685800" lvl="1">
              <a:buFont typeface="Arial" panose="020B0604020202020204" pitchFamily="34" charset="0"/>
              <a:buChar char="•"/>
            </a:pPr>
            <a:r>
              <a:rPr lang="en-US" altLang="ko-KR" sz="1000" b="0" dirty="0"/>
              <a:t>20 MHz + 20 MHz + 40 MHz (or 40 MHz + 20 MHz + 20 MHz) mode</a:t>
            </a:r>
          </a:p>
          <a:p>
            <a:pPr marL="0" indent="0"/>
            <a:r>
              <a:rPr lang="en-GB" sz="1200" b="0" dirty="0"/>
              <a:t>24/1471</a:t>
            </a:r>
            <a:endParaRPr lang="en-US" sz="1200" b="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241298278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C-TDMA + PS (1 hr)</a:t>
            </a:r>
          </a:p>
          <a:p>
            <a:pPr lvl="0">
              <a:buFont typeface="Arial" panose="020B0604020202020204" pitchFamily="34" charset="0"/>
              <a:buChar char="•"/>
            </a:pPr>
            <a:r>
              <a:rPr lang="en-GB" sz="1600" dirty="0"/>
              <a:t>Submissions – SR + Feedback</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24/0888</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Trigger-based spatial reuse and P2P transmission</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Liuming Lu</a:t>
            </a:r>
            <a:r>
              <a:rPr lang="en-US" sz="1400" dirty="0">
                <a:solidFill>
                  <a:srgbClr val="00B050"/>
                </a:solidFill>
              </a:rPr>
              <a:t> </a:t>
            </a:r>
            <a:endParaRPr lang="en-GB" sz="1400" dirty="0">
              <a:solidFill>
                <a:srgbClr val="00B050"/>
              </a:solidFill>
            </a:endParaRP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24/1123</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Client Experience Reporting</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Brian Hart</a:t>
            </a:r>
            <a:r>
              <a:rPr lang="en-US" sz="1400" dirty="0">
                <a:solidFill>
                  <a:srgbClr val="00B050"/>
                </a:solidFill>
                <a:effectLst/>
              </a:rPr>
              <a:t> </a:t>
            </a:r>
          </a:p>
          <a:p>
            <a:pPr lvl="1">
              <a:buFont typeface="Arial" panose="020B0604020202020204" pitchFamily="34" charset="0"/>
              <a:buChar char="•"/>
            </a:pPr>
            <a:r>
              <a:rPr lang="en-US" sz="1400" b="0" i="0" u="none" strike="noStrike" kern="1200" dirty="0">
                <a:solidFill>
                  <a:schemeClr val="bg1">
                    <a:lumMod val="65000"/>
                  </a:schemeClr>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24/0963</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Enhancement of BSR follow-up</a:t>
            </a:r>
            <a:r>
              <a:rPr lang="en-US" sz="1400" dirty="0">
                <a:solidFill>
                  <a:schemeClr val="bg1">
                    <a:lumMod val="65000"/>
                  </a:schemeClr>
                </a:solidFill>
              </a:rPr>
              <a:t> 					</a:t>
            </a:r>
            <a:r>
              <a:rPr lang="en-US" sz="1400" b="0" i="0" u="none" strike="noStrike" kern="1200" dirty="0">
                <a:solidFill>
                  <a:schemeClr val="bg1">
                    <a:lumMod val="65000"/>
                  </a:schemeClr>
                </a:solidFill>
                <a:effectLst/>
                <a:ea typeface="MS Gothic" panose="020B0609070205080204" pitchFamily="49" charset="-128"/>
              </a:rPr>
              <a:t>Frank Hsu</a:t>
            </a:r>
            <a:r>
              <a:rPr lang="en-US" sz="1400" dirty="0">
                <a:solidFill>
                  <a:schemeClr val="bg1">
                    <a:lumMod val="65000"/>
                  </a:schemeClr>
                </a:solidFill>
              </a:rPr>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23746259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a:xfrm>
            <a:off x="685800" y="685800"/>
            <a:ext cx="7770813" cy="1065213"/>
          </a:xfrm>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113213"/>
          </a:xfrm>
        </p:spPr>
        <p:txBody>
          <a:bodyPr/>
          <a:lstStyle/>
          <a:p>
            <a:pPr marL="0" indent="0"/>
            <a:r>
              <a:rPr lang="en-US" sz="1400" dirty="0">
                <a:solidFill>
                  <a:srgbClr val="00B050"/>
                </a:solidFill>
              </a:rPr>
              <a:t>SP1 – Sanket Kalamkar – C-TDMA - Result :120Y, 33N, 44A</a:t>
            </a:r>
          </a:p>
          <a:p>
            <a:pPr marL="0" indent="0"/>
            <a:r>
              <a:rPr lang="en-US" sz="1200" b="0" dirty="0"/>
              <a:t>Do you agree that a UHR AP shall indicate to another AP its capability to respond in a TB PPDU or not </a:t>
            </a:r>
          </a:p>
          <a:p>
            <a:pPr marL="0" indent="0"/>
            <a:r>
              <a:rPr lang="en-US" sz="1200" b="0" dirty="0"/>
              <a:t>23/1895, 24/0423, 24/1016, 24/1017, 24/1225</a:t>
            </a:r>
          </a:p>
          <a:p>
            <a:pPr marL="0" indent="0"/>
            <a:r>
              <a:rPr lang="en-US" sz="1400" dirty="0">
                <a:solidFill>
                  <a:srgbClr val="00B050"/>
                </a:solidFill>
              </a:rPr>
              <a:t>SP2 – Sanket Kalamkar – C-TDMA - Result: 137Y, 21N, 42A</a:t>
            </a:r>
          </a:p>
          <a:p>
            <a:pPr marL="0" indent="0"/>
            <a:r>
              <a:rPr lang="en-US" sz="1200" b="0" dirty="0"/>
              <a:t>Do you agree that, as part of the C-TDMA procedure, a sharing AP may solicit a poll response in a TB PPDU from another AP only if the other AP has indicated support for responding via a TB PPDU </a:t>
            </a:r>
          </a:p>
          <a:p>
            <a:pPr marL="0" indent="0"/>
            <a:r>
              <a:rPr lang="en-US" sz="1200" b="0" dirty="0"/>
              <a:t>23/1895, 24/0423, 24/1016, 24/1017, 24/1225</a:t>
            </a:r>
          </a:p>
          <a:p>
            <a:pPr marL="0" indent="0"/>
            <a:r>
              <a:rPr lang="en-US" sz="1400" dirty="0">
                <a:solidFill>
                  <a:srgbClr val="00B050"/>
                </a:solidFill>
              </a:rPr>
              <a:t>SP3 – </a:t>
            </a:r>
            <a:r>
              <a:rPr lang="en-US" sz="1400" dirty="0" err="1">
                <a:solidFill>
                  <a:srgbClr val="00B050"/>
                </a:solidFill>
              </a:rPr>
              <a:t>GeonHwan</a:t>
            </a:r>
            <a:r>
              <a:rPr lang="en-US" sz="1400" dirty="0">
                <a:solidFill>
                  <a:srgbClr val="00B050"/>
                </a:solidFill>
              </a:rPr>
              <a:t> Kim – C-TDMA - Result: 111Y, 52N, 33A</a:t>
            </a:r>
          </a:p>
          <a:p>
            <a:pPr marL="342900" algn="l" fontAlgn="ctr"/>
            <a:r>
              <a:rPr lang="en-US" sz="1200" b="0" i="0" dirty="0">
                <a:solidFill>
                  <a:srgbClr val="222222"/>
                </a:solidFill>
                <a:effectLst/>
              </a:rPr>
              <a:t>Do you agree to include the following into the 11bn SFD?</a:t>
            </a:r>
          </a:p>
          <a:p>
            <a:pPr fontAlgn="ctr">
              <a:buFont typeface="Arial" panose="020B0604020202020204" pitchFamily="34" charset="0"/>
              <a:buChar char="•"/>
            </a:pPr>
            <a:r>
              <a:rPr lang="en-US" sz="1200" b="0" dirty="0"/>
              <a:t>As part of the C-TDMA procedure, a sharing AP shall send a MU-RTS TXS Trigger frame to another AP to share a time portion of its TXOP.</a:t>
            </a:r>
          </a:p>
          <a:p>
            <a:pPr marL="1028700" algn="l" fontAlgn="ctr">
              <a:buFont typeface="Arial" panose="020B0604020202020204" pitchFamily="34" charset="0"/>
              <a:buChar char="•"/>
            </a:pPr>
            <a:r>
              <a:rPr lang="en-US" sz="1200" b="0" dirty="0"/>
              <a:t>The Allocation Duration field of the frame indicates the duration of that time portion.</a:t>
            </a:r>
          </a:p>
          <a:p>
            <a:pPr marL="1028700" algn="l" fontAlgn="ctr">
              <a:buFont typeface="Arial" panose="020B0604020202020204" pitchFamily="34" charset="0"/>
              <a:buChar char="•"/>
            </a:pPr>
            <a:r>
              <a:rPr lang="en-US" sz="1200" b="0" dirty="0"/>
              <a:t>The Duration field of the frame is set to the time required to transmit the solicited response frame plus one SIFS.</a:t>
            </a:r>
          </a:p>
          <a:p>
            <a:pPr marL="0" indent="0"/>
            <a:r>
              <a:rPr lang="en-GB" sz="1200" b="0" dirty="0"/>
              <a:t>23/1895, 23/1910, 23/1912, 24/0227, 24/0411, 24/0423, 24/0842, 24/0843, 24/1016, 24/1017, 24/1225 </a:t>
            </a:r>
            <a:endParaRPr lang="en-US" sz="12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91893365"/>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050" dirty="0">
                <a:solidFill>
                  <a:srgbClr val="00B050"/>
                </a:solidFill>
              </a:rPr>
              <a:t>SP4 – </a:t>
            </a:r>
            <a:r>
              <a:rPr lang="en-US" sz="1050" dirty="0" err="1">
                <a:solidFill>
                  <a:srgbClr val="00B050"/>
                </a:solidFill>
              </a:rPr>
              <a:t>GeonHwan</a:t>
            </a:r>
            <a:r>
              <a:rPr lang="en-US" sz="1050" dirty="0">
                <a:solidFill>
                  <a:srgbClr val="00B050"/>
                </a:solidFill>
              </a:rPr>
              <a:t> Kim – C-TDMA - </a:t>
            </a:r>
            <a:r>
              <a:rPr lang="es-ES" sz="1050" dirty="0" err="1">
                <a:solidFill>
                  <a:srgbClr val="00B050"/>
                </a:solidFill>
              </a:rPr>
              <a:t>Result</a:t>
            </a:r>
            <a:r>
              <a:rPr lang="es-ES" sz="1050" dirty="0">
                <a:solidFill>
                  <a:srgbClr val="00B050"/>
                </a:solidFill>
              </a:rPr>
              <a:t>: 114Y, 57 N, 40A</a:t>
            </a:r>
            <a:endParaRPr lang="en-US" sz="1050" dirty="0">
              <a:solidFill>
                <a:srgbClr val="00B050"/>
              </a:solidFill>
            </a:endParaRPr>
          </a:p>
          <a:p>
            <a:pPr marL="0" indent="0"/>
            <a:r>
              <a:rPr lang="en-US" sz="1050" b="0" i="0" u="none" strike="noStrike" dirty="0">
                <a:solidFill>
                  <a:srgbClr val="000000"/>
                </a:solidFill>
                <a:effectLst/>
              </a:rPr>
              <a:t>Do you agree to include the following into the 11bn SFD?</a:t>
            </a:r>
          </a:p>
          <a:p>
            <a:pPr marL="171450" indent="-171450">
              <a:buFont typeface="Arial" panose="020B0604020202020204" pitchFamily="34" charset="0"/>
              <a:buChar char="•"/>
            </a:pPr>
            <a:r>
              <a:rPr lang="en-US" sz="1000" b="0" i="0" u="none" strike="noStrike" dirty="0">
                <a:solidFill>
                  <a:srgbClr val="000000"/>
                </a:solidFill>
                <a:effectLst/>
              </a:rPr>
              <a:t>As part of the C-TDMA procedure, TGbn defines a mechanism for an AP, that received a time portion of a TXOP from a sharing AP, to return the remainder of the allocated time (if any) back to the sharing AP.</a:t>
            </a:r>
          </a:p>
          <a:p>
            <a:pPr marL="571500" lvl="1" indent="-171450">
              <a:buFont typeface="Arial" panose="020B0604020202020204" pitchFamily="34" charset="0"/>
              <a:buChar char="•"/>
            </a:pPr>
            <a:r>
              <a:rPr lang="en-US" sz="800" b="0" i="0" u="none" strike="noStrike" dirty="0">
                <a:solidFill>
                  <a:srgbClr val="000000"/>
                </a:solidFill>
                <a:effectLst/>
              </a:rPr>
              <a:t>Signaling details are TBD.</a:t>
            </a:r>
          </a:p>
          <a:p>
            <a:pPr marL="0" indent="0"/>
            <a:r>
              <a:rPr lang="en-GB" sz="1050" b="0" i="0" u="none" strike="noStrike" dirty="0">
                <a:solidFill>
                  <a:srgbClr val="000000"/>
                </a:solidFill>
                <a:effectLst/>
              </a:rPr>
              <a:t>23/1895, 23/1910, 23/1912, 24/0227, 24/0411, 24/0423, 24/0842, 24/0843, 24/1016, 24/1017, 24/1225</a:t>
            </a:r>
            <a:r>
              <a:rPr lang="en-GB" sz="1050" dirty="0"/>
              <a:t> </a:t>
            </a:r>
            <a:endParaRPr lang="en-US" sz="1050" dirty="0"/>
          </a:p>
          <a:p>
            <a:pPr>
              <a:buFont typeface="Arial" panose="020B0604020202020204" pitchFamily="34" charset="0"/>
              <a:buChar char="•"/>
            </a:pPr>
            <a:r>
              <a:rPr lang="en-US" sz="1050" dirty="0">
                <a:solidFill>
                  <a:srgbClr val="00B050"/>
                </a:solidFill>
              </a:rPr>
              <a:t>SP5 – Laurent Cariou – Power Save - Result: 101Y, 51N, 45A</a:t>
            </a:r>
          </a:p>
          <a:p>
            <a:pPr marL="0" indent="0"/>
            <a:r>
              <a:rPr lang="en-US" sz="1050" b="0" dirty="0"/>
              <a:t>Do you support that if a UHR non-AP MLD operates in the eMLSR mode, then its associated UHR AP MLD shall include an intermediate FCS, if needed by the non-AP MLD, in every Initial Control Frames for eMLSR transmitted to the non-AP MLD through its affiliated APs on the eMLSR links?</a:t>
            </a:r>
          </a:p>
          <a:p>
            <a:pPr marL="285750" indent="-285750">
              <a:buFont typeface="Arial" panose="020B0604020202020204" pitchFamily="34" charset="0"/>
              <a:buChar char="•"/>
            </a:pPr>
            <a:r>
              <a:rPr lang="en-US" sz="1000" b="0" dirty="0"/>
              <a:t>The field that carries the Intermediate FCS shall be designed to be ignored by legacy STAs if they are scheduled in the same initial control frame</a:t>
            </a:r>
          </a:p>
          <a:p>
            <a:pPr marL="285750" indent="-285750">
              <a:buFont typeface="Arial" panose="020B0604020202020204" pitchFamily="34" charset="0"/>
              <a:buChar char="•"/>
            </a:pPr>
            <a:r>
              <a:rPr lang="en-US" sz="1000" b="0" dirty="0"/>
              <a:t>Note: intermediate FCS may not be needed, for instance, if the STA requires no padding.</a:t>
            </a:r>
          </a:p>
          <a:p>
            <a:pPr marL="0" indent="0"/>
            <a:r>
              <a:rPr lang="en-US" sz="1050" b="0" dirty="0"/>
              <a:t>24-1227r1, 24/0544</a:t>
            </a:r>
          </a:p>
          <a:p>
            <a:pPr>
              <a:buFont typeface="Arial" panose="020B0604020202020204" pitchFamily="34" charset="0"/>
              <a:buChar char="•"/>
            </a:pPr>
            <a:r>
              <a:rPr lang="en-US" sz="1050" dirty="0">
                <a:solidFill>
                  <a:srgbClr val="00B050"/>
                </a:solidFill>
              </a:rPr>
              <a:t>SP6 – Sherief Helwa – Power Save - Result: 129Y, 21N, 68A</a:t>
            </a:r>
          </a:p>
          <a:p>
            <a:pPr marL="0" indent="0"/>
            <a:r>
              <a:rPr lang="en-US" sz="1050" b="0" i="0" u="none" strike="noStrike" dirty="0">
                <a:solidFill>
                  <a:srgbClr val="000000"/>
                </a:solidFill>
                <a:effectLst/>
              </a:rPr>
              <a:t>Do you support that if a UHR STA (UHR non-AP STA or UHR Mobile AP) operates with the power save mode where the STA transitions from a lower capability mode to a higher capability mode upon reception of an initial control frame (that we call here DPS), then its associated peer STA, that supports transmitting intermediate FCS, shall include an intermediate FCS, if needed by the STA, in the initial control frame that it transmits to the STA.</a:t>
            </a:r>
          </a:p>
          <a:p>
            <a:pPr marL="171450" indent="-171450">
              <a:buFont typeface="Arial" panose="020B0604020202020204" pitchFamily="34" charset="0"/>
              <a:buChar char="•"/>
            </a:pPr>
            <a:r>
              <a:rPr lang="en-US" sz="1050" b="0" i="0" u="none" strike="noStrike" dirty="0">
                <a:solidFill>
                  <a:srgbClr val="000000"/>
                </a:solidFill>
                <a:effectLst/>
              </a:rPr>
              <a:t>Mandatory/optional support for transmitting intermediate FCS is TBD</a:t>
            </a:r>
          </a:p>
          <a:p>
            <a:pPr marL="171450" indent="-171450">
              <a:buFont typeface="Arial" panose="020B0604020202020204" pitchFamily="34" charset="0"/>
              <a:buChar char="•"/>
            </a:pPr>
            <a:r>
              <a:rPr lang="en-US" sz="1050" b="0" i="0" u="none" strike="noStrike" dirty="0">
                <a:solidFill>
                  <a:srgbClr val="000000"/>
                </a:solidFill>
                <a:effectLst/>
              </a:rPr>
              <a:t>Note: intermediate FCS may not be needed, for instance, if the STA requires no padding.</a:t>
            </a:r>
          </a:p>
          <a:p>
            <a:pPr marL="0" indent="0"/>
            <a:r>
              <a:rPr lang="en-GB" sz="1050" b="0" i="0" u="none" strike="noStrike" dirty="0">
                <a:solidFill>
                  <a:srgbClr val="000000"/>
                </a:solidFill>
                <a:effectLst/>
              </a:rPr>
              <a:t>23/1934, 23/1964, 23/2002, 23/2040, 23/2078, 24/0509, 24/1558</a:t>
            </a:r>
            <a:r>
              <a:rPr lang="en-GB" sz="1050" dirty="0"/>
              <a:t> </a:t>
            </a:r>
            <a:endParaRPr lang="en-US" sz="105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261504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September 2024 meeting, and conf calls</a:t>
            </a:r>
          </a:p>
          <a:p>
            <a:pPr>
              <a:lnSpc>
                <a:spcPct val="80000"/>
              </a:lnSpc>
              <a:buFont typeface="Arial" panose="020B0604020202020204" pitchFamily="34" charset="0"/>
              <a:buChar char="•"/>
            </a:pPr>
            <a:r>
              <a:rPr lang="en-US" altLang="en-US" sz="1800" dirty="0"/>
              <a:t>Approve TGbn minutes from September 2024 meeting</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AE0D1-AA6D-7148-E235-F816B28AA13D}"/>
              </a:ext>
            </a:extLst>
          </p:cNvPr>
          <p:cNvSpPr>
            <a:spLocks noGrp="1"/>
          </p:cNvSpPr>
          <p:nvPr>
            <p:ph type="title"/>
          </p:nvPr>
        </p:nvSpPr>
        <p:spPr>
          <a:xfrm>
            <a:off x="685800" y="685800"/>
            <a:ext cx="7770813" cy="1065213"/>
          </a:xfrm>
        </p:spPr>
        <p:txBody>
          <a:bodyPr/>
          <a:lstStyle/>
          <a:p>
            <a:r>
              <a:rPr lang="en-US" dirty="0"/>
              <a:t>Announcements</a:t>
            </a:r>
          </a:p>
        </p:txBody>
      </p:sp>
      <p:sp>
        <p:nvSpPr>
          <p:cNvPr id="11" name="Content Placeholder 10">
            <a:extLst>
              <a:ext uri="{FF2B5EF4-FFF2-40B4-BE49-F238E27FC236}">
                <a16:creationId xmlns:a16="http://schemas.microsoft.com/office/drawing/2014/main" id="{761FF12D-1F60-683F-F5F4-249649063E3D}"/>
              </a:ext>
            </a:extLst>
          </p:cNvPr>
          <p:cNvSpPr>
            <a:spLocks noGrp="1"/>
          </p:cNvSpPr>
          <p:nvPr>
            <p:ph idx="1"/>
          </p:nvPr>
        </p:nvSpPr>
        <p:spPr/>
        <p:txBody>
          <a:bodyPr/>
          <a:lstStyle/>
          <a:p>
            <a:pPr>
              <a:buFont typeface="Arial" panose="020B0604020202020204" pitchFamily="34" charset="0"/>
              <a:buChar char="•"/>
            </a:pPr>
            <a:r>
              <a:rPr lang="en-US" sz="1400" dirty="0"/>
              <a:t>At the discretion of the chair, the member running a straw poll may request that a record be made of the individual responses (not just the aggregate result)</a:t>
            </a:r>
          </a:p>
          <a:p>
            <a:pPr lvl="1">
              <a:buFont typeface="Arial" panose="020B0604020202020204" pitchFamily="34" charset="0"/>
              <a:buChar char="•"/>
            </a:pPr>
            <a:r>
              <a:rPr lang="en-US" sz="1200" dirty="0"/>
              <a:t>The objective is to allow the member to get more detail on where other members stand on the question</a:t>
            </a:r>
          </a:p>
          <a:p>
            <a:pPr>
              <a:buFont typeface="Arial" panose="020B0604020202020204" pitchFamily="34" charset="0"/>
              <a:buChar char="•"/>
            </a:pPr>
            <a:r>
              <a:rPr lang="en-US" sz="1400" dirty="0"/>
              <a:t>If a record of the responses is requested and the chair grants the request, the responses are recorded in the minutes</a:t>
            </a:r>
          </a:p>
          <a:p>
            <a:pPr lvl="1">
              <a:buFont typeface="Arial" panose="020B0604020202020204" pitchFamily="34" charset="0"/>
              <a:buChar char="•"/>
            </a:pPr>
            <a:r>
              <a:rPr lang="en-US" sz="1200" dirty="0"/>
              <a:t>This is so that the result is available to all members</a:t>
            </a:r>
          </a:p>
          <a:p>
            <a:pPr>
              <a:buFont typeface="Arial" panose="020B0604020202020204" pitchFamily="34" charset="0"/>
              <a:buChar char="•"/>
            </a:pPr>
            <a:r>
              <a:rPr lang="en-US" sz="1400" dirty="0"/>
              <a:t>The members responding to the poll must be made aware that the responses are being recorded </a:t>
            </a:r>
            <a:r>
              <a:rPr lang="en-US" sz="1400" i="1" dirty="0"/>
              <a:t>before</a:t>
            </a:r>
            <a:r>
              <a:rPr lang="en-US" sz="1400" dirty="0"/>
              <a:t> the poll is run</a:t>
            </a:r>
          </a:p>
          <a:p>
            <a:pPr lvl="1">
              <a:buFont typeface="Arial" panose="020B0604020202020204" pitchFamily="34" charset="0"/>
              <a:buChar char="•"/>
            </a:pPr>
            <a:r>
              <a:rPr lang="en-US" sz="1200" dirty="0"/>
              <a:t>This is so that the members are aware of the information being gathered and can respond appropriately</a:t>
            </a:r>
          </a:p>
          <a:p>
            <a:pPr>
              <a:buFont typeface="Arial" panose="020B0604020202020204" pitchFamily="34" charset="0"/>
              <a:buChar char="•"/>
            </a:pPr>
            <a:r>
              <a:rPr lang="en-US" sz="1400" dirty="0"/>
              <a:t>The chair decides whether the responses to a straw poll can be recorded</a:t>
            </a:r>
          </a:p>
          <a:p>
            <a:pPr lvl="1">
              <a:buFont typeface="Arial" panose="020B0604020202020204" pitchFamily="34" charset="0"/>
              <a:buChar char="•"/>
            </a:pPr>
            <a:r>
              <a:rPr lang="en-US" sz="1200" dirty="0"/>
              <a:t>There may be time constraints on the agenda</a:t>
            </a:r>
          </a:p>
          <a:p>
            <a:pPr lvl="1">
              <a:buFont typeface="Arial" panose="020B0604020202020204" pitchFamily="34" charset="0"/>
              <a:buChar char="•"/>
            </a:pPr>
            <a:r>
              <a:rPr lang="en-US" sz="1200" dirty="0"/>
              <a:t>There may be constraints on the tools (e.g., the chair is not able to gather the results because of limits on the </a:t>
            </a:r>
            <a:r>
              <a:rPr lang="en-US" sz="1200" dirty="0" err="1"/>
              <a:t>WebEx</a:t>
            </a:r>
            <a:r>
              <a:rPr lang="en-US" sz="1200" dirty="0"/>
              <a:t> account in use)</a:t>
            </a:r>
          </a:p>
          <a:p>
            <a:pPr>
              <a:buFont typeface="Arial" panose="020B0604020202020204" pitchFamily="34" charset="0"/>
              <a:buChar char="•"/>
            </a:pPr>
            <a:r>
              <a:rPr lang="en-US" sz="1600" dirty="0"/>
              <a:t>The chair should be made aware of the intent to run a straw poll with recorded responses ahead of the meeting so that the appropriate account and tools are in place</a:t>
            </a:r>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32AD4AE-27FE-2612-100A-B54114FFCB12}"/>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342AE941-5E47-2F75-485D-15F69259C206}"/>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611C6AB-F440-DEE6-D0A4-450AF2DA4D3F}"/>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44180794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1E714D-4BF7-6657-DFEE-0A8779F798D1}"/>
              </a:ext>
            </a:extLst>
          </p:cNvPr>
          <p:cNvSpPr>
            <a:spLocks noGrp="1"/>
          </p:cNvSpPr>
          <p:nvPr>
            <p:ph type="title"/>
          </p:nvPr>
        </p:nvSpPr>
        <p:spPr>
          <a:xfrm>
            <a:off x="685800" y="685800"/>
            <a:ext cx="7770813" cy="1065213"/>
          </a:xfrm>
        </p:spPr>
        <p:txBody>
          <a:bodyPr/>
          <a:lstStyle/>
          <a:p>
            <a:r>
              <a:rPr lang="en-GB" altLang="en-US" dirty="0"/>
              <a:t>Announcement: Reminder</a:t>
            </a:r>
            <a:endParaRPr lang="en-US" dirty="0"/>
          </a:p>
        </p:txBody>
      </p:sp>
      <p:sp>
        <p:nvSpPr>
          <p:cNvPr id="3" name="Content Placeholder 2">
            <a:extLst>
              <a:ext uri="{FF2B5EF4-FFF2-40B4-BE49-F238E27FC236}">
                <a16:creationId xmlns:a16="http://schemas.microsoft.com/office/drawing/2014/main" id="{6272CBE0-6D21-055A-B79A-23743F95760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Members are reminded that…</a:t>
            </a:r>
          </a:p>
          <a:p>
            <a:pPr marL="800100" lvl="1" indent="-342900">
              <a:buFont typeface="Arial" panose="020B0604020202020204" pitchFamily="34" charset="0"/>
              <a:buChar char="•"/>
            </a:pPr>
            <a:r>
              <a:rPr lang="en-US" dirty="0"/>
              <a:t>Straw polls are for gathering information</a:t>
            </a:r>
          </a:p>
          <a:p>
            <a:pPr marL="800100" lvl="1" indent="-342900">
              <a:buFont typeface="Arial" panose="020B0604020202020204" pitchFamily="34" charset="0"/>
              <a:buChar char="•"/>
            </a:pPr>
            <a:r>
              <a:rPr lang="en-US" dirty="0"/>
              <a:t>Straw polls are NOT for making decisions</a:t>
            </a:r>
          </a:p>
          <a:p>
            <a:pPr marL="800100" lvl="1" indent="-342900">
              <a:buFont typeface="Arial" panose="020B0604020202020204" pitchFamily="34" charset="0"/>
              <a:buChar char="•"/>
            </a:pPr>
            <a:r>
              <a:rPr lang="en-US" dirty="0"/>
              <a:t>Motions are used to make decisions</a:t>
            </a:r>
          </a:p>
          <a:p>
            <a:pPr marL="800100" lvl="1" indent="-342900">
              <a:buFont typeface="Arial" panose="020B0604020202020204" pitchFamily="34" charset="0"/>
              <a:buChar char="•"/>
            </a:pPr>
            <a:r>
              <a:rPr lang="en-US" dirty="0"/>
              <a:t>The information gathered is for the member running the straw poll</a:t>
            </a:r>
          </a:p>
          <a:p>
            <a:pPr marL="800100" lvl="1" indent="-342900">
              <a:buFont typeface="Arial" panose="020B0604020202020204" pitchFamily="34" charset="0"/>
              <a:buChar char="•"/>
            </a:pPr>
            <a:r>
              <a:rPr lang="en-US" dirty="0"/>
              <a:t>The member running the straw poll decides the question asked</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3E44170-DCC2-C030-94A1-2E19C71C777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9858F61D-A228-E941-A204-DE389D9F388F}"/>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53B1AB4B-1019-3795-A005-4E1C99451ED2}"/>
              </a:ext>
            </a:extLst>
          </p:cNvPr>
          <p:cNvSpPr>
            <a:spLocks noGrp="1"/>
          </p:cNvSpPr>
          <p:nvPr>
            <p:ph type="dt" idx="15"/>
          </p:nvPr>
        </p:nvSpPr>
        <p:spPr>
          <a:xfrm>
            <a:off x="696912" y="333375"/>
            <a:ext cx="1874823" cy="273050"/>
          </a:xfrm>
        </p:spPr>
        <p:txBody>
          <a:bodyPr/>
          <a:lstStyle/>
          <a:p>
            <a:r>
              <a:rPr lang="en-US"/>
              <a:t>November 2024</a:t>
            </a:r>
            <a:endParaRPr lang="en-GB" dirty="0"/>
          </a:p>
        </p:txBody>
      </p:sp>
    </p:spTree>
    <p:extLst>
      <p:ext uri="{BB962C8B-B14F-4D97-AF65-F5344CB8AC3E}">
        <p14:creationId xmlns:p14="http://schemas.microsoft.com/office/powerpoint/2010/main" val="326407069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September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2000" dirty="0"/>
              <a:t>Since the September interim</a:t>
            </a:r>
          </a:p>
          <a:p>
            <a:pPr marL="800100" lvl="1" indent="-342900">
              <a:buFont typeface="Arial" panose="020B0604020202020204" pitchFamily="34" charset="0"/>
              <a:buChar char="•"/>
            </a:pPr>
            <a:r>
              <a:rPr lang="en-US" sz="1600" dirty="0">
                <a:solidFill>
                  <a:schemeClr val="tx1"/>
                </a:solidFill>
              </a:rPr>
              <a:t>Held 10 teleconferences between September and November 2024 (</a:t>
            </a:r>
            <a:r>
              <a:rPr lang="en-US" sz="1600" dirty="0">
                <a:solidFill>
                  <a:schemeClr val="tx1"/>
                </a:solidFill>
                <a:hlinkClick r:id="rId2"/>
              </a:rPr>
              <a:t>11-24/1643r20</a:t>
            </a:r>
            <a:r>
              <a:rPr lang="en-US" sz="1600" dirty="0">
                <a:solidFill>
                  <a:schemeClr val="tx1"/>
                </a:solidFill>
              </a:rPr>
              <a:t>)</a:t>
            </a:r>
          </a:p>
          <a:p>
            <a:pPr marL="1200150" lvl="2" indent="-285750">
              <a:buFont typeface="Arial" panose="020B0604020202020204" pitchFamily="34" charset="0"/>
              <a:buChar char="•"/>
            </a:pPr>
            <a:r>
              <a:rPr lang="en-US" sz="1400" dirty="0">
                <a:solidFill>
                  <a:schemeClr val="tx1"/>
                </a:solidFill>
              </a:rPr>
              <a:t>Discussed ~50 technical </a:t>
            </a:r>
            <a:r>
              <a:rPr lang="en-US" sz="1400" dirty="0"/>
              <a:t>submissions covering a variety of topics</a:t>
            </a:r>
          </a:p>
          <a:p>
            <a:pPr marL="1657350" lvl="3" indent="-285750">
              <a:buFont typeface="Arial" panose="020B0604020202020204" pitchFamily="34" charset="0"/>
              <a:buChar char="•"/>
            </a:pPr>
            <a:r>
              <a:rPr lang="en-US" sz="1200" dirty="0">
                <a:solidFill>
                  <a:schemeClr val="tx1"/>
                </a:solidFill>
              </a:rPr>
              <a:t>Multi-AP (MAP) coordination, non-primary channel access (NPCA), distributed RUs (DRU),</a:t>
            </a:r>
          </a:p>
          <a:p>
            <a:pPr marL="1657350" lvl="3" indent="-285750">
              <a:buFont typeface="Arial" panose="020B0604020202020204" pitchFamily="34" charset="0"/>
              <a:buChar char="•"/>
            </a:pPr>
            <a:r>
              <a:rPr lang="en-US" sz="1200" dirty="0">
                <a:solidFill>
                  <a:schemeClr val="tx1"/>
                </a:solidFill>
              </a:rPr>
              <a:t>Security, relay operation, channel access, low latency, spatial reuse, dynamic bandwidth expansion. </a:t>
            </a:r>
          </a:p>
          <a:p>
            <a:pPr marL="1657350" lvl="3" indent="-285750">
              <a:buFont typeface="Arial" panose="020B0604020202020204" pitchFamily="34" charset="0"/>
              <a:buChar char="•"/>
            </a:pPr>
            <a:r>
              <a:rPr lang="en-US" sz="1200" dirty="0">
                <a:solidFill>
                  <a:schemeClr val="tx1"/>
                </a:solidFill>
              </a:rPr>
              <a:t>Dynamic subchannel operation (DSO), power save, feedback, MIMO,</a:t>
            </a:r>
          </a:p>
          <a:p>
            <a:pPr marL="1200150" lvl="2" indent="-285750">
              <a:buFont typeface="Arial" panose="020B0604020202020204" pitchFamily="34" charset="0"/>
              <a:buChar char="•"/>
            </a:pPr>
            <a:r>
              <a:rPr lang="en-US" sz="1400" dirty="0">
                <a:solidFill>
                  <a:schemeClr val="tx1"/>
                </a:solidFill>
              </a:rPr>
              <a:t>Finalized POC assignment &amp; created TTT groups for writing spec text for TGbn D0.1</a:t>
            </a:r>
            <a:endParaRPr lang="en-US" sz="1200" dirty="0">
              <a:solidFill>
                <a:schemeClr val="tx1"/>
              </a:solidFill>
            </a:endParaRPr>
          </a:p>
          <a:p>
            <a:pPr>
              <a:buFont typeface="Arial" panose="020B0604020202020204" pitchFamily="34" charset="0"/>
              <a:buChar char="•"/>
            </a:pPr>
            <a:r>
              <a:rPr lang="en-US" sz="2000" dirty="0"/>
              <a:t>Targets for the November plenary</a:t>
            </a:r>
          </a:p>
          <a:p>
            <a:pPr marL="800100" lvl="1" indent="-342900">
              <a:buFont typeface="Arial" panose="020B0604020202020204" pitchFamily="34" charset="0"/>
              <a:buChar char="•"/>
            </a:pPr>
            <a:r>
              <a:rPr lang="en-US" sz="1800" dirty="0"/>
              <a:t>Presentation of technical submissions and run SPs</a:t>
            </a:r>
          </a:p>
          <a:p>
            <a:pPr marL="1200150" lvl="2" indent="-285750">
              <a:buFont typeface="Arial" panose="020B0604020202020204" pitchFamily="34" charset="0"/>
              <a:buChar char="•"/>
            </a:pPr>
            <a:r>
              <a:rPr lang="en-US" sz="1600" dirty="0">
                <a:solidFill>
                  <a:schemeClr val="tx1"/>
                </a:solidFill>
              </a:rPr>
              <a:t>~180 pending submissions and ~90 pending SPs on presented submissions</a:t>
            </a:r>
          </a:p>
          <a:p>
            <a:pPr marL="800100" lvl="1">
              <a:buFont typeface="Arial" panose="020B0604020202020204" pitchFamily="34" charset="0"/>
              <a:buChar char="•"/>
            </a:pPr>
            <a:r>
              <a:rPr lang="en-US" sz="1800" dirty="0"/>
              <a:t>Continue populating the TGbn SFD with approved concepts</a:t>
            </a:r>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a:buFont typeface="Arial" panose="020B0604020202020204" pitchFamily="34" charset="0"/>
              <a:buChar char="•"/>
            </a:pPr>
            <a:r>
              <a:rPr lang="en-US" sz="1800" dirty="0">
                <a:solidFill>
                  <a:schemeClr val="tx1"/>
                </a:solidFill>
              </a:rPr>
              <a:t>September interim: </a:t>
            </a:r>
            <a:r>
              <a:rPr lang="en-US" sz="1800" dirty="0">
                <a:solidFill>
                  <a:schemeClr val="tx1"/>
                </a:solidFill>
                <a:hlinkClick r:id="rId2"/>
              </a:rPr>
              <a:t>https://mentor.ieee.org/802.11/dcn/24/11-24-1684-01-00bn-tgbn-september-2024-meeting-minutes.docx</a:t>
            </a:r>
            <a:endParaRPr lang="en-US" sz="1800" dirty="0">
              <a:solidFill>
                <a:schemeClr val="tx1"/>
              </a:solidFill>
            </a:endParaRPr>
          </a:p>
          <a:p>
            <a:pPr>
              <a:buFont typeface="Arial" panose="020B0604020202020204" pitchFamily="34" charset="0"/>
              <a:buChar char="•"/>
            </a:pPr>
            <a:r>
              <a:rPr lang="en-US" sz="1800" dirty="0">
                <a:solidFill>
                  <a:schemeClr val="tx1"/>
                </a:solidFill>
              </a:rPr>
              <a:t>Teleconferences Sept-Nov: </a:t>
            </a:r>
            <a:r>
              <a:rPr lang="en-US" sz="1800" dirty="0">
                <a:solidFill>
                  <a:schemeClr val="tx1"/>
                </a:solidFill>
                <a:hlinkClick r:id="rId3"/>
              </a:rPr>
              <a:t>https://mentor.ieee.org/802.11/dcn/24/11-24-1755-00-00bn-tgbn-september-october-2024-teleconferences-minutes.docx</a:t>
            </a:r>
            <a:endParaRPr lang="en-US" sz="1800" dirty="0">
              <a:solidFill>
                <a:schemeClr val="tx1"/>
              </a:solidFill>
            </a:endParaRPr>
          </a:p>
          <a:p>
            <a:endParaRPr lang="en-US" sz="1800" dirty="0"/>
          </a:p>
          <a:p>
            <a:r>
              <a:rPr lang="en-US" sz="1800" dirty="0"/>
              <a:t>Move: Yusuke Asai 		Second: Jim Lansford</a:t>
            </a:r>
          </a:p>
          <a:p>
            <a:r>
              <a:rPr lang="en-US" sz="1800" dirty="0"/>
              <a:t>Discussion: None.</a:t>
            </a:r>
          </a:p>
          <a:p>
            <a:pPr marL="0" indent="0"/>
            <a:r>
              <a:rPr lang="en-US" sz="1800" dirty="0"/>
              <a:t>Result: </a:t>
            </a:r>
            <a:r>
              <a:rPr lang="en-US" sz="1800" dirty="0">
                <a:highlight>
                  <a:srgbClr val="00FF00"/>
                </a:highlight>
              </a:rPr>
              <a:t>Approved with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935764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Submissions-Miscellaneous</a:t>
            </a:r>
          </a:p>
        </p:txBody>
      </p:sp>
      <p:sp>
        <p:nvSpPr>
          <p:cNvPr id="11" name="Content Placeholder 10">
            <a:extLst>
              <a:ext uri="{FF2B5EF4-FFF2-40B4-BE49-F238E27FC236}">
                <a16:creationId xmlns:a16="http://schemas.microsoft.com/office/drawing/2014/main" id="{8E8014A1-FFAD-B403-4A6A-DADE6031146F}"/>
              </a:ext>
            </a:extLst>
          </p:cNvPr>
          <p:cNvSpPr>
            <a:spLocks noGrp="1"/>
          </p:cNvSpPr>
          <p:nvPr>
            <p:ph idx="1"/>
          </p:nvPr>
        </p:nvSpPr>
        <p:spPr/>
        <p:txBody>
          <a:bodyPr/>
          <a:lstStyle/>
          <a:p>
            <a:pPr>
              <a:buFont typeface="Arial" panose="020B0604020202020204" pitchFamily="34" charset="0"/>
              <a:buChar char="•"/>
            </a:pPr>
            <a:r>
              <a:rPr lang="en-US" sz="1800" dirty="0"/>
              <a:t>From Joint Queue:</a:t>
            </a:r>
          </a:p>
          <a:p>
            <a:pPr lvl="1">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24/1499</a:t>
            </a:r>
            <a:r>
              <a:rPr lang="en-US" sz="1400" b="0" dirty="0">
                <a:solidFill>
                  <a:srgbClr val="00B050"/>
                </a:solidFill>
              </a:rPr>
              <a:t> Low Latency BSS Indication				Akira Kishida 		Q&amp;A</a:t>
            </a:r>
          </a:p>
          <a:p>
            <a:pPr lvl="2">
              <a:buFont typeface="Arial" panose="020B0604020202020204" pitchFamily="34" charset="0"/>
              <a:buChar char="•"/>
            </a:pPr>
            <a:r>
              <a:rPr lang="en-US" sz="1200" dirty="0">
                <a:solidFill>
                  <a:srgbClr val="FFC000"/>
                </a:solidFill>
              </a:rPr>
              <a:t>Postponed SP for Thursday PM2</a:t>
            </a:r>
            <a:endParaRPr lang="en-US" sz="1200" b="0" dirty="0">
              <a:solidFill>
                <a:srgbClr val="FFC000"/>
              </a:solidFill>
            </a:endParaRPr>
          </a:p>
          <a:p>
            <a:pPr lvl="1">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24/1705</a:t>
            </a:r>
            <a:r>
              <a:rPr lang="en-US" sz="1400" b="0" dirty="0">
                <a:solidFill>
                  <a:srgbClr val="00B050"/>
                </a:solidFill>
              </a:rPr>
              <a:t> FRER for 802.11bn					Donald Eastlake 3rd</a:t>
            </a:r>
          </a:p>
          <a:p>
            <a:pPr lvl="1">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24/1823</a:t>
            </a:r>
            <a:r>
              <a:rPr lang="en-US" sz="1400" b="0" dirty="0">
                <a:solidFill>
                  <a:srgbClr val="00B050"/>
                </a:solidFill>
              </a:rPr>
              <a:t> CSI in Sounding in CBF					Okan </a:t>
            </a:r>
            <a:r>
              <a:rPr lang="en-US" sz="1400" b="0" dirty="0" err="1">
                <a:solidFill>
                  <a:srgbClr val="00B050"/>
                </a:solidFill>
              </a:rPr>
              <a:t>Mutgan</a:t>
            </a:r>
            <a:r>
              <a:rPr lang="en-US" sz="1400" b="0" dirty="0">
                <a:solidFill>
                  <a:srgbClr val="00B050"/>
                </a:solidFill>
              </a:rPr>
              <a:t> </a:t>
            </a:r>
          </a:p>
          <a:p>
            <a:pPr>
              <a:buFont typeface="Arial" panose="020B0604020202020204" pitchFamily="34" charset="0"/>
              <a:buChar char="•"/>
            </a:pPr>
            <a:r>
              <a:rPr lang="en-US" sz="1800" dirty="0"/>
              <a:t>From MAC Queue (from TUE AM2):</a:t>
            </a:r>
          </a:p>
          <a:p>
            <a:pPr lvl="1">
              <a:buFont typeface="Arial" panose="020B0604020202020204" pitchFamily="34" charset="0"/>
              <a:buChar char="•"/>
            </a:pPr>
            <a:r>
              <a:rPr lang="en-US" sz="1400" b="0" i="0" u="none"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24/0963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Enhancement of BSR follow-up</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Frank Hsu</a:t>
            </a:r>
            <a:r>
              <a:rPr lang="en-US" sz="1400" strike="sngStrike" dirty="0">
                <a:solidFill>
                  <a:srgbClr val="FF0000"/>
                </a:solidFill>
              </a:rPr>
              <a:t> </a:t>
            </a:r>
          </a:p>
          <a:p>
            <a:pPr lvl="1">
              <a:buFont typeface="Arial" panose="020B0604020202020204" pitchFamily="34" charset="0"/>
              <a:buChar char="•"/>
            </a:pPr>
            <a:r>
              <a:rPr lang="it-IT" sz="1400" b="0" i="0" u="sng"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24/1435</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UHR Multi-Channel Access</a:t>
            </a:r>
            <a:r>
              <a:rPr lang="it-IT" sz="1400" dirty="0">
                <a:solidFill>
                  <a:srgbClr val="00B050"/>
                </a:solidFill>
              </a:rPr>
              <a:t> 				</a:t>
            </a:r>
            <a:r>
              <a:rPr lang="it-IT" sz="1400" b="0" i="0" u="none" strike="noStrike" kern="1200" dirty="0">
                <a:solidFill>
                  <a:srgbClr val="00B050"/>
                </a:solidFill>
                <a:effectLst/>
                <a:ea typeface="MS Gothic" panose="020B0609070205080204" pitchFamily="49" charset="-128"/>
              </a:rPr>
              <a:t>Yanchun Li</a:t>
            </a:r>
            <a:r>
              <a:rPr lang="it-IT" sz="1400" dirty="0">
                <a:solidFill>
                  <a:srgbClr val="00B050"/>
                </a:solidFill>
              </a:rPr>
              <a:t> </a:t>
            </a:r>
            <a:endParaRPr lang="en-US" sz="1400" b="1" dirty="0">
              <a:solidFill>
                <a:srgbClr val="00B050"/>
              </a:solidFill>
            </a:endParaRPr>
          </a:p>
          <a:p>
            <a:pPr lvl="1">
              <a:buFont typeface="Arial" panose="020B0604020202020204" pitchFamily="34" charset="0"/>
              <a:buChar char="•"/>
            </a:pPr>
            <a:r>
              <a:rPr lang="en-US" sz="1400" dirty="0">
                <a:solidFill>
                  <a:srgbClr val="00B050"/>
                </a:solidFill>
              </a:rPr>
              <a:t>24/0864 EDCA enhancement for low latency traffic 		Yonggang Fang </a:t>
            </a:r>
          </a:p>
          <a:p>
            <a:pPr lvl="2">
              <a:buFont typeface="Arial" panose="020B0604020202020204" pitchFamily="34" charset="0"/>
              <a:buChar char="•"/>
            </a:pPr>
            <a:r>
              <a:rPr lang="en-US" sz="1200" dirty="0">
                <a:solidFill>
                  <a:srgbClr val="FFC000"/>
                </a:solidFill>
              </a:rPr>
              <a:t>Allocate time for Q&amp;A for Joint PM2</a:t>
            </a:r>
          </a:p>
          <a:p>
            <a:pPr>
              <a:buFont typeface="Arial" panose="020B0604020202020204" pitchFamily="34" charset="0"/>
              <a:buChar char="•"/>
            </a:pPr>
            <a:endParaRPr lang="en-US" sz="1400" dirty="0"/>
          </a:p>
          <a:p>
            <a:pPr>
              <a:buFont typeface="Arial" panose="020B0604020202020204" pitchFamily="34" charset="0"/>
              <a:buChar char="•"/>
            </a:pPr>
            <a:r>
              <a:rPr lang="en-US" sz="1100" b="1" i="0" dirty="0">
                <a:solidFill>
                  <a:srgbClr val="FFC000"/>
                </a:solidFill>
                <a:effectLst/>
                <a:latin typeface="Segoe UI" panose="020B0502040204020203" pitchFamily="34" charset="0"/>
              </a:rPr>
              <a:t>Do you agree to define one of the reserved values of the Access Network Type field in the Access Network Options field in the Interworking element as a low latency BSS?</a:t>
            </a:r>
            <a:r>
              <a:rPr lang="en-US" sz="1100" b="0" i="0" dirty="0">
                <a:solidFill>
                  <a:srgbClr val="FFC000"/>
                </a:solidFill>
                <a:effectLst/>
                <a:latin typeface="Segoe UI" panose="020B0502040204020203" pitchFamily="34" charset="0"/>
              </a:rPr>
              <a:t> </a:t>
            </a:r>
            <a:br>
              <a:rPr lang="en-US" sz="1100" b="0" i="0" dirty="0">
                <a:solidFill>
                  <a:srgbClr val="FFC000"/>
                </a:solidFill>
                <a:effectLst/>
                <a:latin typeface="Segoe UI" panose="020B0502040204020203" pitchFamily="34" charset="0"/>
              </a:rPr>
            </a:br>
            <a:r>
              <a:rPr lang="en-US" sz="1100" b="0" i="0" dirty="0">
                <a:solidFill>
                  <a:srgbClr val="FFC000"/>
                </a:solidFill>
                <a:effectLst/>
                <a:latin typeface="Segoe UI" panose="020B0502040204020203" pitchFamily="34" charset="0"/>
              </a:rPr>
              <a:t>•Note: The name of the Meaning and Description are TBD</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November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DRU + DRU STF + Miscellaneous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24/1556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Thoughts on DRU Availability for Regulatory Compliance</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Yusuke Asai</a:t>
            </a:r>
            <a:endParaRPr lang="en-GB" sz="1400" kern="1200" dirty="0">
              <a:solidFill>
                <a:srgbClr val="00B050"/>
              </a:solidFill>
              <a:ea typeface="MS Gothic" panose="020B0609070205080204" pitchFamily="49" charset="-128"/>
            </a:endParaRPr>
          </a:p>
          <a:p>
            <a:pPr lvl="1">
              <a:buFont typeface="Arial" panose="020B0604020202020204" pitchFamily="34" charset="0"/>
              <a:buChar char="•"/>
            </a:pPr>
            <a:r>
              <a:rPr lang="en-US" sz="1400" b="0" kern="1200" dirty="0">
                <a:solidFill>
                  <a:srgbClr val="00B050"/>
                </a:solidFill>
                <a:ea typeface="MS Gothic" panose="020B0609070205080204" pitchFamily="49" charset="-128"/>
                <a:hlinkClick r:id="rId3">
                  <a:extLst>
                    <a:ext uri="{A12FA001-AC4F-418D-AE19-62706E023703}">
                      <ahyp:hlinkClr xmlns:ahyp="http://schemas.microsoft.com/office/drawing/2018/hyperlinkcolor" val="tx"/>
                    </a:ext>
                  </a:extLst>
                </a:hlinkClick>
              </a:rPr>
              <a:t>24/1901</a:t>
            </a:r>
            <a:r>
              <a:rPr lang="en-US" sz="1400" b="0" kern="1200" dirty="0">
                <a:solidFill>
                  <a:srgbClr val="00B050"/>
                </a:solidFill>
                <a:ea typeface="MS Gothic" panose="020B0609070205080204" pitchFamily="49" charset="-128"/>
              </a:rPr>
              <a:t> DRU LTF Sequence Design for 40MHz DBW 			</a:t>
            </a:r>
            <a:r>
              <a:rPr lang="en-US" sz="1400" b="0" kern="1200" dirty="0" err="1">
                <a:solidFill>
                  <a:srgbClr val="00B050"/>
                </a:solidFill>
                <a:ea typeface="MS Gothic" panose="020B0609070205080204" pitchFamily="49" charset="-128"/>
              </a:rPr>
              <a:t>Chenchen</a:t>
            </a:r>
            <a:r>
              <a:rPr lang="en-US" sz="1400" b="0" kern="1200" dirty="0">
                <a:solidFill>
                  <a:srgbClr val="00B050"/>
                </a:solidFill>
                <a:ea typeface="MS Gothic" panose="020B0609070205080204" pitchFamily="49" charset="-128"/>
              </a:rPr>
              <a:t> LIU</a:t>
            </a:r>
          </a:p>
          <a:p>
            <a:pPr lvl="1">
              <a:buFont typeface="Arial" panose="020B0604020202020204" pitchFamily="34" charset="0"/>
              <a:buChar char="•"/>
            </a:pPr>
            <a:r>
              <a:rPr lang="en-GB" sz="1400" b="0" i="0" u="none"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24/1586</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Reducing CSD collisions for DRU STF</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Leonardo </a:t>
            </a:r>
            <a:r>
              <a:rPr lang="en-GB" sz="1400" b="0" i="0" u="none" strike="noStrike" kern="1200" dirty="0" err="1">
                <a:solidFill>
                  <a:srgbClr val="00B050"/>
                </a:solidFill>
                <a:effectLst/>
                <a:ea typeface="MS Gothic" panose="020B0609070205080204" pitchFamily="49" charset="-128"/>
              </a:rPr>
              <a:t>Lanante</a:t>
            </a:r>
            <a:r>
              <a:rPr lang="en-GB" sz="1400" b="0" i="0" u="none" strike="noStrike" kern="1200" dirty="0">
                <a:solidFill>
                  <a:srgbClr val="00B050"/>
                </a:solidFill>
                <a:effectLst/>
                <a:ea typeface="MS Gothic" panose="020B0609070205080204" pitchFamily="49" charset="-128"/>
              </a:rPr>
              <a:t> </a:t>
            </a:r>
          </a:p>
          <a:p>
            <a:pPr lvl="1">
              <a:buFont typeface="Arial" panose="020B0604020202020204" pitchFamily="34" charset="0"/>
              <a:buChar char="•"/>
            </a:pPr>
            <a:r>
              <a:rPr lang="fr-FR" sz="1400" b="0" i="0" u="none" strike="noStrike" kern="1200" dirty="0">
                <a:solidFill>
                  <a:schemeClr val="bg1">
                    <a:lumMod val="65000"/>
                  </a:schemeClr>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24/1071</a:t>
            </a:r>
            <a:r>
              <a:rPr lang="fr-FR" sz="1400" b="0" i="0" u="none" strike="noStrike" kern="1200" dirty="0">
                <a:solidFill>
                  <a:schemeClr val="bg1">
                    <a:lumMod val="65000"/>
                  </a:schemeClr>
                </a:solidFill>
                <a:effectLst/>
                <a:ea typeface="MS Gothic" panose="020B0609070205080204" pitchFamily="49" charset="-128"/>
              </a:rPr>
              <a:t> LPI PPDU </a:t>
            </a:r>
            <a:r>
              <a:rPr lang="fr-FR" sz="1400" b="0" i="0" u="none" strike="noStrike" kern="1200" dirty="0" err="1">
                <a:solidFill>
                  <a:schemeClr val="bg1">
                    <a:lumMod val="65000"/>
                  </a:schemeClr>
                </a:solidFill>
                <a:effectLst/>
                <a:ea typeface="MS Gothic" panose="020B0609070205080204" pitchFamily="49" charset="-128"/>
              </a:rPr>
              <a:t>Puncturing</a:t>
            </a:r>
            <a:r>
              <a:rPr lang="fr-FR" sz="1400" b="0" i="0" u="none" strike="noStrike" kern="1200" dirty="0">
                <a:solidFill>
                  <a:schemeClr val="bg1">
                    <a:lumMod val="65000"/>
                  </a:schemeClr>
                </a:solidFill>
                <a:effectLst/>
                <a:ea typeface="MS Gothic" panose="020B0609070205080204" pitchFamily="49" charset="-128"/>
              </a:rPr>
              <a:t>							</a:t>
            </a:r>
            <a:r>
              <a:rPr lang="fr-FR" sz="1400" b="0" i="0" u="none" strike="noStrike" kern="1200" dirty="0" err="1">
                <a:solidFill>
                  <a:schemeClr val="bg1">
                    <a:lumMod val="65000"/>
                  </a:schemeClr>
                </a:solidFill>
                <a:effectLst/>
                <a:ea typeface="MS Gothic" panose="020B0609070205080204" pitchFamily="49" charset="-128"/>
              </a:rPr>
              <a:t>Pelin</a:t>
            </a:r>
            <a:r>
              <a:rPr lang="fr-FR" sz="1400" b="0" i="0" u="none" strike="noStrike" kern="1200" dirty="0">
                <a:solidFill>
                  <a:schemeClr val="bg1">
                    <a:lumMod val="65000"/>
                  </a:schemeClr>
                </a:solidFill>
                <a:effectLst/>
                <a:ea typeface="MS Gothic" panose="020B0609070205080204" pitchFamily="49" charset="-128"/>
              </a:rPr>
              <a:t> Salem</a:t>
            </a:r>
          </a:p>
          <a:p>
            <a:pPr marL="742950" marR="0" lvl="1" indent="-285750" algn="l" defTabSz="449263" rtl="0" eaLnBrk="1" fontAlgn="base" latinLnBrk="0" hangingPunct="1">
              <a:lnSpc>
                <a:spcPct val="100000"/>
              </a:lnSpc>
              <a:spcBef>
                <a:spcPts val="500"/>
              </a:spcBef>
              <a:spcAft>
                <a:spcPct val="0"/>
              </a:spcAft>
              <a:buClr>
                <a:srgbClr val="000000"/>
              </a:buClr>
              <a:buSzPct val="100000"/>
              <a:buFont typeface="Arial" panose="020B0604020202020204" pitchFamily="34" charset="0"/>
              <a:buChar char="•"/>
              <a:tabLst/>
              <a:defRPr/>
            </a:pP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hlinkClick r:id="rId6">
                  <a:extLst>
                    <a:ext uri="{A12FA001-AC4F-418D-AE19-62706E023703}">
                      <ahyp:hlinkClr xmlns:ahyp="http://schemas.microsoft.com/office/drawing/2018/hyperlinkcolor" val="tx"/>
                    </a:ext>
                  </a:extLst>
                </a:hlinkClick>
              </a:rPr>
              <a:t>24/1700</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Collision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detection</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mark for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enhanced</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channel</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access</a:t>
            </a:r>
            <a:r>
              <a:rPr kumimoji="0" lang="fr-FR" sz="1400" b="0" i="0" u="none" strike="noStrike" kern="1200" cap="none" spc="0" normalizeH="0" baseline="0" noProof="0" dirty="0">
                <a:ln>
                  <a:noFill/>
                </a:ln>
                <a:solidFill>
                  <a:schemeClr val="bg1">
                    <a:lumMod val="65000"/>
                  </a:schemeClr>
                </a:solidFill>
                <a:effectLst/>
                <a:uLnTx/>
                <a:uFillTx/>
                <a:latin typeface="Times New Roman"/>
                <a:ea typeface="MS Gothic" panose="020B0609070205080204" pitchFamily="49" charset="-128"/>
              </a:rPr>
              <a:t>		Daniel </a:t>
            </a:r>
            <a:r>
              <a:rPr kumimoji="0" lang="fr-FR" sz="1400" b="0" i="0" u="none" strike="noStrike" kern="1200" cap="none" spc="0" normalizeH="0" baseline="0" noProof="0" dirty="0" err="1">
                <a:ln>
                  <a:noFill/>
                </a:ln>
                <a:solidFill>
                  <a:schemeClr val="bg1">
                    <a:lumMod val="65000"/>
                  </a:schemeClr>
                </a:solidFill>
                <a:effectLst/>
                <a:uLnTx/>
                <a:uFillTx/>
                <a:latin typeface="Times New Roman"/>
                <a:ea typeface="MS Gothic" panose="020B0609070205080204" pitchFamily="49" charset="-128"/>
              </a:rPr>
              <a:t>Verenzuela</a:t>
            </a:r>
            <a:endParaRPr lang="en-GB" sz="600" b="1" strike="sngStrike" dirty="0">
              <a:solidFill>
                <a:schemeClr val="bg1">
                  <a:lumMod val="65000"/>
                </a:schemeClr>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1890373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solidFill>
                  <a:srgbClr val="00B050"/>
                </a:solidFill>
              </a:rPr>
              <a:t>SP2 in 23/1985 , No objection</a:t>
            </a:r>
          </a:p>
          <a:p>
            <a:pPr>
              <a:buFont typeface="Arial" panose="020B0604020202020204" pitchFamily="34" charset="0"/>
              <a:buChar char="•"/>
            </a:pPr>
            <a:r>
              <a:rPr lang="en-US" sz="1600" dirty="0">
                <a:solidFill>
                  <a:srgbClr val="00B050"/>
                </a:solidFill>
              </a:rPr>
              <a:t>SP1 in 24/1828r1, 80Y 9N  27A</a:t>
            </a:r>
          </a:p>
          <a:p>
            <a:pPr>
              <a:buFont typeface="Arial" panose="020B0604020202020204" pitchFamily="34" charset="0"/>
              <a:buChar char="•"/>
            </a:pPr>
            <a:r>
              <a:rPr lang="en-US" sz="1600" dirty="0">
                <a:solidFill>
                  <a:srgbClr val="00B050"/>
                </a:solidFill>
              </a:rPr>
              <a:t>SP3 in 1510r2</a:t>
            </a:r>
          </a:p>
          <a:p>
            <a:pPr>
              <a:buFont typeface="Arial" panose="020B0604020202020204" pitchFamily="34" charset="0"/>
              <a:buChar char="•"/>
            </a:pPr>
            <a:r>
              <a:rPr lang="en-US" sz="1600" dirty="0">
                <a:solidFill>
                  <a:srgbClr val="00B050"/>
                </a:solidFill>
              </a:rPr>
              <a:t>Sp13 in 1510r2 75Y, 10N, 16A</a:t>
            </a:r>
          </a:p>
          <a:p>
            <a:pPr>
              <a:buFont typeface="Arial" panose="020B0604020202020204" pitchFamily="34" charset="0"/>
              <a:buChar char="•"/>
            </a:pPr>
            <a:r>
              <a:rPr lang="en-US" sz="1600" dirty="0">
                <a:solidFill>
                  <a:srgbClr val="00B050"/>
                </a:solidFill>
              </a:rPr>
              <a:t>SP14 in 1510r2</a:t>
            </a:r>
          </a:p>
          <a:p>
            <a:pPr>
              <a:buFont typeface="Arial" panose="020B0604020202020204" pitchFamily="34" charset="0"/>
              <a:buChar char="•"/>
            </a:pPr>
            <a:r>
              <a:rPr lang="en-US" sz="1600" dirty="0">
                <a:solidFill>
                  <a:srgbClr val="00B050"/>
                </a:solidFill>
              </a:rPr>
              <a:t>SP11 in 1510r2</a:t>
            </a:r>
          </a:p>
          <a:p>
            <a:pPr>
              <a:buFont typeface="Arial" panose="020B0604020202020204" pitchFamily="34" charset="0"/>
              <a:buChar char="•"/>
            </a:pPr>
            <a:r>
              <a:rPr lang="en-US" sz="1600" dirty="0">
                <a:solidFill>
                  <a:srgbClr val="00B050"/>
                </a:solidFill>
              </a:rPr>
              <a:t>SP5 in 1510r2</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31591922"/>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PS + Channel Access + NPCA (1 hr)</a:t>
            </a:r>
          </a:p>
          <a:p>
            <a:pPr lvl="0">
              <a:buFont typeface="Arial" panose="020B0604020202020204" pitchFamily="34" charset="0"/>
              <a:buChar char="•"/>
            </a:pPr>
            <a:r>
              <a:rPr lang="en-GB" sz="1600" dirty="0"/>
              <a:t>Submissions – Preemption Part 1</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24/1207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Session Setup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Jason Y. Guo</a:t>
            </a:r>
          </a:p>
          <a:p>
            <a:pPr lvl="1">
              <a:buFont typeface="Arial" panose="020B0604020202020204" pitchFamily="34" charset="0"/>
              <a:buChar char="•"/>
            </a:pPr>
            <a:r>
              <a:rPr lang="en-US" sz="1400" b="0" i="0" u="sng" strike="noStrike" kern="1200" dirty="0">
                <a:solidFill>
                  <a:srgbClr val="00B05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24/1257</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Preemption Procedure and Indication- follow up</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Yunbo Li</a:t>
            </a:r>
            <a:r>
              <a:rPr lang="en-US"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24/1468</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Credibility Criterion for TXOP Preemption</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Yuxin Lu</a:t>
            </a:r>
            <a:r>
              <a:rPr lang="en-US" sz="1400" dirty="0">
                <a:solidFill>
                  <a:srgbClr val="00B050"/>
                </a:solidFill>
                <a:effectLst/>
              </a:rPr>
              <a:t> </a:t>
            </a:r>
            <a:r>
              <a:rPr lang="en-US" sz="1400" dirty="0">
                <a:solidFill>
                  <a:srgbClr val="00B050"/>
                </a:solidFill>
              </a:rPr>
              <a:t> </a:t>
            </a:r>
            <a:endParaRPr lang="en-GB" sz="1400" b="1" dirty="0">
              <a:solidFill>
                <a:srgbClr val="00B05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540908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solidFill>
                  <a:srgbClr val="00B050"/>
                </a:solidFill>
              </a:rPr>
              <a:t>SP1 – Sherief Helwa – Power Save – Result: 89Y, 45N, 61A</a:t>
            </a:r>
          </a:p>
          <a:p>
            <a:pPr marL="0" indent="0"/>
            <a:r>
              <a:rPr lang="en-GB" sz="1400" b="0" i="0" u="none" strike="noStrike" dirty="0">
                <a:solidFill>
                  <a:srgbClr val="000000"/>
                </a:solidFill>
                <a:effectLst/>
              </a:rPr>
              <a:t> </a:t>
            </a:r>
            <a:r>
              <a:rPr lang="en-US" sz="1400" b="0" i="0" u="none" strike="noStrike" dirty="0">
                <a:solidFill>
                  <a:srgbClr val="000000"/>
                </a:solidFill>
                <a:effectLst/>
              </a:rPr>
              <a:t>Scheduled periodic power save on AP side is performed in UHR using Broadcast TWT with Broadcast TWT ID=0 with Responder PM=1 as described in 26.8.3.2 Rules for TWT scheduling AP</a:t>
            </a:r>
          </a:p>
          <a:p>
            <a:pPr marL="0" indent="0"/>
            <a:r>
              <a:rPr lang="en-US" sz="1400" b="0" i="1" u="none" strike="noStrike" dirty="0">
                <a:solidFill>
                  <a:srgbClr val="000000"/>
                </a:solidFill>
                <a:effectLst/>
              </a:rPr>
              <a:t>Supporting docs: 11-23/1934, 11-23/1964, 11-23/2002, 11-23/2040, 11-23/2078, 11-24/0509, 11-24/1558 </a:t>
            </a:r>
            <a:endParaRPr lang="en-US" sz="1400" i="1" dirty="0"/>
          </a:p>
          <a:p>
            <a:pPr>
              <a:buFont typeface="Arial" panose="020B0604020202020204" pitchFamily="34" charset="0"/>
              <a:buChar char="•"/>
            </a:pPr>
            <a:r>
              <a:rPr lang="en-US" sz="1400" dirty="0">
                <a:solidFill>
                  <a:srgbClr val="00B050"/>
                </a:solidFill>
              </a:rPr>
              <a:t>SP2 – </a:t>
            </a:r>
            <a:r>
              <a:rPr lang="en-GB" sz="1400" i="0" u="none" strike="noStrike" dirty="0">
                <a:solidFill>
                  <a:srgbClr val="00B050"/>
                </a:solidFill>
                <a:effectLst/>
              </a:rPr>
              <a:t>Dmitry Akhmetov</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152Y, 39N, 36A</a:t>
            </a:r>
            <a:endParaRPr lang="en-US" sz="1400" dirty="0">
              <a:solidFill>
                <a:srgbClr val="00B050"/>
              </a:solidFill>
            </a:endParaRPr>
          </a:p>
          <a:p>
            <a:pPr marL="0" indent="0"/>
            <a:r>
              <a:rPr lang="en-US" sz="1400" b="0" i="0" u="none" strike="noStrike" dirty="0">
                <a:solidFill>
                  <a:srgbClr val="000000"/>
                </a:solidFill>
                <a:effectLst/>
              </a:rPr>
              <a:t>Do you agree to improve EDCA to reduce tail access delay of Low Latency traffic in multi-BSS dense scenarios in presence of best effort traffic?</a:t>
            </a:r>
          </a:p>
          <a:p>
            <a:pPr marL="0" indent="0"/>
            <a:r>
              <a:rPr lang="en-US" sz="1400" b="0" i="0" u="none" strike="noStrike" dirty="0">
                <a:solidFill>
                  <a:srgbClr val="000000"/>
                </a:solidFill>
                <a:effectLst/>
              </a:rPr>
              <a:t>•	The solution to improve EDCA is distributed</a:t>
            </a:r>
          </a:p>
          <a:p>
            <a:pPr marL="0" indent="0"/>
            <a:r>
              <a:rPr lang="en-US" sz="1400" b="0" i="0" u="none" strike="noStrike" dirty="0">
                <a:solidFill>
                  <a:srgbClr val="000000"/>
                </a:solidFill>
                <a:effectLst/>
              </a:rPr>
              <a:t>•	The impact on legacy device has to be balanced</a:t>
            </a:r>
          </a:p>
          <a:p>
            <a:pPr marL="0" indent="0"/>
            <a:r>
              <a:rPr lang="en-US" sz="1400" b="0" i="0" u="none" strike="noStrike" dirty="0">
                <a:solidFill>
                  <a:srgbClr val="000000"/>
                </a:solidFill>
                <a:effectLst/>
              </a:rPr>
              <a:t>•	Low Latency traffic is treated as AC_VO traffic. Other cases are TBD</a:t>
            </a:r>
          </a:p>
          <a:p>
            <a:pPr marL="0" indent="0"/>
            <a:r>
              <a:rPr lang="en-US" sz="1400" b="0" i="1" u="none" strike="noStrike" dirty="0">
                <a:solidFill>
                  <a:srgbClr val="000000"/>
                </a:solidFill>
                <a:effectLst/>
              </a:rPr>
              <a:t>Supporting docs: 24-1144r1, 24/0733</a:t>
            </a:r>
          </a:p>
          <a:p>
            <a:pPr marL="0" indent="0"/>
            <a:r>
              <a:rPr lang="en-GB" sz="1400" dirty="0">
                <a:solidFill>
                  <a:srgbClr val="00B050"/>
                </a:solidFill>
              </a:rPr>
              <a:t> </a:t>
            </a:r>
            <a:r>
              <a:rPr lang="en-US" sz="1400" dirty="0">
                <a:solidFill>
                  <a:srgbClr val="00B050"/>
                </a:solidFill>
              </a:rPr>
              <a:t>SP3 – </a:t>
            </a:r>
            <a:r>
              <a:rPr lang="en-GB" sz="1400" i="0" u="none" strike="noStrike" dirty="0">
                <a:solidFill>
                  <a:srgbClr val="00B050"/>
                </a:solidFill>
                <a:effectLst/>
              </a:rPr>
              <a:t>Subir Das</a:t>
            </a:r>
            <a:r>
              <a:rPr lang="en-GB" sz="1400" dirty="0">
                <a:solidFill>
                  <a:srgbClr val="00B050"/>
                </a:solidFill>
              </a:rPr>
              <a:t> </a:t>
            </a:r>
            <a:r>
              <a:rPr lang="en-US" sz="1400" dirty="0">
                <a:solidFill>
                  <a:srgbClr val="00B050"/>
                </a:solidFill>
              </a:rPr>
              <a:t> – </a:t>
            </a:r>
            <a:r>
              <a:rPr lang="en-GB" sz="1400" i="0" u="none" strike="noStrike" dirty="0">
                <a:solidFill>
                  <a:srgbClr val="00B050"/>
                </a:solidFill>
                <a:effectLst/>
              </a:rPr>
              <a:t>Channel Access</a:t>
            </a:r>
            <a:r>
              <a:rPr lang="en-GB" sz="1400" dirty="0">
                <a:solidFill>
                  <a:srgbClr val="00B050"/>
                </a:solidFill>
              </a:rPr>
              <a:t> </a:t>
            </a:r>
            <a:r>
              <a:rPr lang="en-US" sz="1400" dirty="0">
                <a:solidFill>
                  <a:srgbClr val="00B050"/>
                </a:solidFill>
              </a:rPr>
              <a:t>– Result:</a:t>
            </a:r>
            <a:r>
              <a:rPr lang="en-GB" sz="1400" dirty="0">
                <a:solidFill>
                  <a:srgbClr val="00B050"/>
                </a:solidFill>
              </a:rPr>
              <a:t> 57Y, 65N, 63A</a:t>
            </a:r>
            <a:endParaRPr lang="en-US" sz="1400" dirty="0">
              <a:solidFill>
                <a:srgbClr val="00B050"/>
              </a:solidFill>
            </a:endParaRPr>
          </a:p>
          <a:p>
            <a:pPr marL="0" indent="0"/>
            <a:r>
              <a:rPr lang="en-US" sz="1400" b="0" i="0" u="none" strike="noStrike" dirty="0">
                <a:solidFill>
                  <a:srgbClr val="000000"/>
                </a:solidFill>
                <a:effectLst/>
              </a:rPr>
              <a:t>Do you agree to define a mechanism that enables APs affiliated with EPCS-capable AP MLDs, to assign priority channel access to non-AP STAs affiliated with EPCS-capable non-AP MLDs, for management frame transmissions prior to the non-AP MLDs’ (re)association with the AP MLD.</a:t>
            </a:r>
          </a:p>
          <a:p>
            <a:pPr marL="0" indent="0"/>
            <a:r>
              <a:rPr lang="en-US" sz="1400" b="0" i="1" u="none" strike="noStrike" dirty="0">
                <a:solidFill>
                  <a:srgbClr val="000000"/>
                </a:solidFill>
                <a:effectLst/>
              </a:rPr>
              <a:t>Supporting documents: 24/0984 </a:t>
            </a:r>
          </a:p>
          <a:p>
            <a:pPr marL="0" indent="0"/>
            <a:r>
              <a:rPr lang="en-GB" sz="1400" dirty="0"/>
              <a:t> </a:t>
            </a:r>
            <a:endParaRPr lang="en-US" sz="1400" dirty="0"/>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39274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Result: No objection</a:t>
            </a:r>
            <a:endParaRPr lang="en-US" sz="1200" dirty="0">
              <a:solidFill>
                <a:srgbClr val="00B050"/>
              </a:solidFill>
            </a:endParaRPr>
          </a:p>
          <a:p>
            <a:pPr marL="0" indent="0"/>
            <a:r>
              <a:rPr lang="en-US" sz="1200" b="0" i="0" u="none" strike="noStrike" dirty="0">
                <a:solidFill>
                  <a:srgbClr val="000000"/>
                </a:solidFill>
                <a:effectLst/>
              </a:rPr>
              <a:t>Do you agree that an NPCA STA shall indicate the following to its peer NPCA STA?</a:t>
            </a:r>
          </a:p>
          <a:p>
            <a:pPr marL="0" indent="0"/>
            <a:r>
              <a:rPr lang="en-US" sz="1200" b="0" i="0" u="none" strike="noStrike" dirty="0">
                <a:solidFill>
                  <a:srgbClr val="000000"/>
                </a:solidFill>
                <a:effectLst/>
              </a:rPr>
              <a:t>•	NPCA switching delay</a:t>
            </a:r>
          </a:p>
          <a:p>
            <a:pPr marL="0" indent="0"/>
            <a:r>
              <a:rPr lang="en-US" sz="1200" b="0" i="0" u="none" strike="noStrike" dirty="0">
                <a:solidFill>
                  <a:srgbClr val="000000"/>
                </a:solidFill>
                <a:effectLst/>
              </a:rPr>
              <a:t>•	time it needs to switch from the BSS Primary channel to the NPCA Primary channel</a:t>
            </a:r>
          </a:p>
          <a:p>
            <a:pPr marL="0" indent="0"/>
            <a:r>
              <a:rPr lang="en-US" sz="1200" b="0" i="0" u="none" strike="noStrike" dirty="0">
                <a:solidFill>
                  <a:srgbClr val="000000"/>
                </a:solidFill>
                <a:effectLst/>
              </a:rPr>
              <a:t>•	NPCA switch back delay</a:t>
            </a:r>
          </a:p>
          <a:p>
            <a:pPr marL="0" indent="0"/>
            <a:r>
              <a:rPr lang="en-US" sz="1200" b="0" i="0" u="none" strike="noStrike" dirty="0">
                <a:solidFill>
                  <a:srgbClr val="000000"/>
                </a:solidFill>
                <a:effectLst/>
              </a:rPr>
              <a:t>•	time it needs to switch from the NPCA Primary channel to the BSS Primary channel</a:t>
            </a:r>
          </a:p>
          <a:p>
            <a:pPr marL="0" indent="0"/>
            <a:r>
              <a:rPr lang="en-US" sz="1200" b="0" i="0" u="none" strike="noStrike" dirty="0">
                <a:solidFill>
                  <a:srgbClr val="000000"/>
                </a:solidFill>
                <a:effectLst/>
              </a:rPr>
              <a:t>•	Delay values range between 0 and 256 us with a 4 us resolution</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SP5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with the following:</a:t>
            </a:r>
          </a:p>
          <a:p>
            <a:pPr marL="285750" indent="-285750">
              <a:buFont typeface="Arial" panose="020B0604020202020204" pitchFamily="34" charset="0"/>
              <a:buChar char="•"/>
            </a:pPr>
            <a:r>
              <a:rPr lang="en-US" sz="1200" b="0" i="0" u="none" strike="noStrike" dirty="0">
                <a:solidFill>
                  <a:srgbClr val="000000"/>
                </a:solidFill>
                <a:effectLst/>
              </a:rPr>
              <a:t>An NPCA STA shall initiate frame exchange on the NPCA Primary channel with an NPCA Initial Control Frame in the non-HT PPDU or non-HT duplicate PPDU format using a rate of 6 Mb/s, 12 Mb/s, or 24 Mb/s</a:t>
            </a:r>
          </a:p>
          <a:p>
            <a:pPr marL="285750" indent="-285750">
              <a:buFont typeface="Arial" panose="020B0604020202020204" pitchFamily="34" charset="0"/>
              <a:buChar char="•"/>
            </a:pPr>
            <a:r>
              <a:rPr lang="en-US" sz="1200" b="0" i="0" u="none" strike="noStrike" dirty="0">
                <a:solidFill>
                  <a:srgbClr val="000000"/>
                </a:solidFill>
                <a:effectLst/>
              </a:rPr>
              <a:t>Details on NPCA ICF are TBD</a:t>
            </a:r>
          </a:p>
          <a:p>
            <a:pPr marL="0" indent="0"/>
            <a:r>
              <a:rPr lang="en-US" sz="1200" b="0" i="0" u="none" strike="noStrike" dirty="0">
                <a:solidFill>
                  <a:srgbClr val="000000"/>
                </a:solidFill>
                <a:effectLst/>
              </a:rPr>
              <a:t>Supporting documents: 11-24/1218r1, 11-24/1155r0</a:t>
            </a:r>
          </a:p>
          <a:p>
            <a:pPr marL="0" indent="0"/>
            <a:r>
              <a:rPr lang="en-GB" sz="1200" b="0" i="0" u="none" strike="noStrike" dirty="0">
                <a:solidFill>
                  <a:srgbClr val="000000"/>
                </a:solidFill>
                <a:effectLst/>
              </a:rPr>
              <a:t>24/1218r1</a:t>
            </a:r>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0691529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t>SP6 – </a:t>
            </a:r>
            <a:r>
              <a:rPr lang="en-GB" sz="1100" dirty="0"/>
              <a:t>Gaurang Naik </a:t>
            </a:r>
            <a:r>
              <a:rPr lang="en-US" sz="1100" dirty="0"/>
              <a:t> – </a:t>
            </a:r>
            <a:r>
              <a:rPr lang="en-GB" sz="1100" dirty="0"/>
              <a:t>NPCA </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t>SP7 – </a:t>
            </a:r>
            <a:r>
              <a:rPr lang="en-GB" sz="1100" dirty="0"/>
              <a:t>Gaurang Naik </a:t>
            </a:r>
            <a:r>
              <a:rPr lang="en-US" sz="1100" dirty="0"/>
              <a:t> – </a:t>
            </a:r>
            <a:r>
              <a:rPr lang="en-GB" sz="1100" dirty="0"/>
              <a:t>NPCA </a:t>
            </a:r>
            <a:endParaRPr lang="en-US" sz="1100" dirty="0"/>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9989210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SP8 – </a:t>
            </a:r>
            <a:r>
              <a:rPr lang="en-GB" sz="1200" dirty="0"/>
              <a:t>Gaurang Naik </a:t>
            </a:r>
            <a:r>
              <a:rPr lang="en-US" sz="1200" dirty="0"/>
              <a:t> – </a:t>
            </a:r>
            <a:r>
              <a:rPr lang="en-GB" sz="1200" dirty="0"/>
              <a:t>NPCA </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8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t>SP9 – </a:t>
            </a:r>
            <a:r>
              <a:rPr lang="en-GB" sz="1200" dirty="0"/>
              <a:t>Gaurang Naik </a:t>
            </a:r>
            <a:r>
              <a:rPr lang="en-US" sz="1200" dirty="0"/>
              <a:t> – </a:t>
            </a:r>
            <a:r>
              <a:rPr lang="en-GB" sz="1200" dirty="0"/>
              <a:t>NPCA </a:t>
            </a:r>
            <a:endParaRPr lang="en-US" sz="1200" dirty="0"/>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7951645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DRU (1 hr)</a:t>
            </a:r>
          </a:p>
          <a:p>
            <a:pPr lvl="0">
              <a:buFont typeface="Arial" panose="020B0604020202020204" pitchFamily="34" charset="0"/>
              <a:buChar char="•"/>
            </a:pPr>
            <a:r>
              <a:rPr lang="en-GB" sz="1600" dirty="0"/>
              <a:t>Submissions – Miscellaneous Part 2 + DRU Tone Plan Part 1</a:t>
            </a:r>
          </a:p>
          <a:p>
            <a:pPr lvl="1">
              <a:buFont typeface="Arial" panose="020B0604020202020204" pitchFamily="34" charset="0"/>
              <a:buChar char="•"/>
            </a:pPr>
            <a:r>
              <a:rPr lang="en-GB" sz="1400" dirty="0">
                <a:solidFill>
                  <a:srgbClr val="00B050"/>
                </a:solidFill>
                <a:hlinkClick r:id="rId2">
                  <a:extLst>
                    <a:ext uri="{A12FA001-AC4F-418D-AE19-62706E023703}">
                      <ahyp:hlinkClr xmlns:ahyp="http://schemas.microsoft.com/office/drawing/2018/hyperlinkcolor" val="tx"/>
                    </a:ext>
                  </a:extLst>
                </a:hlinkClick>
              </a:rPr>
              <a:t>24/1470</a:t>
            </a:r>
            <a:r>
              <a:rPr lang="en-GB" sz="1400" dirty="0">
                <a:solidFill>
                  <a:srgbClr val="00B050"/>
                </a:solidFill>
              </a:rPr>
              <a:t>	Proposal-for-</a:t>
            </a:r>
            <a:r>
              <a:rPr lang="en-GB" sz="1400" dirty="0" err="1">
                <a:solidFill>
                  <a:srgbClr val="00B050"/>
                </a:solidFill>
              </a:rPr>
              <a:t>dru</a:t>
            </a:r>
            <a:r>
              <a:rPr lang="en-GB" sz="1400" dirty="0">
                <a:solidFill>
                  <a:srgbClr val="00B050"/>
                </a:solidFill>
              </a:rPr>
              <a:t>-tone-plan						Eunsung Park</a:t>
            </a:r>
          </a:p>
          <a:p>
            <a:pPr lvl="1">
              <a:buFont typeface="Arial" panose="020B0604020202020204" pitchFamily="34" charset="0"/>
              <a:buChar char="•"/>
            </a:pPr>
            <a:r>
              <a:rPr lang="en-GB" sz="1400" dirty="0">
                <a:solidFill>
                  <a:srgbClr val="00B050"/>
                </a:solidFill>
                <a:hlinkClick r:id="rId3">
                  <a:extLst>
                    <a:ext uri="{A12FA001-AC4F-418D-AE19-62706E023703}">
                      <ahyp:hlinkClr xmlns:ahyp="http://schemas.microsoft.com/office/drawing/2018/hyperlinkcolor" val="tx"/>
                    </a:ext>
                  </a:extLst>
                </a:hlinkClick>
              </a:rPr>
              <a:t>24/1712</a:t>
            </a:r>
            <a:r>
              <a:rPr lang="en-GB" sz="1400" dirty="0">
                <a:solidFill>
                  <a:srgbClr val="00B050"/>
                </a:solidFill>
              </a:rPr>
              <a:t>	DRU Tone Plan for 20 MHz Distribution Bandwidth		Mahmoud Kamel</a:t>
            </a:r>
          </a:p>
          <a:p>
            <a:pPr lvl="1">
              <a:buFont typeface="Arial" panose="020B0604020202020204" pitchFamily="34" charset="0"/>
              <a:buChar char="•"/>
            </a:pPr>
            <a:r>
              <a:rPr lang="en-GB" sz="1400" dirty="0">
                <a:solidFill>
                  <a:srgbClr val="00B050"/>
                </a:solidFill>
                <a:hlinkClick r:id="rId4">
                  <a:extLst>
                    <a:ext uri="{A12FA001-AC4F-418D-AE19-62706E023703}">
                      <ahyp:hlinkClr xmlns:ahyp="http://schemas.microsoft.com/office/drawing/2018/hyperlinkcolor" val="tx"/>
                    </a:ext>
                  </a:extLst>
                </a:hlinkClick>
              </a:rPr>
              <a:t>24/1856</a:t>
            </a:r>
            <a:r>
              <a:rPr lang="en-GB" sz="1400" dirty="0">
                <a:solidFill>
                  <a:srgbClr val="00B050"/>
                </a:solidFill>
              </a:rPr>
              <a:t>	Tone Distribution in DRU with Puncturing - Follow-up		Yan Xin</a:t>
            </a:r>
          </a:p>
          <a:p>
            <a:pPr lvl="1">
              <a:buFont typeface="Arial" panose="020B0604020202020204" pitchFamily="34" charset="0"/>
              <a:buChar char="•"/>
            </a:pPr>
            <a:r>
              <a:rPr lang="en-US" sz="1400" dirty="0">
                <a:solidFill>
                  <a:srgbClr val="00B050"/>
                </a:solidFill>
                <a:cs typeface="+mn-cs"/>
                <a:hlinkClick r:id="rId5">
                  <a:extLst>
                    <a:ext uri="{A12FA001-AC4F-418D-AE19-62706E023703}">
                      <ahyp:hlinkClr xmlns:ahyp="http://schemas.microsoft.com/office/drawing/2018/hyperlinkcolor" val="tx"/>
                    </a:ext>
                  </a:extLst>
                </a:hlinkClick>
              </a:rPr>
              <a:t>24/1771</a:t>
            </a:r>
            <a:r>
              <a:rPr lang="en-US" sz="1400" dirty="0">
                <a:solidFill>
                  <a:srgbClr val="00B050"/>
                </a:solidFill>
                <a:cs typeface="+mn-cs"/>
              </a:rPr>
              <a:t> Antenna selection for UHR						Ross J. Yu</a:t>
            </a:r>
          </a:p>
          <a:p>
            <a:pPr lvl="1">
              <a:buFont typeface="Arial" panose="020B0604020202020204" pitchFamily="34" charset="0"/>
              <a:buChar char="•"/>
            </a:pPr>
            <a:r>
              <a:rPr lang="en-US" sz="1400" dirty="0">
                <a:solidFill>
                  <a:schemeClr val="bg1">
                    <a:lumMod val="65000"/>
                  </a:schemeClr>
                </a:solidFill>
                <a:cs typeface="+mn-cs"/>
              </a:rPr>
              <a:t> 24/1071 LPI PPDU Puncturing                                                                Pelin Salem</a:t>
            </a:r>
          </a:p>
          <a:p>
            <a:pPr lvl="1">
              <a:buFont typeface="Arial" panose="020B0604020202020204" pitchFamily="34" charset="0"/>
              <a:buChar char="•"/>
            </a:pPr>
            <a:r>
              <a:rPr lang="en-US" sz="1400" dirty="0">
                <a:solidFill>
                  <a:schemeClr val="bg1">
                    <a:lumMod val="65000"/>
                  </a:schemeClr>
                </a:solidFill>
                <a:cs typeface="+mn-cs"/>
              </a:rPr>
              <a:t>24/1700 Collision detection mark for enhanced channel access             Daniel </a:t>
            </a:r>
            <a:r>
              <a:rPr lang="en-US" sz="1400" dirty="0" err="1">
                <a:solidFill>
                  <a:schemeClr val="bg1">
                    <a:lumMod val="65000"/>
                  </a:schemeClr>
                </a:solidFill>
                <a:cs typeface="+mn-cs"/>
              </a:rPr>
              <a:t>Verenzuela</a:t>
            </a:r>
            <a:endParaRPr lang="en-US" sz="1400" dirty="0">
              <a:solidFill>
                <a:schemeClr val="bg1">
                  <a:lumMod val="65000"/>
                </a:schemeClr>
              </a:solidFill>
              <a:cs typeface="+mn-cs"/>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71019002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SP2 in 1468r2, 51Y 11N 27A</a:t>
            </a:r>
          </a:p>
          <a:p>
            <a:pPr>
              <a:buFont typeface="Arial" panose="020B0604020202020204" pitchFamily="34" charset="0"/>
              <a:buChar char="•"/>
            </a:pPr>
            <a:r>
              <a:rPr lang="en-US" sz="1200" dirty="0">
                <a:solidFill>
                  <a:srgbClr val="00B050"/>
                </a:solidFill>
              </a:rPr>
              <a:t>SP3 in 1468r2 , No Objection</a:t>
            </a:r>
          </a:p>
          <a:p>
            <a:pPr>
              <a:buFont typeface="Arial" panose="020B0604020202020204" pitchFamily="34" charset="0"/>
              <a:buChar char="•"/>
            </a:pPr>
            <a:r>
              <a:rPr lang="en-US" sz="1200" dirty="0">
                <a:solidFill>
                  <a:srgbClr val="00B050"/>
                </a:solidFill>
              </a:rPr>
              <a:t>SP4 in 1468r2 , No Objection</a:t>
            </a:r>
          </a:p>
          <a:p>
            <a:pPr>
              <a:buFont typeface="Arial" panose="020B0604020202020204" pitchFamily="34" charset="0"/>
              <a:buChar char="•"/>
            </a:pPr>
            <a:r>
              <a:rPr lang="en-US" sz="1200" dirty="0">
                <a:solidFill>
                  <a:srgbClr val="00B050"/>
                </a:solidFill>
              </a:rPr>
              <a:t>SP2 in 1188r2 , No Objection</a:t>
            </a:r>
          </a:p>
          <a:p>
            <a:pPr>
              <a:buFont typeface="Arial" panose="020B0604020202020204" pitchFamily="34" charset="0"/>
              <a:buChar char="•"/>
            </a:pPr>
            <a:r>
              <a:rPr lang="en-US" sz="1200" dirty="0">
                <a:solidFill>
                  <a:srgbClr val="00B050"/>
                </a:solidFill>
              </a:rPr>
              <a:t>SP2 in 1189r1, No Objection</a:t>
            </a:r>
          </a:p>
          <a:p>
            <a:pPr>
              <a:buFont typeface="Arial" panose="020B0604020202020204" pitchFamily="34" charset="0"/>
              <a:buChar char="•"/>
            </a:pPr>
            <a:r>
              <a:rPr lang="en-US" sz="1200" dirty="0">
                <a:solidFill>
                  <a:srgbClr val="00B050"/>
                </a:solidFill>
              </a:rPr>
              <a:t>SP2 in 1489r1 62Y, 9N 18A</a:t>
            </a:r>
          </a:p>
          <a:p>
            <a:pPr>
              <a:buFont typeface="Arial" panose="020B0604020202020204" pitchFamily="34" charset="0"/>
              <a:buChar char="•"/>
            </a:pPr>
            <a:r>
              <a:rPr lang="en-US" sz="1200" dirty="0">
                <a:solidFill>
                  <a:srgbClr val="00B050"/>
                </a:solidFill>
              </a:rPr>
              <a:t>SP3 in 1489r1 , No Objection</a:t>
            </a:r>
          </a:p>
          <a:p>
            <a:pPr>
              <a:buFont typeface="Arial" panose="020B0604020202020204" pitchFamily="34" charset="0"/>
              <a:buChar char="•"/>
            </a:pPr>
            <a:r>
              <a:rPr lang="en-US" sz="1200" dirty="0">
                <a:solidFill>
                  <a:srgbClr val="00B050"/>
                </a:solidFill>
              </a:rPr>
              <a:t>SP7 in 1510r2 , No Objection</a:t>
            </a:r>
          </a:p>
          <a:p>
            <a:pPr>
              <a:buFont typeface="Arial" panose="020B0604020202020204" pitchFamily="34" charset="0"/>
              <a:buChar char="•"/>
            </a:pPr>
            <a:r>
              <a:rPr lang="en-US" sz="1200" dirty="0">
                <a:solidFill>
                  <a:srgbClr val="00B050"/>
                </a:solidFill>
              </a:rPr>
              <a:t>SP8 in 1510r2, No Objection</a:t>
            </a:r>
          </a:p>
          <a:p>
            <a:pPr>
              <a:buFont typeface="Arial" panose="020B0604020202020204" pitchFamily="34" charset="0"/>
              <a:buChar char="•"/>
            </a:pPr>
            <a:r>
              <a:rPr lang="en-US" sz="1200" dirty="0">
                <a:solidFill>
                  <a:srgbClr val="00B050"/>
                </a:solidFill>
              </a:rPr>
              <a:t>SP9 in 1510r2, No Objection</a:t>
            </a:r>
          </a:p>
          <a:p>
            <a:pPr>
              <a:buFont typeface="Arial" panose="020B0604020202020204" pitchFamily="34" charset="0"/>
              <a:buChar char="•"/>
            </a:pPr>
            <a:r>
              <a:rPr lang="en-US" sz="1200" dirty="0">
                <a:solidFill>
                  <a:srgbClr val="00B050"/>
                </a:solidFill>
              </a:rPr>
              <a:t>SP in 1865r0 , No Objection</a:t>
            </a:r>
          </a:p>
          <a:p>
            <a:pPr>
              <a:buFont typeface="Arial" panose="020B0604020202020204" pitchFamily="34" charset="0"/>
              <a:buChar char="•"/>
            </a:pPr>
            <a:r>
              <a:rPr lang="en-US" sz="1200" dirty="0">
                <a:solidFill>
                  <a:srgbClr val="00B050"/>
                </a:solidFill>
              </a:rPr>
              <a:t>SP1 in 1471r2 , No Objection</a:t>
            </a:r>
          </a:p>
          <a:p>
            <a:pPr>
              <a:buFont typeface="Arial" panose="020B0604020202020204" pitchFamily="34" charset="0"/>
              <a:buChar char="•"/>
            </a:pPr>
            <a:r>
              <a:rPr lang="en-US" sz="1200" dirty="0">
                <a:solidFill>
                  <a:srgbClr val="00B050"/>
                </a:solidFill>
              </a:rPr>
              <a:t>SP3 in 1471r2 , No Objection</a:t>
            </a:r>
          </a:p>
          <a:p>
            <a:pPr>
              <a:buFont typeface="Arial" panose="020B0604020202020204" pitchFamily="34" charset="0"/>
              <a:buChar char="•"/>
            </a:pPr>
            <a:r>
              <a:rPr lang="en-US" sz="1200" dirty="0">
                <a:solidFill>
                  <a:srgbClr val="00B050"/>
                </a:solidFill>
              </a:rPr>
              <a:t>SP5 in 1471r2 , No Objection</a:t>
            </a:r>
          </a:p>
          <a:p>
            <a:pPr>
              <a:buFont typeface="Arial" panose="020B0604020202020204" pitchFamily="34" charset="0"/>
              <a:buChar char="•"/>
            </a:pPr>
            <a:r>
              <a:rPr lang="en-US" sz="1200" dirty="0">
                <a:solidFill>
                  <a:srgbClr val="00B050"/>
                </a:solidFill>
              </a:rPr>
              <a:t>SP in 2020r2 , No Objection</a:t>
            </a:r>
          </a:p>
          <a:p>
            <a:pPr>
              <a:buFont typeface="Arial" panose="020B0604020202020204" pitchFamily="34" charset="0"/>
              <a:buChar char="•"/>
            </a:pPr>
            <a:r>
              <a:rPr lang="en-US" sz="1200" dirty="0">
                <a:solidFill>
                  <a:srgbClr val="00B050"/>
                </a:solidFill>
              </a:rPr>
              <a:t>SP1 in 520r1 , 56Y 39N 32A</a:t>
            </a:r>
          </a:p>
          <a:p>
            <a:pPr>
              <a:buFont typeface="Arial" panose="020B0604020202020204" pitchFamily="34" charset="0"/>
              <a:buChar char="•"/>
            </a:pPr>
            <a:r>
              <a:rPr lang="en-US" sz="1200" dirty="0">
                <a:solidFill>
                  <a:srgbClr val="00B050"/>
                </a:solidFill>
              </a:rPr>
              <a:t>SP1 in 1712r0, 15Y, 49N 27A</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792500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NPCA (1 hr)</a:t>
            </a:r>
          </a:p>
          <a:p>
            <a:pPr lvl="0">
              <a:buFont typeface="Arial" panose="020B0604020202020204" pitchFamily="34" charset="0"/>
              <a:buChar char="•"/>
            </a:pPr>
            <a:r>
              <a:rPr lang="en-GB" sz="1600" dirty="0"/>
              <a:t>Submissions – Coex Part 1</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2">
                  <a:extLst>
                    <a:ext uri="{A12FA001-AC4F-418D-AE19-62706E023703}">
                      <ahyp:hlinkClr xmlns:ahyp="http://schemas.microsoft.com/office/drawing/2018/hyperlinkcolor" val="tx"/>
                    </a:ext>
                  </a:extLst>
                </a:hlinkClick>
              </a:rPr>
              <a:t>24/1221</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 ICF ICR follow up</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Liwen Chu</a:t>
            </a:r>
          </a:p>
          <a:p>
            <a:pPr lvl="1">
              <a:buFont typeface="Arial" panose="020B0604020202020204" pitchFamily="34" charset="0"/>
              <a:buChar char="•"/>
            </a:pPr>
            <a:r>
              <a:rPr lang="en-GB" sz="1400" b="0" i="0" u="sng" strike="sngStrike" kern="1200" dirty="0">
                <a:solidFill>
                  <a:srgbClr val="FF0000"/>
                </a:solidFill>
                <a:effectLst/>
                <a:ea typeface="MS Gothic" panose="020B0609070205080204" pitchFamily="49" charset="-128"/>
                <a:hlinkClick r:id="rId3">
                  <a:extLst>
                    <a:ext uri="{A12FA001-AC4F-418D-AE19-62706E023703}">
                      <ahyp:hlinkClr xmlns:ahyp="http://schemas.microsoft.com/office/drawing/2018/hyperlinkcolor" val="tx"/>
                    </a:ext>
                  </a:extLst>
                </a:hlinkClick>
              </a:rPr>
              <a:t>24/1226</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ICF-ICR design</a:t>
            </a:r>
            <a:r>
              <a:rPr lang="en-GB" sz="1400" strike="sngStrike" dirty="0">
                <a:solidFill>
                  <a:srgbClr val="FF0000"/>
                </a:solidFill>
              </a:rPr>
              <a:t> 								</a:t>
            </a:r>
            <a:r>
              <a:rPr lang="en-GB" sz="1400" b="0" i="0" u="none" strike="sngStrike" kern="1200" dirty="0">
                <a:solidFill>
                  <a:srgbClr val="FF0000"/>
                </a:solidFill>
                <a:effectLst/>
                <a:ea typeface="MS Gothic" panose="020B0609070205080204" pitchFamily="49" charset="-128"/>
              </a:rPr>
              <a:t>Cariou, Laurent</a:t>
            </a:r>
            <a:r>
              <a:rPr lang="en-GB" sz="1400" strike="sngStrike" dirty="0">
                <a:solidFill>
                  <a:srgbClr val="FF000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4">
                  <a:extLst>
                    <a:ext uri="{A12FA001-AC4F-418D-AE19-62706E023703}">
                      <ahyp:hlinkClr xmlns:ahyp="http://schemas.microsoft.com/office/drawing/2018/hyperlinkcolor" val="tx"/>
                    </a:ext>
                  </a:extLst>
                </a:hlinkClick>
              </a:rPr>
              <a:t>24/1247</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ICF ICR Design For Coex</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Abdel Ajami</a:t>
            </a:r>
            <a:r>
              <a:rPr lang="en-GB" sz="1400" dirty="0">
                <a:solidFill>
                  <a:srgbClr val="00B050"/>
                </a:solidFill>
              </a:rPr>
              <a:t> </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24/1445</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Indication for-</a:t>
            </a:r>
            <a:r>
              <a:rPr lang="en-GB" sz="1400" b="0" i="0" u="none" strike="noStrike" kern="1200" dirty="0" err="1">
                <a:solidFill>
                  <a:srgbClr val="00B050"/>
                </a:solidFill>
                <a:effectLst/>
                <a:ea typeface="MS Gothic" panose="020B0609070205080204" pitchFamily="49" charset="-128"/>
              </a:rPr>
              <a:t>coex</a:t>
            </a:r>
            <a:r>
              <a:rPr lang="en-GB" sz="1400" b="0" i="0" u="none" strike="noStrike" kern="1200" dirty="0">
                <a:solidFill>
                  <a:srgbClr val="00B050"/>
                </a:solidFill>
                <a:effectLst/>
                <a:ea typeface="MS Gothic" panose="020B0609070205080204" pitchFamily="49" charset="-128"/>
              </a:rPr>
              <a:t>-event</a:t>
            </a:r>
            <a:r>
              <a:rPr lang="en-GB" sz="1400" dirty="0">
                <a:solidFill>
                  <a:srgbClr val="00B050"/>
                </a:solidFill>
              </a:rPr>
              <a:t> 						</a:t>
            </a:r>
            <a:r>
              <a:rPr lang="en-GB" sz="1400" b="0" i="0" u="none" strike="noStrike" kern="1200" dirty="0">
                <a:solidFill>
                  <a:srgbClr val="00B050"/>
                </a:solidFill>
                <a:effectLst/>
                <a:ea typeface="MS Gothic" panose="020B0609070205080204" pitchFamily="49" charset="-128"/>
              </a:rPr>
              <a:t>Xiangxin Gu</a:t>
            </a:r>
          </a:p>
          <a:p>
            <a:pPr lvl="1">
              <a:buFont typeface="Arial" panose="020B0604020202020204" pitchFamily="34" charset="0"/>
              <a:buChar char="•"/>
            </a:pPr>
            <a:r>
              <a:rPr lang="en-US" sz="1400" b="0" i="0" u="none" strike="noStrike" kern="1200" dirty="0">
                <a:solidFill>
                  <a:srgbClr val="00B050"/>
                </a:solidFill>
                <a:effectLst/>
                <a:ea typeface="MS Gothic" panose="020B0609070205080204" pitchFamily="49" charset="-128"/>
                <a:hlinkClick r:id="rId6">
                  <a:extLst>
                    <a:ext uri="{A12FA001-AC4F-418D-AE19-62706E023703}">
                      <ahyp:hlinkClr xmlns:ahyp="http://schemas.microsoft.com/office/drawing/2018/hyperlinkcolor" val="tx"/>
                    </a:ext>
                  </a:extLst>
                </a:hlinkClick>
              </a:rPr>
              <a:t>24/1490</a:t>
            </a:r>
            <a:r>
              <a:rPr lang="en-US" sz="1400" dirty="0">
                <a:solidFill>
                  <a:srgbClr val="00B050"/>
                </a:solidFill>
              </a:rPr>
              <a:t> </a:t>
            </a:r>
            <a:r>
              <a:rPr lang="en-US" sz="1400" b="0" i="0" u="none" strike="noStrike" kern="1200" dirty="0">
                <a:solidFill>
                  <a:srgbClr val="00B050"/>
                </a:solidFill>
                <a:effectLst/>
                <a:ea typeface="MS Gothic" panose="020B0609070205080204" pitchFamily="49" charset="-128"/>
              </a:rPr>
              <a:t>More Consideration of ICR/CRF for in-device-coexistence</a:t>
            </a:r>
            <a:r>
              <a:rPr lang="en-US" sz="1400" dirty="0">
                <a:solidFill>
                  <a:srgbClr val="00B050"/>
                </a:solidFill>
              </a:rPr>
              <a:t> 	</a:t>
            </a:r>
            <a:r>
              <a:rPr lang="en-US" sz="1400" b="0" i="0" u="none" strike="noStrike" kern="1200" dirty="0" err="1">
                <a:solidFill>
                  <a:srgbClr val="00B050"/>
                </a:solidFill>
                <a:effectLst/>
                <a:ea typeface="MS Gothic" panose="020B0609070205080204" pitchFamily="49" charset="-128"/>
              </a:rPr>
              <a:t>Hongwon</a:t>
            </a:r>
            <a:r>
              <a:rPr lang="en-US" sz="1400" b="0" i="0" u="none" strike="noStrike" kern="1200" dirty="0">
                <a:solidFill>
                  <a:srgbClr val="00B050"/>
                </a:solidFill>
                <a:effectLst/>
                <a:ea typeface="MS Gothic" panose="020B0609070205080204" pitchFamily="49" charset="-128"/>
              </a:rPr>
              <a:t> Lee</a:t>
            </a:r>
          </a:p>
          <a:p>
            <a:pPr lvl="1">
              <a:buFont typeface="Arial" panose="020B0604020202020204" pitchFamily="34" charset="0"/>
              <a:buChar char="•"/>
            </a:pPr>
            <a:r>
              <a:rPr lang="en-GB" sz="14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24/1504</a:t>
            </a:r>
            <a:r>
              <a:rPr lang="en-US" sz="1400" dirty="0">
                <a:solidFill>
                  <a:srgbClr val="00B050"/>
                </a:solidFill>
                <a:effectLst/>
              </a:rPr>
              <a:t> </a:t>
            </a:r>
            <a:r>
              <a:rPr lang="en-GB" sz="1400" b="0" i="0" u="none" strike="noStrike" kern="1200" dirty="0">
                <a:solidFill>
                  <a:srgbClr val="00B050"/>
                </a:solidFill>
                <a:effectLst/>
                <a:ea typeface="MS Gothic" panose="020B0609070205080204" pitchFamily="49" charset="-128"/>
              </a:rPr>
              <a:t>Considerations on Aperiodic In-device Coexistence</a:t>
            </a:r>
            <a:r>
              <a:rPr lang="en-US" sz="1400" dirty="0">
                <a:solidFill>
                  <a:srgbClr val="00B050"/>
                </a:solidFill>
                <a:effectLst/>
              </a:rPr>
              <a:t> 		</a:t>
            </a:r>
            <a:r>
              <a:rPr lang="en-GB" sz="1400" b="0" i="0" u="none" strike="noStrike" kern="1200" dirty="0" err="1">
                <a:solidFill>
                  <a:srgbClr val="00B050"/>
                </a:solidFill>
                <a:effectLst/>
                <a:ea typeface="MS Gothic" panose="020B0609070205080204" pitchFamily="49" charset="-128"/>
              </a:rPr>
              <a:t>Hyeonjun</a:t>
            </a:r>
            <a:r>
              <a:rPr lang="en-GB" sz="1400" b="0" i="0" u="none" strike="noStrike" kern="1200" dirty="0">
                <a:solidFill>
                  <a:srgbClr val="00B050"/>
                </a:solidFill>
                <a:effectLst/>
                <a:ea typeface="MS Gothic" panose="020B0609070205080204" pitchFamily="49" charset="-128"/>
              </a:rPr>
              <a:t> Sung</a:t>
            </a:r>
            <a:r>
              <a:rPr lang="en-US" sz="1400" dirty="0">
                <a:solidFill>
                  <a:srgbClr val="00B050"/>
                </a:solidFill>
                <a:effectLst/>
              </a:rPr>
              <a:t> </a:t>
            </a:r>
            <a:endParaRPr lang="en-GB" sz="1400" dirty="0">
              <a:solidFill>
                <a:srgbClr val="00B050"/>
              </a:solidFill>
              <a:effectLst/>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15243900"/>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100" dirty="0">
                <a:solidFill>
                  <a:srgbClr val="00B050"/>
                </a:solidFill>
              </a:rPr>
              <a:t>SP1 – </a:t>
            </a:r>
            <a:r>
              <a:rPr lang="en-GB" sz="1100" dirty="0">
                <a:solidFill>
                  <a:srgbClr val="00B050"/>
                </a:solidFill>
              </a:rPr>
              <a:t>Gaurang Naik </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agree that an NPCA STA shall initiate a TXOP on the NPCA Primary channel following the rules defined in 10.23.2.2 (EDCA backoff procedure) and 10.23.2.4 (Obtaining an EDCA TXOP) with the following exception:</a:t>
            </a:r>
          </a:p>
          <a:p>
            <a:pPr marL="171450" indent="-171450">
              <a:buFont typeface="Arial" panose="020B0604020202020204" pitchFamily="34" charset="0"/>
              <a:buChar char="•"/>
            </a:pPr>
            <a:r>
              <a:rPr lang="en-US" sz="1100" b="0" i="0" u="none" strike="noStrike" dirty="0">
                <a:solidFill>
                  <a:srgbClr val="000000"/>
                </a:solidFill>
                <a:effectLst/>
              </a:rPr>
              <a:t>Every time the STA switches to the NPCA Primary channel, it shall initialize CW_NPCA[AC] to TBD value and pick a new backoff counter (BO_NPCA) randomly between 0 and CW_NPCA[AC]. QSRC_NPCA[AC] shall be set to 0.</a:t>
            </a:r>
          </a:p>
          <a:p>
            <a:pPr marL="171450" indent="-171450">
              <a:buFont typeface="Arial" panose="020B0604020202020204" pitchFamily="34" charset="0"/>
              <a:buChar char="•"/>
            </a:pPr>
            <a:r>
              <a:rPr lang="en-US" sz="1100" b="0" i="0" u="none" strike="noStrike" dirty="0">
                <a:solidFill>
                  <a:srgbClr val="000000"/>
                </a:solidFill>
                <a:effectLst/>
              </a:rPr>
              <a:t>NOTE – Baseline EDCA procedure is followed on the BSS Primary channel. The values of CW_NPCA and BO_NPCA are discarded by the NPCA STA when it switches back to the BSS Primary channel.</a:t>
            </a:r>
          </a:p>
          <a:p>
            <a:pPr marL="0" indent="0"/>
            <a:r>
              <a:rPr lang="en-US" sz="1100" b="0" i="1" u="none" strike="noStrike" dirty="0">
                <a:solidFill>
                  <a:srgbClr val="000000"/>
                </a:solidFill>
                <a:effectLst/>
              </a:rPr>
              <a:t>Supporting documents: 11-24/1218r1, 11-24/1155r0</a:t>
            </a:r>
            <a:endParaRPr lang="en-GB" sz="1100" b="0" i="0" u="none" strike="noStrike" dirty="0">
              <a:solidFill>
                <a:srgbClr val="000000"/>
              </a:solidFill>
              <a:effectLst/>
            </a:endParaRPr>
          </a:p>
          <a:p>
            <a:pPr>
              <a:buFont typeface="Arial" panose="020B0604020202020204" pitchFamily="34" charset="0"/>
              <a:buChar char="•"/>
            </a:pPr>
            <a:r>
              <a:rPr lang="en-US" sz="1100" dirty="0">
                <a:solidFill>
                  <a:srgbClr val="00B050"/>
                </a:solidFill>
              </a:rPr>
              <a:t>SP2 – </a:t>
            </a:r>
            <a:r>
              <a:rPr lang="en-GB" sz="1100" dirty="0">
                <a:solidFill>
                  <a:srgbClr val="00B050"/>
                </a:solidFill>
              </a:rPr>
              <a:t>Gaurang Naik</a:t>
            </a:r>
            <a:r>
              <a:rPr lang="en-US" sz="1100" dirty="0">
                <a:solidFill>
                  <a:srgbClr val="00B050"/>
                </a:solidFill>
              </a:rPr>
              <a:t> – </a:t>
            </a:r>
            <a:r>
              <a:rPr lang="en-GB" sz="1100" dirty="0">
                <a:solidFill>
                  <a:srgbClr val="00B050"/>
                </a:solidFill>
              </a:rPr>
              <a:t>NPCA </a:t>
            </a:r>
            <a:r>
              <a:rPr lang="en-US" sz="1100" dirty="0">
                <a:solidFill>
                  <a:srgbClr val="00B050"/>
                </a:solidFill>
              </a:rPr>
              <a:t>– Result:</a:t>
            </a:r>
            <a:r>
              <a:rPr lang="en-GB" sz="1100" dirty="0">
                <a:solidFill>
                  <a:srgbClr val="00B050"/>
                </a:solidFill>
              </a:rPr>
              <a:t> No objection.</a:t>
            </a:r>
          </a:p>
          <a:p>
            <a:pPr marL="0" indent="0"/>
            <a:r>
              <a:rPr lang="en-US" sz="1100" b="0" i="0" u="none" strike="noStrike" dirty="0">
                <a:solidFill>
                  <a:srgbClr val="000000"/>
                </a:solidFill>
                <a:effectLst/>
              </a:rPr>
              <a:t>Do you support that after an NPCA STA has gained the right to initiate a TXOP on the NPCA Primary channel, it can transmit on a set of channels that:</a:t>
            </a:r>
          </a:p>
          <a:p>
            <a:pPr marL="171450" indent="-171450">
              <a:buFont typeface="Arial" panose="020B0604020202020204" pitchFamily="34" charset="0"/>
              <a:buChar char="•"/>
            </a:pPr>
            <a:r>
              <a:rPr lang="en-US" sz="1100" b="0" i="0" u="none" strike="noStrike" dirty="0">
                <a:solidFill>
                  <a:srgbClr val="000000"/>
                </a:solidFill>
                <a:effectLst/>
              </a:rPr>
              <a:t>Includes the NPCA Primary channel, and</a:t>
            </a:r>
          </a:p>
          <a:p>
            <a:pPr marL="171450" indent="-171450">
              <a:buFont typeface="Arial" panose="020B0604020202020204" pitchFamily="34" charset="0"/>
              <a:buChar char="•"/>
            </a:pPr>
            <a:r>
              <a:rPr lang="en-US" sz="1100" b="0" i="0" u="none" strike="noStrike" dirty="0">
                <a:solidFill>
                  <a:srgbClr val="000000"/>
                </a:solidFill>
                <a:effectLst/>
              </a:rPr>
              <a:t>are within the AP’s BSS bandwidth,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in the bandwidth occupied by the OBSS traffic that caused the NPCA STA to switch from the BSS primary channel to the NPCA primary channel, and</a:t>
            </a:r>
          </a:p>
          <a:p>
            <a:pPr marL="171450" indent="-171450">
              <a:buFont typeface="Arial" panose="020B0604020202020204" pitchFamily="34" charset="0"/>
              <a:buChar char="•"/>
            </a:pPr>
            <a:r>
              <a:rPr lang="en-US" sz="1100" b="0" i="0" u="none" strike="noStrike" dirty="0">
                <a:solidFill>
                  <a:srgbClr val="000000"/>
                </a:solidFill>
                <a:effectLst/>
              </a:rPr>
              <a:t>do not include the channels that are indicated as punctured in the Disabled Subchannel Bitmap subfield in the EHT Operation element,</a:t>
            </a:r>
          </a:p>
          <a:p>
            <a:pPr marL="171450" indent="-171450">
              <a:buFont typeface="Arial" panose="020B0604020202020204" pitchFamily="34" charset="0"/>
              <a:buChar char="•"/>
            </a:pPr>
            <a:r>
              <a:rPr lang="en-US" sz="1100" b="0" i="0" u="none" strike="noStrike" dirty="0">
                <a:solidFill>
                  <a:srgbClr val="000000"/>
                </a:solidFill>
                <a:effectLst/>
              </a:rPr>
              <a:t>It is TBD whether a frame that does not solicit TB PPDUs can puncture 20 MHz subchannels not indicated as punctured in the Disabled Subchannel Bitmap subfield of the EHT Operation element</a:t>
            </a:r>
          </a:p>
          <a:p>
            <a:pPr marL="0" indent="0"/>
            <a:r>
              <a:rPr lang="en-US" sz="1100" b="0" i="1" u="none" strike="noStrike" dirty="0">
                <a:solidFill>
                  <a:srgbClr val="000000"/>
                </a:solidFill>
                <a:effectLst/>
              </a:rPr>
              <a:t>Supporting documents: 11-24/1218r1, 11-24/1155r0</a:t>
            </a:r>
          </a:p>
          <a:p>
            <a:pPr marL="0" indent="0"/>
            <a:endParaRPr lang="en-US" sz="11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6136616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solidFill>
                  <a:srgbClr val="00B050"/>
                </a:solidFill>
              </a:rPr>
              <a:t>SP3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a:t>
            </a:r>
            <a:r>
              <a:rPr lang="en-GB" sz="1200" dirty="0">
                <a:solidFill>
                  <a:srgbClr val="00B050"/>
                </a:solidFill>
              </a:rPr>
              <a:t> No objection.</a:t>
            </a:r>
          </a:p>
          <a:p>
            <a:pPr marL="0" indent="0"/>
            <a:r>
              <a:rPr lang="en-US" sz="1200" b="0" i="0" u="none" strike="noStrike" dirty="0">
                <a:solidFill>
                  <a:srgbClr val="000000"/>
                </a:solidFill>
                <a:effectLst/>
              </a:rPr>
              <a:t>Do you agree to the following:</a:t>
            </a:r>
          </a:p>
          <a:p>
            <a:pPr marL="171450" indent="-171450">
              <a:buFont typeface="Arial" panose="020B0604020202020204" pitchFamily="34" charset="0"/>
              <a:buChar char="•"/>
            </a:pPr>
            <a:r>
              <a:rPr lang="en-US" sz="1200" b="0" i="0" u="none" strike="noStrike" dirty="0">
                <a:solidFill>
                  <a:srgbClr val="000000"/>
                </a:solidFill>
                <a:effectLst/>
              </a:rPr>
              <a:t>When transmitting a Trigger frame on the NPCA Primary channel, the NPCA AP shall signal the RU index considering the NPCA Primary channel as the reference primary channel</a:t>
            </a:r>
          </a:p>
          <a:p>
            <a:pPr marL="571500" lvl="1" indent="-171450">
              <a:buFont typeface="Arial" panose="020B0604020202020204" pitchFamily="34" charset="0"/>
              <a:buChar char="•"/>
            </a:pPr>
            <a:r>
              <a:rPr lang="en-US" sz="1200" b="0" i="0" u="none" strike="noStrike" dirty="0">
                <a:solidFill>
                  <a:srgbClr val="000000"/>
                </a:solidFill>
                <a:effectLst/>
              </a:rPr>
              <a:t>The Trigger frame shall explicitly indicate that it is transmitted via the NPCA Primary channel (details TBD)</a:t>
            </a:r>
          </a:p>
          <a:p>
            <a:pPr marL="0" indent="0"/>
            <a:r>
              <a:rPr lang="en-US" sz="1200" b="0" i="1" u="none" strike="noStrike" dirty="0">
                <a:solidFill>
                  <a:srgbClr val="000000"/>
                </a:solidFill>
                <a:effectLst/>
              </a:rPr>
              <a:t>Supporting documents: 11-24/1218r1, 11-24/1155r0</a:t>
            </a:r>
          </a:p>
          <a:p>
            <a:pPr>
              <a:buFont typeface="Arial" panose="020B0604020202020204" pitchFamily="34" charset="0"/>
              <a:buChar char="•"/>
            </a:pPr>
            <a:r>
              <a:rPr lang="en-US" sz="1200" dirty="0">
                <a:solidFill>
                  <a:srgbClr val="00B050"/>
                </a:solidFill>
              </a:rPr>
              <a:t>SP4 – </a:t>
            </a:r>
            <a:r>
              <a:rPr lang="en-GB" sz="1200" dirty="0">
                <a:solidFill>
                  <a:srgbClr val="00B050"/>
                </a:solidFill>
              </a:rPr>
              <a:t>Gaurang Naik </a:t>
            </a:r>
            <a:r>
              <a:rPr lang="en-US" sz="1200" dirty="0">
                <a:solidFill>
                  <a:srgbClr val="00B050"/>
                </a:solidFill>
              </a:rPr>
              <a:t> – </a:t>
            </a:r>
            <a:r>
              <a:rPr lang="en-GB" sz="1200" dirty="0">
                <a:solidFill>
                  <a:srgbClr val="00B050"/>
                </a:solidFill>
              </a:rPr>
              <a:t>NPCA </a:t>
            </a:r>
            <a:r>
              <a:rPr lang="en-US" sz="1200" dirty="0">
                <a:solidFill>
                  <a:srgbClr val="00B050"/>
                </a:solidFill>
              </a:rPr>
              <a:t>– Result: </a:t>
            </a:r>
            <a:r>
              <a:rPr lang="en-GB" sz="1200" dirty="0">
                <a:solidFill>
                  <a:srgbClr val="00B050"/>
                </a:solidFill>
              </a:rPr>
              <a:t>No objection.</a:t>
            </a:r>
            <a:endParaRPr lang="en-US" sz="1200" dirty="0">
              <a:solidFill>
                <a:srgbClr val="00B050"/>
              </a:solidFill>
            </a:endParaRPr>
          </a:p>
          <a:p>
            <a:pPr marL="0" indent="0"/>
            <a:r>
              <a:rPr lang="en-US" sz="1200" b="0" i="0" u="none" strike="noStrike" dirty="0">
                <a:solidFill>
                  <a:srgbClr val="000000"/>
                </a:solidFill>
                <a:effectLst/>
              </a:rPr>
              <a:t>Do you agree to define a mode of operation in NPCA where the NPCA non-AP does not use untriggered UL transmissions on the NPCA primary channel</a:t>
            </a:r>
          </a:p>
          <a:p>
            <a:pPr marL="171450" indent="-171450">
              <a:buFont typeface="Arial" panose="020B0604020202020204" pitchFamily="34" charset="0"/>
              <a:buChar char="•"/>
            </a:pPr>
            <a:r>
              <a:rPr lang="en-US" sz="1200" b="0" i="0" u="none" strike="noStrike" dirty="0">
                <a:solidFill>
                  <a:srgbClr val="000000"/>
                </a:solidFill>
                <a:effectLst/>
              </a:rPr>
              <a:t>This mode can be enabled/disabled by the AP</a:t>
            </a:r>
          </a:p>
          <a:p>
            <a:pPr marL="171450" indent="-171450">
              <a:buFont typeface="Arial" panose="020B0604020202020204" pitchFamily="34" charset="0"/>
              <a:buChar char="•"/>
            </a:pPr>
            <a:r>
              <a:rPr lang="en-US" sz="1200" b="0" i="0" u="none" strike="noStrike" dirty="0">
                <a:solidFill>
                  <a:srgbClr val="000000"/>
                </a:solidFill>
                <a:effectLst/>
              </a:rPr>
              <a:t>Whether the mode is for all associated non-APs or per non-AP is TBD</a:t>
            </a:r>
          </a:p>
          <a:p>
            <a:pPr marL="171450" indent="-171450">
              <a:buFont typeface="Arial" panose="020B0604020202020204" pitchFamily="34" charset="0"/>
              <a:buChar char="•"/>
            </a:pPr>
            <a:r>
              <a:rPr lang="en-US" sz="1200" b="0" i="0" u="none" strike="noStrike" dirty="0">
                <a:solidFill>
                  <a:srgbClr val="000000"/>
                </a:solidFill>
                <a:effectLst/>
              </a:rPr>
              <a:t>TBD whether MU EDCA parameters mechanism is used for this or not</a:t>
            </a:r>
          </a:p>
          <a:p>
            <a:pPr marL="0" indent="0"/>
            <a:r>
              <a:rPr lang="en-US" sz="1200" b="0" i="1" u="none" strike="noStrike" dirty="0">
                <a:solidFill>
                  <a:srgbClr val="000000"/>
                </a:solidFill>
                <a:effectLst/>
              </a:rPr>
              <a:t>Supporting documents: 11-24/1218r1, 11-24/1155r0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2634122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400" dirty="0">
                <a:solidFill>
                  <a:srgbClr val="00B050"/>
                </a:solidFill>
              </a:rPr>
              <a:t>SP5 – Liwen Chu – NPCA – Result: No objection</a:t>
            </a:r>
            <a:r>
              <a:rPr lang="en-GB" sz="1400" dirty="0">
                <a:solidFill>
                  <a:srgbClr val="00B050"/>
                </a:solidFill>
              </a:rPr>
              <a:t>.</a:t>
            </a:r>
            <a:endParaRPr lang="en-US" sz="1400" dirty="0"/>
          </a:p>
          <a:p>
            <a:pPr marL="0" indent="0"/>
            <a:r>
              <a:rPr lang="en-US" sz="1400" b="0" dirty="0"/>
              <a:t>Do you support that all the APs in a multiple BSSID set that enable NPCA announce the same NPCA primary channel?</a:t>
            </a:r>
          </a:p>
          <a:p>
            <a:pPr marL="0" indent="0"/>
            <a:r>
              <a:rPr lang="en-US" sz="1400" b="0" i="1" dirty="0"/>
              <a:t>Supporting documents: 24/858r0</a:t>
            </a:r>
          </a:p>
          <a:p>
            <a:pPr>
              <a:buFont typeface="Arial" panose="020B0604020202020204" pitchFamily="34" charset="0"/>
              <a:buChar char="•"/>
            </a:pPr>
            <a:r>
              <a:rPr lang="en-US" sz="1400" dirty="0">
                <a:solidFill>
                  <a:srgbClr val="00B050"/>
                </a:solidFill>
              </a:rPr>
              <a:t>SP6 – Liwen Chu – NPCA – Result: No objection</a:t>
            </a:r>
            <a:r>
              <a:rPr lang="en-GB" sz="1400" dirty="0">
                <a:solidFill>
                  <a:srgbClr val="00B050"/>
                </a:solidFill>
              </a:rPr>
              <a:t>.</a:t>
            </a:r>
            <a:endParaRPr lang="en-US" sz="1400" dirty="0"/>
          </a:p>
          <a:p>
            <a:pPr marL="0" indent="0"/>
            <a:r>
              <a:rPr lang="en-US" sz="1400" b="0" dirty="0"/>
              <a:t>Do you agree that when an NPCA STA switches to the NPCA Primary channel, it shall not initiate a transmission to its peer NPCA STA until the peer STA’s switching delay has elapsed since TBD switch start time?</a:t>
            </a:r>
          </a:p>
          <a:p>
            <a:pPr marL="0" indent="0"/>
            <a:r>
              <a:rPr lang="en-US" sz="1400" b="0" i="1" dirty="0"/>
              <a:t>Supporting documents: 24/1222r1</a:t>
            </a:r>
          </a:p>
          <a:p>
            <a:pPr>
              <a:buFont typeface="Arial" panose="020B0604020202020204" pitchFamily="34" charset="0"/>
              <a:buChar char="•"/>
            </a:pPr>
            <a:r>
              <a:rPr lang="en-US" sz="1400" dirty="0">
                <a:solidFill>
                  <a:srgbClr val="00B050"/>
                </a:solidFill>
              </a:rPr>
              <a:t>SP7 – Liwen Chu – NPCA – Result: No objection</a:t>
            </a:r>
            <a:r>
              <a:rPr lang="en-GB" sz="1400" dirty="0">
                <a:solidFill>
                  <a:srgbClr val="00B050"/>
                </a:solidFill>
              </a:rPr>
              <a:t>.</a:t>
            </a:r>
            <a:endParaRPr lang="en-US" sz="1400" dirty="0"/>
          </a:p>
          <a:p>
            <a:pPr marL="0" indent="0"/>
            <a:r>
              <a:rPr lang="en-US" sz="1400" b="0" dirty="0"/>
              <a:t>Do you support that an AP that enables NPCA announces the minimum duration threshold of the BSS primary channel busyness because of OBSS activity for switching to NPCA primary channel?</a:t>
            </a:r>
          </a:p>
          <a:p>
            <a:pPr marL="285750" indent="-285750">
              <a:buFont typeface="Arial" panose="020B0604020202020204" pitchFamily="34" charset="0"/>
              <a:buChar char="•"/>
            </a:pPr>
            <a:r>
              <a:rPr lang="en-US" sz="1400" b="0" dirty="0"/>
              <a:t>If the duration of the OBSS activity that makes the primary channel busy is smaller than the duration threshold, the NPCA STAs (AP and non-AP) do not switch to the NPCA primary channel.</a:t>
            </a:r>
          </a:p>
          <a:p>
            <a:pPr marL="0" indent="0"/>
            <a:r>
              <a:rPr lang="en-US" sz="1400" b="0" i="1" dirty="0"/>
              <a:t>Supporting documents: 24/1222r1 </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5286110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200" dirty="0">
                <a:solidFill>
                  <a:srgbClr val="00B050"/>
                </a:solidFill>
              </a:rPr>
              <a:t>SP8 – Liwen Chu – NPCA – Result: No objection.</a:t>
            </a:r>
          </a:p>
          <a:p>
            <a:pPr marL="0" indent="0"/>
            <a:r>
              <a:rPr lang="en-US" sz="1200" b="0" dirty="0"/>
              <a:t>Do you agree that an AP shall not allow the use of NPCA within its BSS if the BSS operating bandwidth is less than or equal to TBD MHz, where TBD = 40 MHz or 80 MHz?</a:t>
            </a:r>
          </a:p>
          <a:p>
            <a:pPr marL="0" indent="0"/>
            <a:r>
              <a:rPr lang="en-US" sz="1200" b="0" i="1" dirty="0"/>
              <a:t>Supporting documents: 24/1563r2</a:t>
            </a:r>
          </a:p>
          <a:p>
            <a:pPr>
              <a:buFont typeface="Arial" panose="020B0604020202020204" pitchFamily="34" charset="0"/>
              <a:buChar char="•"/>
            </a:pPr>
            <a:r>
              <a:rPr lang="en-US" sz="1200" dirty="0">
                <a:solidFill>
                  <a:srgbClr val="00B050"/>
                </a:solidFill>
              </a:rPr>
              <a:t>SP9 – Jay Yang – NPCA – Result: No objection. </a:t>
            </a:r>
          </a:p>
          <a:p>
            <a:pPr marL="0" indent="0"/>
            <a:r>
              <a:rPr lang="en-US" sz="1200" b="0" dirty="0"/>
              <a:t>Do you agree to address the operating channel mismatch issue if the current OCI element is present in a PPDU delivered on NPCA primary channel.</a:t>
            </a:r>
          </a:p>
          <a:p>
            <a:pPr marL="0" indent="0"/>
            <a:r>
              <a:rPr lang="en-US" sz="1200" b="0" i="1" dirty="0"/>
              <a:t>Supporting list: [24/1477r1]</a:t>
            </a:r>
          </a:p>
          <a:p>
            <a:pPr>
              <a:buFont typeface="Arial" panose="020B0604020202020204" pitchFamily="34" charset="0"/>
              <a:buChar char="•"/>
            </a:pPr>
            <a:r>
              <a:rPr lang="en-US" sz="1200" dirty="0">
                <a:solidFill>
                  <a:srgbClr val="00B050"/>
                </a:solidFill>
              </a:rPr>
              <a:t>SP10 – </a:t>
            </a:r>
            <a:r>
              <a:rPr lang="en-US" sz="1200" dirty="0" err="1">
                <a:solidFill>
                  <a:srgbClr val="00B050"/>
                </a:solidFill>
              </a:rPr>
              <a:t>DongJu</a:t>
            </a:r>
            <a:r>
              <a:rPr lang="en-US" sz="1200" dirty="0">
                <a:solidFill>
                  <a:srgbClr val="00B050"/>
                </a:solidFill>
              </a:rPr>
              <a:t> Cha – NPCA – Result: 109Y, 10N, 54A</a:t>
            </a:r>
          </a:p>
          <a:p>
            <a:pPr marL="0" indent="0"/>
            <a:r>
              <a:rPr lang="en-US" sz="1200" b="0" dirty="0"/>
              <a:t>Do you agree to include the following into the 11bn SFD?</a:t>
            </a:r>
          </a:p>
          <a:p>
            <a:pPr marL="285750" indent="-285750">
              <a:buFont typeface="Arial" panose="020B0604020202020204" pitchFamily="34" charset="0"/>
              <a:buChar char="•"/>
            </a:pPr>
            <a:r>
              <a:rPr lang="en-US" sz="1200" b="0" dirty="0"/>
              <a:t>An AP that is capable of Non-Primary Channel Access (NPCA) announces at most one NPCA Primary channel</a:t>
            </a:r>
          </a:p>
          <a:p>
            <a:pPr marL="285750" indent="-285750">
              <a:buFont typeface="Arial" panose="020B0604020202020204" pitchFamily="34" charset="0"/>
              <a:buChar char="•"/>
            </a:pPr>
            <a:r>
              <a:rPr lang="en-US" sz="1200" b="0" dirty="0"/>
              <a:t>NPCA Primary channel is in AP's BSS operating channel width</a:t>
            </a:r>
          </a:p>
          <a:p>
            <a:pPr marL="285750" indent="-285750">
              <a:buFont typeface="Arial" panose="020B0604020202020204" pitchFamily="34" charset="0"/>
              <a:buChar char="•"/>
            </a:pPr>
            <a:r>
              <a:rPr lang="en-US" sz="1200" b="0" dirty="0"/>
              <a:t>NPCA Primary channel is not a punctured 20 MHz subchannel (as indicated in EHT Operation element)</a:t>
            </a:r>
          </a:p>
          <a:p>
            <a:pPr marL="171450" indent="-171450">
              <a:buFont typeface="Arial" panose="020B0604020202020204" pitchFamily="34" charset="0"/>
              <a:buChar char="•"/>
            </a:pPr>
            <a:r>
              <a:rPr lang="en-US" sz="1200" b="0" dirty="0"/>
              <a:t>Details on signaling is TBD</a:t>
            </a:r>
          </a:p>
          <a:p>
            <a:pPr marL="0" indent="0"/>
            <a:r>
              <a:rPr lang="en-US" sz="1200" b="0" i="1" dirty="0"/>
              <a:t>Supporting documents: 23/1913, 23/2005, 23/2023, 24/0070, 24/0495, 24/0538, 24/1104, 24/1115, 24/1155, 24/1218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27416360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PHY Agenda–EVE</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DRU + Misc. + ELR (1 hr)</a:t>
            </a:r>
            <a:endParaRPr lang="en-GB" sz="1200" dirty="0"/>
          </a:p>
          <a:p>
            <a:pPr lvl="0">
              <a:buFont typeface="Arial" panose="020B0604020202020204" pitchFamily="34" charset="0"/>
              <a:buChar char="•"/>
            </a:pPr>
            <a:r>
              <a:rPr lang="en-GB" sz="1600" dirty="0"/>
              <a:t>Submissions – Miscellaneous + CBF Sounding</a:t>
            </a:r>
          </a:p>
          <a:p>
            <a:pPr lvl="1">
              <a:buFont typeface="Arial" panose="020B0604020202020204" pitchFamily="34" charset="0"/>
              <a:buChar char="•"/>
            </a:pPr>
            <a:r>
              <a:rPr lang="en-US" sz="1400" dirty="0">
                <a:solidFill>
                  <a:schemeClr val="tx1"/>
                </a:solidFill>
                <a:cs typeface="+mn-cs"/>
              </a:rPr>
              <a:t>24/1071 LPI PPDU Puncturing                                                                Pelin Salem</a:t>
            </a:r>
          </a:p>
          <a:p>
            <a:pPr lvl="1">
              <a:buFont typeface="Arial" panose="020B0604020202020204" pitchFamily="34" charset="0"/>
              <a:buChar char="•"/>
            </a:pPr>
            <a:r>
              <a:rPr lang="en-US" sz="1400" dirty="0">
                <a:solidFill>
                  <a:schemeClr val="tx1"/>
                </a:solidFill>
                <a:cs typeface="+mn-cs"/>
              </a:rPr>
              <a:t>24/1700 Collision detection mark for enhanced channel access             Daniel </a:t>
            </a:r>
            <a:r>
              <a:rPr lang="en-US" sz="1400" dirty="0" err="1">
                <a:solidFill>
                  <a:schemeClr val="tx1"/>
                </a:solidFill>
                <a:cs typeface="+mn-cs"/>
              </a:rPr>
              <a:t>Verenzuela</a:t>
            </a:r>
            <a:endParaRPr lang="en-US" sz="1400" dirty="0">
              <a:solidFill>
                <a:schemeClr val="tx1"/>
              </a:solidFill>
              <a:cs typeface="+mn-cs"/>
            </a:endParaRPr>
          </a:p>
          <a:p>
            <a:pPr lvl="1">
              <a:buFont typeface="Arial" panose="020B0604020202020204" pitchFamily="34" charset="0"/>
              <a:buChar char="•"/>
            </a:pPr>
            <a:r>
              <a:rPr lang="en-GB" sz="1400" dirty="0">
                <a:solidFill>
                  <a:schemeClr val="tx1"/>
                </a:solidFill>
                <a:hlinkClick r:id="rId2"/>
              </a:rPr>
              <a:t>24/1542</a:t>
            </a:r>
            <a:r>
              <a:rPr lang="en-GB" sz="1400" dirty="0">
                <a:solidFill>
                  <a:schemeClr val="tx1"/>
                </a:solidFill>
              </a:rPr>
              <a:t> Sounding Schemes for Coordinated Beamforming			Sameer Vermani</a:t>
            </a:r>
          </a:p>
          <a:p>
            <a:pPr lvl="1">
              <a:buFont typeface="Arial" panose="020B0604020202020204" pitchFamily="34" charset="0"/>
              <a:buChar char="•"/>
            </a:pPr>
            <a:r>
              <a:rPr lang="en-GB" sz="1400" dirty="0">
                <a:solidFill>
                  <a:schemeClr val="tx1"/>
                </a:solidFill>
                <a:hlinkClick r:id="rId3"/>
              </a:rPr>
              <a:t>24/1749</a:t>
            </a:r>
            <a:r>
              <a:rPr lang="en-GB" sz="1400" dirty="0">
                <a:solidFill>
                  <a:schemeClr val="tx1"/>
                </a:solidFill>
              </a:rPr>
              <a:t>	Discussion on Coordinated Sounding					Kosuke Aio</a:t>
            </a:r>
          </a:p>
          <a:p>
            <a:pPr lvl="1">
              <a:buFont typeface="Arial" panose="020B0604020202020204" pitchFamily="34" charset="0"/>
              <a:buChar char="•"/>
            </a:pPr>
            <a:r>
              <a:rPr lang="en-GB" sz="1400" dirty="0">
                <a:solidFill>
                  <a:schemeClr val="tx1"/>
                </a:solidFill>
                <a:hlinkClick r:id="rId4"/>
              </a:rPr>
              <a:t>24/1779</a:t>
            </a:r>
            <a:r>
              <a:rPr lang="en-GB" sz="1400" dirty="0">
                <a:solidFill>
                  <a:schemeClr val="tx1"/>
                </a:solidFill>
              </a:rPr>
              <a:t>	Multi-AP Sounding and Precoding					Rainer Strobel</a:t>
            </a:r>
          </a:p>
          <a:p>
            <a:pPr lvl="1">
              <a:buFont typeface="Arial" panose="020B0604020202020204" pitchFamily="34" charset="0"/>
              <a:buChar char="•"/>
            </a:pPr>
            <a:r>
              <a:rPr lang="en-GB" sz="1400" dirty="0">
                <a:solidFill>
                  <a:srgbClr val="FF0000"/>
                </a:solidFill>
                <a:hlinkClick r:id="rId5"/>
              </a:rPr>
              <a:t>24/1835</a:t>
            </a:r>
            <a:r>
              <a:rPr lang="en-GB" sz="1400" dirty="0">
                <a:solidFill>
                  <a:schemeClr val="tx1"/>
                </a:solidFill>
              </a:rPr>
              <a:t>	Backward Compatible Sounding for </a:t>
            </a:r>
            <a:r>
              <a:rPr lang="en-GB" sz="1400" dirty="0" err="1">
                <a:solidFill>
                  <a:schemeClr val="tx1"/>
                </a:solidFill>
              </a:rPr>
              <a:t>CoBF</a:t>
            </a:r>
            <a:r>
              <a:rPr lang="en-GB" sz="1400" dirty="0">
                <a:solidFill>
                  <a:schemeClr val="tx1"/>
                </a:solidFill>
              </a:rPr>
              <a:t>				Qinghua Li</a:t>
            </a:r>
          </a:p>
          <a:p>
            <a:pPr lvl="1">
              <a:buFont typeface="Arial" panose="020B0604020202020204" pitchFamily="34" charset="0"/>
              <a:buChar char="•"/>
            </a:pPr>
            <a:r>
              <a:rPr lang="en-GB" sz="1400" dirty="0">
                <a:solidFill>
                  <a:schemeClr val="tx1"/>
                </a:solidFill>
                <a:hlinkClick r:id="rId6"/>
              </a:rPr>
              <a:t>24/1843</a:t>
            </a:r>
            <a:r>
              <a:rPr lang="en-GB" sz="1400" dirty="0">
                <a:solidFill>
                  <a:schemeClr val="tx1"/>
                </a:solidFill>
              </a:rPr>
              <a:t>	OBSS sounding for C-BF						Insik Jung</a:t>
            </a:r>
          </a:p>
          <a:p>
            <a:pPr lvl="1">
              <a:buFont typeface="Arial" panose="020B0604020202020204" pitchFamily="34" charset="0"/>
              <a:buChar char="•"/>
            </a:pPr>
            <a:r>
              <a:rPr lang="en-GB" sz="1400" dirty="0">
                <a:hlinkClick r:id="rId7"/>
              </a:rPr>
              <a:t>24/1865</a:t>
            </a:r>
            <a:r>
              <a:rPr lang="en-GB" sz="1400" dirty="0"/>
              <a:t>	Universal Sounding and NDPA </a:t>
            </a:r>
            <a:r>
              <a:rPr lang="en-GB" sz="1400" dirty="0" err="1"/>
              <a:t>Signaling</a:t>
            </a:r>
            <a:r>
              <a:rPr lang="en-GB" sz="1400" dirty="0"/>
              <a:t>				You-Wei Chen</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74871039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strike="sngStrike" dirty="0">
                <a:solidFill>
                  <a:srgbClr val="FF0000"/>
                </a:solidFill>
              </a:rPr>
              <a:t>SP1 – Mahmoud Kamel – DRU : </a:t>
            </a:r>
            <a:r>
              <a:rPr lang="en-GB" sz="1400" b="0" i="0" u="none" strike="sngStrike" dirty="0">
                <a:solidFill>
                  <a:srgbClr val="FF0000"/>
                </a:solidFill>
                <a:effectLst/>
              </a:rPr>
              <a:t>24/1796r0</a:t>
            </a:r>
          </a:p>
          <a:p>
            <a:pPr>
              <a:buFont typeface="Arial" panose="020B0604020202020204" pitchFamily="34" charset="0"/>
              <a:buChar char="•"/>
            </a:pPr>
            <a:r>
              <a:rPr lang="en-US" sz="1400" dirty="0"/>
              <a:t>SP2 – Chenchen Liu – DRU: </a:t>
            </a:r>
            <a:r>
              <a:rPr lang="en-GB" sz="1400" b="0" i="0" u="none" strike="noStrike" dirty="0">
                <a:solidFill>
                  <a:srgbClr val="000000"/>
                </a:solidFill>
                <a:effectLst/>
                <a:hlinkClick r:id="rId2"/>
              </a:rPr>
              <a:t>24/1901r0</a:t>
            </a:r>
            <a:endParaRPr lang="en-GB" sz="1400" b="0" i="0" u="none" strike="noStrike" dirty="0">
              <a:solidFill>
                <a:srgbClr val="000000"/>
              </a:solidFill>
              <a:effectLst/>
            </a:endParaRPr>
          </a:p>
          <a:p>
            <a:pPr>
              <a:buFont typeface="Arial" panose="020B0604020202020204" pitchFamily="34" charset="0"/>
              <a:buChar char="•"/>
            </a:pPr>
            <a:r>
              <a:rPr lang="en-US" sz="1400" dirty="0"/>
              <a:t>SP3 – Dongguk Lim – Miscellaneous: </a:t>
            </a:r>
            <a:r>
              <a:rPr lang="en-GB" sz="1400" b="0" i="0" u="none" strike="noStrike" dirty="0">
                <a:solidFill>
                  <a:srgbClr val="000000"/>
                </a:solidFill>
                <a:effectLst/>
                <a:hlinkClick r:id="rId3"/>
              </a:rPr>
              <a:t>24/1485r1</a:t>
            </a:r>
            <a:endParaRPr lang="en-GB" sz="1400" b="0" i="0" u="none" strike="noStrike" dirty="0">
              <a:solidFill>
                <a:srgbClr val="000000"/>
              </a:solidFill>
              <a:effectLst/>
            </a:endParaRPr>
          </a:p>
          <a:p>
            <a:pPr>
              <a:buFont typeface="Arial" panose="020B0604020202020204" pitchFamily="34" charset="0"/>
              <a:buChar char="•"/>
            </a:pPr>
            <a:r>
              <a:rPr lang="en-US" sz="1400" dirty="0">
                <a:solidFill>
                  <a:schemeClr val="tx1"/>
                </a:solidFill>
              </a:rPr>
              <a:t>SP4 – Dongguk Lim – Miscellaneous: </a:t>
            </a:r>
            <a:r>
              <a:rPr lang="en-GB" sz="1400" b="0" i="0" u="none" strike="noStrike" dirty="0">
                <a:solidFill>
                  <a:schemeClr val="tx1"/>
                </a:solidFill>
                <a:effectLst/>
                <a:hlinkClick r:id="rId3"/>
              </a:rPr>
              <a:t>24/1485r1</a:t>
            </a:r>
            <a:endParaRPr lang="en-US" sz="1400" dirty="0">
              <a:solidFill>
                <a:schemeClr val="tx1"/>
              </a:solidFill>
            </a:endParaRPr>
          </a:p>
          <a:p>
            <a:pPr>
              <a:buFont typeface="Arial" panose="020B0604020202020204" pitchFamily="34" charset="0"/>
              <a:buChar char="•"/>
            </a:pPr>
            <a:r>
              <a:rPr lang="en-US" sz="1400" dirty="0">
                <a:solidFill>
                  <a:schemeClr val="tx1"/>
                </a:solidFill>
              </a:rPr>
              <a:t>SP5 – Dongguk Lim – ELR: </a:t>
            </a:r>
            <a:r>
              <a:rPr lang="en-GB" sz="1400" b="0" i="0" u="none" strike="noStrike" dirty="0">
                <a:solidFill>
                  <a:schemeClr val="tx1"/>
                </a:solidFill>
                <a:effectLst/>
                <a:hlinkClick r:id="rId4"/>
              </a:rPr>
              <a:t>24/1486r1</a:t>
            </a:r>
            <a:endParaRPr lang="en-US" sz="1400" dirty="0">
              <a:solidFill>
                <a:schemeClr val="tx1"/>
              </a:solidFill>
            </a:endParaRPr>
          </a:p>
          <a:p>
            <a:pPr>
              <a:buFont typeface="Arial" panose="020B0604020202020204" pitchFamily="34" charset="0"/>
              <a:buChar char="•"/>
            </a:pPr>
            <a:r>
              <a:rPr lang="en-US" sz="1400" dirty="0">
                <a:solidFill>
                  <a:schemeClr val="tx1"/>
                </a:solidFill>
              </a:rPr>
              <a:t>SP6 – Dongguk Lim – ELR: </a:t>
            </a:r>
            <a:r>
              <a:rPr lang="en-GB" sz="1400" b="0" i="0" u="none" strike="noStrike" dirty="0">
                <a:solidFill>
                  <a:schemeClr val="tx1"/>
                </a:solidFill>
                <a:effectLst/>
                <a:hlinkClick r:id="rId4"/>
              </a:rPr>
              <a:t>24/1486r1</a:t>
            </a:r>
            <a:endParaRPr lang="en-US" sz="1400" dirty="0">
              <a:solidFill>
                <a:schemeClr val="tx1"/>
              </a:solidFill>
            </a:endParaRPr>
          </a:p>
          <a:p>
            <a:pPr>
              <a:buFont typeface="Arial" panose="020B0604020202020204" pitchFamily="34" charset="0"/>
              <a:buChar char="•"/>
            </a:pPr>
            <a:r>
              <a:rPr lang="en-US" sz="1400" dirty="0"/>
              <a:t>SP7 – Lin Yang – ELR: </a:t>
            </a:r>
            <a:r>
              <a:rPr lang="en-GB" sz="1400" b="0" i="0" u="none" strike="noStrike" dirty="0">
                <a:solidFill>
                  <a:srgbClr val="000000"/>
                </a:solidFill>
                <a:effectLst/>
                <a:hlinkClick r:id="rId5"/>
              </a:rPr>
              <a:t>24/1478</a:t>
            </a:r>
            <a:r>
              <a:rPr lang="en-GB" sz="1400" dirty="0">
                <a:hlinkClick r:id="rId5"/>
              </a:rPr>
              <a:t> </a:t>
            </a:r>
            <a:endParaRPr lang="en-GB" sz="1400" dirty="0"/>
          </a:p>
          <a:p>
            <a:pPr>
              <a:buFont typeface="Arial" panose="020B0604020202020204" pitchFamily="34" charset="0"/>
              <a:buChar char="•"/>
            </a:pPr>
            <a:r>
              <a:rPr lang="en-US" sz="1400" dirty="0"/>
              <a:t>SP8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SP9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SP10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SP11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SP12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SP13 – Lin Yang – ELR: </a:t>
            </a:r>
            <a:r>
              <a:rPr lang="en-GB" sz="1400" b="0" i="0" u="none" strike="noStrike" dirty="0">
                <a:solidFill>
                  <a:srgbClr val="000000"/>
                </a:solidFill>
                <a:effectLst/>
                <a:hlinkClick r:id="rId5"/>
              </a:rPr>
              <a:t>24/1478</a:t>
            </a:r>
            <a:r>
              <a:rPr lang="en-GB" sz="1400" dirty="0">
                <a:hlinkClick r:id="rId5"/>
              </a:rPr>
              <a:t> </a:t>
            </a:r>
            <a:endParaRPr lang="en-US" sz="1400" dirty="0"/>
          </a:p>
          <a:p>
            <a:pPr>
              <a:buFont typeface="Arial" panose="020B0604020202020204" pitchFamily="34" charset="0"/>
              <a:buChar char="•"/>
            </a:pPr>
            <a:r>
              <a:rPr lang="en-US" sz="1400" dirty="0"/>
              <a:t>SP14 – Wook Bong Lee – ELR: </a:t>
            </a:r>
            <a:r>
              <a:rPr lang="en-GB" sz="1400" b="0" i="0" u="none" strike="noStrike" dirty="0">
                <a:solidFill>
                  <a:srgbClr val="000000"/>
                </a:solidFill>
                <a:effectLst/>
                <a:hlinkClick r:id="rId6"/>
              </a:rPr>
              <a:t>24/1573</a:t>
            </a:r>
            <a:r>
              <a:rPr lang="en-GB" sz="1400" dirty="0"/>
              <a:t> </a:t>
            </a:r>
          </a:p>
          <a:p>
            <a:pPr>
              <a:buFont typeface="Arial" panose="020B0604020202020204" pitchFamily="34" charset="0"/>
              <a:buChar char="•"/>
            </a:pPr>
            <a:r>
              <a:rPr lang="en-US" sz="1400" dirty="0"/>
              <a:t>SP15 – Wook Bong Lee – ELR: </a:t>
            </a:r>
            <a:r>
              <a:rPr lang="en-GB" sz="1400" b="0" i="0" u="none" strike="noStrike" dirty="0">
                <a:solidFill>
                  <a:srgbClr val="000000"/>
                </a:solidFill>
                <a:effectLst/>
                <a:hlinkClick r:id="rId6"/>
              </a:rPr>
              <a:t>24/1573</a:t>
            </a:r>
            <a:r>
              <a:rPr lang="en-GB" sz="1400" dirty="0"/>
              <a:t> </a:t>
            </a:r>
            <a:endParaRPr lang="en-US" sz="1400" dirty="0"/>
          </a:p>
          <a:p>
            <a:pPr>
              <a:buFont typeface="Arial" panose="020B0604020202020204" pitchFamily="34" charset="0"/>
              <a:buChar char="•"/>
            </a:pPr>
            <a:endParaRPr lang="en-GB" sz="1200" b="0" i="0" u="none" strike="noStrike" dirty="0">
              <a:solidFill>
                <a:srgbClr val="000000"/>
              </a:solidFill>
              <a:effectLst/>
              <a:latin typeface="Times New Roman" panose="02020603050405020304" pitchFamily="18" charset="0"/>
            </a:endParaRP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2473555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Tuesday MAC Agenda–EVE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MAP + C-RTWT (1 hr)</a:t>
            </a:r>
          </a:p>
          <a:p>
            <a:pPr lvl="0">
              <a:buFont typeface="Arial" panose="020B0604020202020204" pitchFamily="34" charset="0"/>
              <a:buChar char="•"/>
            </a:pPr>
            <a:r>
              <a:rPr lang="en-GB" sz="1600" dirty="0"/>
              <a:t>Submissions – Coex Part 2</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24/1531</a:t>
            </a:r>
            <a:r>
              <a:rPr lang="en-GB" sz="1400" dirty="0"/>
              <a:t> </a:t>
            </a:r>
            <a:r>
              <a:rPr lang="en-GB" sz="1400" b="0" i="0" u="none" strike="noStrike" kern="1200" dirty="0">
                <a:solidFill>
                  <a:srgbClr val="000000"/>
                </a:solidFill>
                <a:effectLst/>
                <a:ea typeface="MS Gothic" panose="020B0609070205080204" pitchFamily="49" charset="-128"/>
              </a:rPr>
              <a:t>Non-period IDC </a:t>
            </a:r>
            <a:r>
              <a:rPr lang="en-GB" sz="1400" b="0" i="0" u="none" strike="noStrike" kern="1200" dirty="0" err="1">
                <a:solidFill>
                  <a:srgbClr val="000000"/>
                </a:solidFill>
                <a:effectLst/>
                <a:ea typeface="MS Gothic" panose="020B0609070205080204" pitchFamily="49" charset="-128"/>
              </a:rPr>
              <a:t>signaling</a:t>
            </a:r>
            <a:r>
              <a:rPr lang="en-GB" sz="1400" b="0" i="0" u="none" strike="noStrike" kern="1200" dirty="0">
                <a:solidFill>
                  <a:srgbClr val="000000"/>
                </a:solidFill>
                <a:effectLst/>
                <a:ea typeface="MS Gothic" panose="020B0609070205080204" pitchFamily="49" charset="-128"/>
              </a:rPr>
              <a:t> enhancements</a:t>
            </a:r>
            <a:r>
              <a:rPr lang="en-GB" sz="1400" dirty="0"/>
              <a:t> 				</a:t>
            </a:r>
            <a:r>
              <a:rPr lang="en-GB" sz="1400" b="0" i="0" u="none" strike="noStrike" kern="1200" dirty="0">
                <a:solidFill>
                  <a:srgbClr val="000000"/>
                </a:solidFill>
                <a:effectLst/>
                <a:ea typeface="MS Gothic" panose="020B0609070205080204" pitchFamily="49" charset="-128"/>
              </a:rPr>
              <a:t>Michail </a:t>
            </a:r>
            <a:r>
              <a:rPr lang="en-GB" sz="1400" b="0" i="0" u="none" strike="noStrike" kern="1200" dirty="0" err="1">
                <a:solidFill>
                  <a:srgbClr val="000000"/>
                </a:solidFill>
                <a:effectLst/>
                <a:ea typeface="MS Gothic" panose="020B0609070205080204" pitchFamily="49" charset="-128"/>
              </a:rPr>
              <a:t>Koundourakis</a:t>
            </a:r>
            <a:endParaRPr lang="en-GB" sz="1400" b="0" i="0" u="none" strike="noStrike" kern="1200" dirty="0">
              <a:solidFill>
                <a:srgbClr val="000000"/>
              </a:solidFill>
              <a:effectLst/>
              <a:ea typeface="MS Gothic" panose="020B0609070205080204" pitchFamily="49" charset="-128"/>
            </a:endParaRP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24/1547</a:t>
            </a:r>
            <a:r>
              <a:rPr lang="en-US" sz="1400" dirty="0"/>
              <a:t> </a:t>
            </a:r>
            <a:r>
              <a:rPr lang="en-US" sz="1400" b="0" i="0" u="none" strike="noStrike" kern="1200" dirty="0">
                <a:solidFill>
                  <a:srgbClr val="000000"/>
                </a:solidFill>
                <a:effectLst/>
                <a:ea typeface="MS Gothic" panose="020B0609070205080204" pitchFamily="49" charset="-128"/>
              </a:rPr>
              <a:t>NPCA Operation for IDC Management</a:t>
            </a:r>
            <a:r>
              <a:rPr lang="en-US" sz="1400" dirty="0"/>
              <a:t> 				</a:t>
            </a:r>
            <a:r>
              <a:rPr lang="en-US" sz="1400" b="0" i="0" u="none" strike="noStrike" kern="1200" dirty="0">
                <a:solidFill>
                  <a:srgbClr val="000000"/>
                </a:solidFill>
                <a:effectLst/>
                <a:ea typeface="MS Gothic" panose="020B0609070205080204" pitchFamily="49" charset="-128"/>
              </a:rPr>
              <a:t>Juseong Moon</a:t>
            </a:r>
            <a:r>
              <a:rPr lang="en-US" sz="1400" dirty="0"/>
              <a:t> </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4"/>
              </a:rPr>
              <a:t>24/1550</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Abdel Karim Ajami</a:t>
            </a:r>
            <a:r>
              <a:rPr lang="en-US" sz="1400" dirty="0"/>
              <a:t> </a:t>
            </a:r>
            <a:endParaRPr lang="en-GB" sz="1400" dirty="0"/>
          </a:p>
          <a:p>
            <a:pPr lvl="1">
              <a:buFont typeface="Arial" panose="020B0604020202020204" pitchFamily="34" charset="0"/>
              <a:buChar char="•"/>
            </a:pPr>
            <a:r>
              <a:rPr lang="en-GB" sz="1400" b="0" i="0" u="none" strike="noStrike" kern="1200" dirty="0">
                <a:solidFill>
                  <a:srgbClr val="FF0000"/>
                </a:solidFill>
                <a:effectLst/>
                <a:ea typeface="MS Gothic" panose="020B0609070205080204" pitchFamily="49" charset="-128"/>
                <a:hlinkClick r:id="rId5"/>
              </a:rPr>
              <a:t>24/1558</a:t>
            </a:r>
            <a:r>
              <a:rPr lang="en-GB" sz="1400" dirty="0"/>
              <a:t> </a:t>
            </a:r>
            <a:r>
              <a:rPr lang="en-GB" sz="1400" b="0" i="0" u="none" strike="noStrike" kern="1200" dirty="0">
                <a:solidFill>
                  <a:srgbClr val="000000"/>
                </a:solidFill>
                <a:effectLst/>
                <a:ea typeface="MS Gothic" panose="020B0609070205080204" pitchFamily="49" charset="-128"/>
              </a:rPr>
              <a:t>in-device-coexistence-follow-up</a:t>
            </a:r>
            <a:r>
              <a:rPr lang="en-GB" sz="1400" dirty="0"/>
              <a:t> 					</a:t>
            </a:r>
            <a:r>
              <a:rPr lang="en-GB" sz="1400" b="0" i="0" u="none" strike="noStrike" kern="1200" dirty="0">
                <a:solidFill>
                  <a:srgbClr val="000000"/>
                </a:solidFill>
                <a:effectLst/>
                <a:ea typeface="MS Gothic" panose="020B0609070205080204" pitchFamily="49" charset="-128"/>
              </a:rPr>
              <a:t>Sherief Helwa</a:t>
            </a:r>
            <a:r>
              <a:rPr lang="en-GB" sz="1400" dirty="0"/>
              <a:t>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538497980"/>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SP1 – Dibakar Das – MAP </a:t>
            </a:r>
          </a:p>
          <a:p>
            <a:pPr marL="0" indent="0"/>
            <a:r>
              <a:rPr lang="en-US" sz="1200" b="0" dirty="0"/>
              <a:t>Do you agree to define a mechanism as part of the procedure of time sharing during a TXOP (e.g. C-TDMA, TXS, …) to support fairness to neighboring STAs (APs and non-APs)?</a:t>
            </a:r>
          </a:p>
          <a:p>
            <a:pPr>
              <a:buFont typeface="Arial" panose="020B0604020202020204" pitchFamily="34" charset="0"/>
              <a:buChar char="•"/>
            </a:pPr>
            <a:r>
              <a:rPr lang="en-US" sz="1200" b="0" dirty="0"/>
              <a:t>Exact mechanism is TBD.</a:t>
            </a:r>
          </a:p>
          <a:p>
            <a:pPr marL="0" indent="0"/>
            <a:r>
              <a:rPr lang="en-US" sz="1200" b="0" i="1" dirty="0"/>
              <a:t>Supporting documents: 11/23/1993</a:t>
            </a:r>
          </a:p>
          <a:p>
            <a:pPr>
              <a:buFont typeface="Arial" panose="020B0604020202020204" pitchFamily="34" charset="0"/>
              <a:buChar char="•"/>
            </a:pPr>
            <a:r>
              <a:rPr lang="en-US" sz="1200" dirty="0"/>
              <a:t>SP2 – Jay Yang – MAP</a:t>
            </a:r>
          </a:p>
          <a:p>
            <a:pPr marL="0" indent="0"/>
            <a:r>
              <a:rPr lang="en-US" sz="1200" b="0" dirty="0"/>
              <a:t>Do you support that, the sharing AP, that transmits a Trigger frame as part of a transmission sequence in a M-AP coordinated transmission scheme, identifies the shared AP via an AP ID carried in the AID12 field of the User Info field of the frame?”</a:t>
            </a:r>
          </a:p>
          <a:p>
            <a:pPr>
              <a:buFont typeface="Arial" panose="020B0604020202020204" pitchFamily="34" charset="0"/>
              <a:buChar char="•"/>
            </a:pPr>
            <a:r>
              <a:rPr lang="en-US" sz="1200" b="0" dirty="0"/>
              <a:t>Note: the name of "sharing AP" and "shared AP" are TBD</a:t>
            </a:r>
          </a:p>
          <a:p>
            <a:pPr>
              <a:buFont typeface="Arial" panose="020B0604020202020204" pitchFamily="34" charset="0"/>
              <a:buChar char="•"/>
            </a:pPr>
            <a:r>
              <a:rPr lang="en-US" sz="1200" b="0" dirty="0"/>
              <a:t>Note: M-AP coordinated transmission schemes are C-SR, C-BF and C-TDMA</a:t>
            </a:r>
          </a:p>
          <a:p>
            <a:pPr marL="0" indent="0"/>
            <a:r>
              <a:rPr lang="en-US" sz="1200" b="0" i="1" dirty="0"/>
              <a:t>Supporting documents: 23/1837r2, 24/1389r0,24/1217r2,24/842r0,24/843r0, 24/1016r2 (update 11/08) </a:t>
            </a:r>
          </a:p>
          <a:p>
            <a:pPr>
              <a:buFont typeface="Arial" panose="020B0604020202020204" pitchFamily="34" charset="0"/>
              <a:buChar char="•"/>
            </a:pPr>
            <a:r>
              <a:rPr lang="en-US" sz="1200" dirty="0"/>
              <a:t>SP3 – Jay Yang – MAP </a:t>
            </a:r>
          </a:p>
          <a:p>
            <a:pPr marL="0" indent="0"/>
            <a:r>
              <a:rPr lang="en-US" sz="1200" b="0" dirty="0"/>
              <a:t>Do you support to include the following in the 11bn SFD :</a:t>
            </a:r>
          </a:p>
          <a:p>
            <a:pPr>
              <a:buFont typeface="Arial" panose="020B0604020202020204" pitchFamily="34" charset="0"/>
              <a:buChar char="•"/>
            </a:pPr>
            <a:r>
              <a:rPr lang="en-US" sz="1200" b="0" dirty="0"/>
              <a:t>In C-TDMA,C-BF and TBD other MAP schemes ,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marL="0" indent="0"/>
            <a:r>
              <a:rPr lang="en-US" sz="1200" b="0" i="1" dirty="0"/>
              <a:t>Supporting documents: 24/838r0, 24/1075r1 (update 11/08) </a:t>
            </a:r>
          </a:p>
          <a:p>
            <a:pPr marL="0" indent="0"/>
            <a:endParaRPr lang="en-US" sz="12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06916006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SP4 – Jay Yang – MAP </a:t>
            </a:r>
          </a:p>
          <a:p>
            <a:pPr marL="0" indent="0"/>
            <a:r>
              <a:rPr lang="en-US" sz="1200" b="0" dirty="0"/>
              <a:t>Do you support to include the following in the 11bn SFD:</a:t>
            </a:r>
          </a:p>
          <a:p>
            <a:pPr>
              <a:buFont typeface="Arial" panose="020B0604020202020204" pitchFamily="34" charset="0"/>
              <a:buChar char="•"/>
            </a:pPr>
            <a:r>
              <a:rPr lang="en-US" sz="1200" b="0" dirty="0"/>
              <a:t>In C-TDMA, C-BF and TBD other MAP schemes, the initiator AP and the responder AP may have different primary channels,</a:t>
            </a:r>
          </a:p>
          <a:p>
            <a:pPr lvl="1">
              <a:buFont typeface="Arial" panose="020B0604020202020204" pitchFamily="34" charset="0"/>
              <a:buChar char="•"/>
            </a:pPr>
            <a:r>
              <a:rPr lang="en-US" sz="1100" dirty="0"/>
              <a:t>the primary channel of the responder AP shall be within the BSS operating channel bandwidth of the initiator AP and shall not be the punctured subchannels announced in the EHT Operation element by the initiator AP, and vice versa.</a:t>
            </a:r>
          </a:p>
          <a:p>
            <a:pPr lvl="1">
              <a:buFont typeface="Arial" panose="020B0604020202020204" pitchFamily="34" charset="0"/>
              <a:buChar char="•"/>
            </a:pPr>
            <a:r>
              <a:rPr lang="en-US" sz="1100" dirty="0"/>
              <a:t>The initiator AP that has the different P20 channel from the responder AP shall transmit its control frame and management frame within its operating Bandwidth covering the P20 channel of the responder AP, and vice versa.</a:t>
            </a:r>
          </a:p>
          <a:p>
            <a:pPr marL="0" indent="0"/>
            <a:r>
              <a:rPr lang="en-US" sz="1200" b="0" dirty="0"/>
              <a:t>Supporting documents: 24/838r0, 24/1075r1 (update 11/08)</a:t>
            </a:r>
          </a:p>
          <a:p>
            <a:pPr>
              <a:buFont typeface="Arial" panose="020B0604020202020204" pitchFamily="34" charset="0"/>
              <a:buChar char="•"/>
            </a:pPr>
            <a:r>
              <a:rPr lang="en-US" sz="1200" dirty="0"/>
              <a:t>SP5 – Giovanni Chisci – MAP </a:t>
            </a:r>
          </a:p>
          <a:p>
            <a:pPr marL="0" indent="0"/>
            <a:r>
              <a:rPr lang="en-US" sz="1200" b="0" dirty="0"/>
              <a:t>Do you agree that APs that intend to participate in M-AP coordination schemes can use management frames to advertise/discover the capability and/or parameters of individual schemes?</a:t>
            </a:r>
          </a:p>
          <a:p>
            <a:pPr marL="0" indent="0"/>
            <a:r>
              <a:rPr lang="en-US" sz="1200" b="0" i="1" dirty="0"/>
              <a:t>Supporting documents: 23/1871, 23/1912, 24/0842, 24/1217, 24/1220</a:t>
            </a:r>
          </a:p>
          <a:p>
            <a:pPr>
              <a:buFont typeface="Arial" panose="020B0604020202020204" pitchFamily="34" charset="0"/>
              <a:buChar char="•"/>
            </a:pPr>
            <a:r>
              <a:rPr lang="en-US" sz="1200" dirty="0"/>
              <a:t>SP6 – Giovanni Chisci – MAP </a:t>
            </a:r>
          </a:p>
          <a:p>
            <a:pPr marL="0" indent="0"/>
            <a:r>
              <a:rPr lang="en-US" sz="1200" b="0" dirty="0"/>
              <a:t>Do you agree that APs that discovered each other and want to establish an agreement for a specific M-AP coordination scheme, can use individually addressed management frames to establish the agreement and negotiate parameters</a:t>
            </a:r>
          </a:p>
          <a:p>
            <a:pPr>
              <a:buFont typeface="Arial" panose="020B0604020202020204" pitchFamily="34" charset="0"/>
              <a:buChar char="•"/>
            </a:pPr>
            <a:r>
              <a:rPr lang="en-US" sz="1200" b="0" dirty="0"/>
              <a:t>Note: The management frame can be a Public Action and/or new Action frames</a:t>
            </a:r>
          </a:p>
          <a:p>
            <a:pPr marL="0" indent="0"/>
            <a:r>
              <a:rPr lang="en-US" sz="1200" b="0" i="1" dirty="0"/>
              <a:t>Supporting documents: 23/1871, 23/1912, 24/0842, 24/1217, 24/1220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135217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solidFill>
                  <a:schemeClr val="tx1"/>
                </a:solidFill>
              </a:rPr>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Srinivas Kandala (</a:t>
            </a:r>
            <a:r>
              <a:rPr lang="en-GB" sz="1400" dirty="0">
                <a:hlinkClick r:id="rId9"/>
              </a:rPr>
              <a:t>srini.k1@samsung.com</a:t>
            </a:r>
            <a:r>
              <a:rPr lang="en-GB" sz="1400" dirty="0"/>
              <a:t>), Jeongki Kim (</a:t>
            </a:r>
            <a:r>
              <a:rPr lang="en-GB" sz="1400" dirty="0">
                <a:hlinkClick r:id="rId10"/>
              </a:rPr>
              <a:t>jeongki.kim.ieee@gmail.com</a:t>
            </a:r>
            <a:r>
              <a:rPr lang="en-GB" sz="1400" dirty="0"/>
              <a:t>), Xiaofei Wang (</a:t>
            </a:r>
            <a:r>
              <a:rPr lang="en-GB" sz="1400" dirty="0">
                <a:hlinkClick r:id="rId11"/>
              </a:rPr>
              <a:t>xiaofei.wang@interdigital.com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SP7 – Jay Yang – MAP </a:t>
            </a:r>
          </a:p>
          <a:p>
            <a:pPr marL="0" indent="0"/>
            <a:r>
              <a:rPr lang="en-US" sz="1200" b="0" dirty="0"/>
              <a:t>Do you agree to have a mechanism to protect the management frames between two APs during agreement negotiation procedure?</a:t>
            </a:r>
          </a:p>
          <a:p>
            <a:pPr>
              <a:buFont typeface="Arial" panose="020B0604020202020204" pitchFamily="34" charset="0"/>
              <a:buChar char="•"/>
            </a:pPr>
            <a:r>
              <a:rPr lang="en-US" sz="1200" b="0" dirty="0"/>
              <a:t>The mechanism is TBD</a:t>
            </a:r>
          </a:p>
          <a:p>
            <a:pPr marL="0" indent="0"/>
            <a:r>
              <a:rPr lang="en-US" sz="1400" b="0" i="1" dirty="0"/>
              <a:t>Supporting documents: 23/1836r3 </a:t>
            </a:r>
          </a:p>
          <a:p>
            <a:pPr>
              <a:buFont typeface="Arial" panose="020B0604020202020204" pitchFamily="34" charset="0"/>
              <a:buChar char="•"/>
            </a:pPr>
            <a:r>
              <a:rPr lang="en-US" sz="1200" dirty="0"/>
              <a:t>SP8 – </a:t>
            </a:r>
            <a:r>
              <a:rPr lang="en-US" sz="1200" dirty="0" err="1"/>
              <a:t>SunHee</a:t>
            </a:r>
            <a:r>
              <a:rPr lang="en-US" sz="1200" dirty="0"/>
              <a:t> Baek – C-RTWT </a:t>
            </a:r>
          </a:p>
          <a:p>
            <a:pPr marL="0" marR="0" algn="just" latinLnBrk="1">
              <a:spcBef>
                <a:spcPts val="0"/>
              </a:spcBef>
              <a:spcAft>
                <a:spcPts val="0"/>
              </a:spcAft>
            </a:pPr>
            <a:r>
              <a:rPr lang="en-US" sz="1200" b="0" dirty="0">
                <a:effectLst/>
                <a:ea typeface="Malgun Gothic" panose="020B0503020000020004" pitchFamily="34" charset="-127"/>
                <a:cs typeface="Aptos" panose="020B0004020202020204" pitchFamily="34" charset="0"/>
              </a:rPr>
              <a:t>Do you agree to add the following text to the TGbn SFD?</a:t>
            </a:r>
          </a:p>
          <a:p>
            <a:pPr marL="171450" marR="0" lvl="0" indent="-171450" algn="just" latinLnBrk="1">
              <a:spcBef>
                <a:spcPts val="0"/>
              </a:spcBef>
              <a:spcAft>
                <a:spcPts val="0"/>
              </a:spcAft>
              <a:buFont typeface="Arial" panose="020B0604020202020204" pitchFamily="34" charset="0"/>
              <a:buChar char="•"/>
            </a:pPr>
            <a:r>
              <a:rPr lang="en-US" sz="1200" b="0" dirty="0">
                <a:effectLst/>
                <a:ea typeface="Malgun Gothic" panose="020B0503020000020004" pitchFamily="34" charset="-127"/>
                <a:cs typeface="Times New Roman" panose="02020603050405020304" pitchFamily="18" charset="0"/>
              </a:rPr>
              <a:t>After an AP accepts a R-TWT schedule of another AP through negotiation between the APs, the AP shall announce the R-TWT schedule in its Beacon frame(s).</a:t>
            </a:r>
          </a:p>
          <a:p>
            <a:pPr marL="571500" lvl="1" indent="-171450" algn="just" latinLnBrk="1">
              <a:spcBef>
                <a:spcPts val="0"/>
              </a:spcBef>
              <a:spcAft>
                <a:spcPts val="0"/>
              </a:spcAft>
              <a:buFont typeface="Arial" panose="020B0604020202020204" pitchFamily="34" charset="0"/>
              <a:buChar char="•"/>
            </a:pPr>
            <a:r>
              <a:rPr lang="en-US" sz="1100" dirty="0">
                <a:effectLst/>
                <a:ea typeface="Malgun Gothic" panose="020B0503020000020004" pitchFamily="34" charset="-127"/>
                <a:cs typeface="Aptos" panose="020B0004020202020204" pitchFamily="34" charset="0"/>
              </a:rPr>
              <a:t>When and how to announce the R-TWT schedule is TBD.</a:t>
            </a:r>
          </a:p>
          <a:p>
            <a:pPr marL="0" indent="0" algn="just" latinLnBrk="1">
              <a:spcBef>
                <a:spcPts val="0"/>
              </a:spcBef>
              <a:spcAft>
                <a:spcPts val="0"/>
              </a:spcAft>
            </a:pPr>
            <a:r>
              <a:rPr lang="en-US" sz="1200" b="0" i="1" dirty="0">
                <a:effectLst/>
                <a:ea typeface="Malgun Gothic" panose="020B0503020000020004" pitchFamily="34" charset="-127"/>
                <a:cs typeface="Aptos" panose="020B0004020202020204" pitchFamily="34" charset="0"/>
              </a:rPr>
              <a:t>Supporting list: [24/161, 23/1916, 24/1887, 24/1346, 24/1220, 23/355, 23/1962, 23/0226]</a:t>
            </a:r>
            <a:endParaRPr lang="en-US" sz="1200" b="0" i="1" dirty="0"/>
          </a:p>
          <a:p>
            <a:pPr>
              <a:buFont typeface="Arial" panose="020B0604020202020204" pitchFamily="34" charset="0"/>
              <a:buChar char="•"/>
            </a:pPr>
            <a:r>
              <a:rPr lang="en-US" sz="1200" dirty="0"/>
              <a:t>SP9 – Giovanni Chisci – C-RTWT</a:t>
            </a:r>
          </a:p>
          <a:p>
            <a:pPr marL="0" indent="0"/>
            <a:r>
              <a:rPr lang="en-US" sz="1200" b="0" dirty="0"/>
              <a:t>Do you agree that, if an AP provides the protection of the rTWT schedule of another AP, following negotiation or through other means, then:</a:t>
            </a:r>
          </a:p>
          <a:p>
            <a:pPr>
              <a:buFont typeface="Arial" panose="020B0604020202020204" pitchFamily="34" charset="0"/>
              <a:buChar char="•"/>
            </a:pPr>
            <a:r>
              <a:rPr lang="en-US" sz="1200" b="0" dirty="0"/>
              <a:t>The AP shall ensure its TXOP ends before the start time of the corresponding OBSS rTWT SP(s)</a:t>
            </a:r>
          </a:p>
          <a:p>
            <a:pPr>
              <a:buFont typeface="Arial" panose="020B0604020202020204" pitchFamily="34" charset="0"/>
              <a:buChar char="•"/>
            </a:pPr>
            <a:r>
              <a:rPr lang="en-US" sz="1200" b="0" dirty="0"/>
              <a:t>•	The AP shall advertise in the beacon frames it transmits the OBSS rTWT schedule so that its associated STAs supporting rTWT follow the baseline rTWT rules for the OBSS rTWT schedule.</a:t>
            </a:r>
          </a:p>
          <a:p>
            <a:pPr marL="0" indent="0"/>
            <a:r>
              <a:rPr lang="en-US" sz="1200" b="0" i="1" dirty="0"/>
              <a:t>Supporting documents: 22/1530, 23/0250, 23/860, 23/1871, 23/1887, 23/1932, 23/1962, 23/2022, 24/0407, 24/0678, 22/1556, 22/1899, 23/0046</a:t>
            </a:r>
          </a:p>
          <a:p>
            <a:pPr marL="0" indent="0"/>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598673741"/>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5</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SP10 – VIGER Pascal – C-RTWT </a:t>
            </a:r>
          </a:p>
          <a:p>
            <a:pPr marL="0" indent="0"/>
            <a:r>
              <a:rPr lang="en-US" sz="1400" b="0" dirty="0"/>
              <a:t>Do you agree to add to the TGbn SFD the following?</a:t>
            </a:r>
          </a:p>
          <a:p>
            <a:pPr>
              <a:buFont typeface="Arial" panose="020B0604020202020204" pitchFamily="34" charset="0"/>
              <a:buChar char="•"/>
            </a:pPr>
            <a:r>
              <a:rPr lang="en-US" sz="1400" b="0" dirty="0"/>
              <a:t>define mechanisms that enable an AP to modify its STAs medium access policy during OBSS TWT (e.g., coordinated R-TWT) schedule(s)</a:t>
            </a:r>
          </a:p>
          <a:p>
            <a:pPr lvl="1">
              <a:buFont typeface="Arial" panose="020B0604020202020204" pitchFamily="34" charset="0"/>
              <a:buChar char="•"/>
            </a:pPr>
            <a:r>
              <a:rPr lang="en-US" sz="1200" dirty="0"/>
              <a:t>objective is to reduce interferences encountered by one BSS during the scheduled period;</a:t>
            </a:r>
          </a:p>
          <a:p>
            <a:pPr lvl="1">
              <a:buFont typeface="Arial" panose="020B0604020202020204" pitchFamily="34" charset="0"/>
              <a:buChar char="•"/>
            </a:pPr>
            <a:r>
              <a:rPr lang="en-US" sz="1200" dirty="0"/>
              <a:t>The mechanisms can be defined under or outside of the scope of Multi-AP coordination;</a:t>
            </a:r>
          </a:p>
          <a:p>
            <a:pPr lvl="1">
              <a:buFont typeface="Arial" panose="020B0604020202020204" pitchFamily="34" charset="0"/>
              <a:buChar char="•"/>
            </a:pPr>
            <a:r>
              <a:rPr lang="en-US" sz="1200" dirty="0"/>
              <a:t>detailed mechanisms are TBD.</a:t>
            </a:r>
          </a:p>
          <a:p>
            <a:pPr marL="0" indent="0"/>
            <a:r>
              <a:rPr lang="en-US" sz="1400" b="0" i="1" dirty="0"/>
              <a:t>Supporting</a:t>
            </a:r>
            <a:r>
              <a:rPr lang="en-US" sz="1400" i="1" dirty="0"/>
              <a:t> </a:t>
            </a:r>
            <a:r>
              <a:rPr lang="en-US" sz="1400" b="0" i="1" dirty="0"/>
              <a:t>documents: 24/742r1, 24/538r1, 24/1259r2, 24/1435r0</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017535009"/>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Straw Polls – ELR (1 hr)</a:t>
            </a:r>
          </a:p>
          <a:p>
            <a:pPr lvl="0">
              <a:buFont typeface="Arial" panose="020B0604020202020204" pitchFamily="34" charset="0"/>
              <a:buChar char="•"/>
            </a:pPr>
            <a:r>
              <a:rPr lang="en-GB" sz="1400" dirty="0"/>
              <a:t>Submissions - Preamble</a:t>
            </a:r>
          </a:p>
          <a:p>
            <a:pPr lvl="1">
              <a:buFont typeface="Arial" panose="020B0604020202020204" pitchFamily="34" charset="0"/>
              <a:buChar char="•"/>
            </a:pPr>
            <a:r>
              <a:rPr lang="en-US" sz="1200" dirty="0">
                <a:hlinkClick r:id="rId2"/>
              </a:rPr>
              <a:t>24/1644</a:t>
            </a:r>
            <a:r>
              <a:rPr lang="en-US" sz="1200" dirty="0"/>
              <a:t> Compact User field encodings						Brian Hart</a:t>
            </a:r>
          </a:p>
          <a:p>
            <a:pPr lvl="1">
              <a:buFont typeface="Arial" panose="020B0604020202020204" pitchFamily="34" charset="0"/>
              <a:buChar char="•"/>
            </a:pPr>
            <a:r>
              <a:rPr lang="en-US" sz="1200" dirty="0">
                <a:hlinkClick r:id="rId3"/>
              </a:rPr>
              <a:t>24/1645</a:t>
            </a:r>
            <a:r>
              <a:rPr lang="en-US" sz="1200" dirty="0"/>
              <a:t> Compact User field encodings - detailed examples			Brian Hart</a:t>
            </a:r>
            <a:endParaRPr lang="en-US" sz="1200" b="1" dirty="0"/>
          </a:p>
          <a:p>
            <a:pPr lvl="1">
              <a:buFont typeface="Arial" panose="020B0604020202020204" pitchFamily="34" charset="0"/>
              <a:buChar char="•"/>
            </a:pP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hlinkClick r:id="rId4"/>
              </a:rPr>
              <a:t>24/1695</a:t>
            </a: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rPr>
              <a:t> 11bn </a:t>
            </a:r>
            <a:r>
              <a:rPr kumimoji="0" lang="fr-FR" sz="1200" b="0" i="0" u="none" strike="noStrike" kern="1200" cap="none" spc="0" normalizeH="0" baseline="0" noProof="0" dirty="0" err="1">
                <a:ln>
                  <a:noFill/>
                </a:ln>
                <a:solidFill>
                  <a:prstClr val="black"/>
                </a:solidFill>
                <a:effectLst/>
                <a:uLnTx/>
                <a:uFillTx/>
                <a:ea typeface="MS Gothic" panose="020B0609070205080204" pitchFamily="49" charset="-128"/>
              </a:rPr>
              <a:t>signaling</a:t>
            </a:r>
            <a:r>
              <a:rPr kumimoji="0" lang="fr-FR" sz="1200" b="0" i="0" u="none" strike="noStrike" kern="1200" cap="none" spc="0" normalizeH="0" baseline="0" noProof="0" dirty="0">
                <a:ln>
                  <a:noFill/>
                </a:ln>
                <a:solidFill>
                  <a:prstClr val="black"/>
                </a:solidFill>
                <a:effectLst/>
                <a:uLnTx/>
                <a:uFillTx/>
                <a:ea typeface="MS Gothic" panose="020B0609070205080204" pitchFamily="49" charset="-128"/>
              </a:rPr>
              <a:t> design for extra MCS, UEQM, 2xLDPC		You-Wei Chen</a:t>
            </a:r>
          </a:p>
          <a:p>
            <a:pPr lvl="1">
              <a:buFont typeface="Arial" panose="020B0604020202020204" pitchFamily="34" charset="0"/>
              <a:buChar char="•"/>
            </a:pPr>
            <a:r>
              <a:rPr lang="en-US" sz="1200" dirty="0">
                <a:hlinkClick r:id="rId5"/>
              </a:rPr>
              <a:t>24/1772</a:t>
            </a:r>
            <a:r>
              <a:rPr lang="en-US" sz="1200" dirty="0"/>
              <a:t> Signaling for UHR PPDU follow up					Ross J. Yu</a:t>
            </a:r>
          </a:p>
          <a:p>
            <a:pPr lvl="1">
              <a:buFont typeface="Arial" panose="020B0604020202020204" pitchFamily="34" charset="0"/>
              <a:buChar char="•"/>
            </a:pPr>
            <a:r>
              <a:rPr lang="en-GB" sz="1200" b="0" i="0" u="none" strike="noStrike" kern="1200" dirty="0">
                <a:solidFill>
                  <a:srgbClr val="FF0000"/>
                </a:solidFill>
                <a:effectLst/>
                <a:ea typeface="MS Gothic" panose="020B0609070205080204" pitchFamily="49" charset="-128"/>
                <a:hlinkClick r:id="rId6"/>
              </a:rPr>
              <a:t>24/1826</a:t>
            </a:r>
            <a:r>
              <a:rPr lang="en-GB" sz="1200" b="0" i="0" u="none" strike="noStrike" kern="1200" dirty="0">
                <a:solidFill>
                  <a:srgbClr val="FF0000"/>
                </a:solidFill>
                <a:effectLst/>
                <a:ea typeface="MS Gothic" panose="020B0609070205080204" pitchFamily="49" charset="-128"/>
              </a:rPr>
              <a:t> </a:t>
            </a:r>
            <a:r>
              <a:rPr lang="en-GB" sz="1200" b="0" i="0" u="none" strike="noStrike" kern="1200" dirty="0">
                <a:solidFill>
                  <a:srgbClr val="000000"/>
                </a:solidFill>
                <a:effectLst/>
                <a:ea typeface="MS Gothic" panose="020B0609070205080204" pitchFamily="49" charset="-128"/>
              </a:rPr>
              <a:t>5 bit MCS Table 							Ron Porat</a:t>
            </a:r>
          </a:p>
          <a:p>
            <a:pPr marL="800100" lvl="1" indent="-342900">
              <a:buFont typeface="Arial" panose="020B0604020202020204" pitchFamily="34" charset="0"/>
              <a:buChar char="•"/>
            </a:pPr>
            <a:r>
              <a:rPr lang="en-US" sz="1200" dirty="0">
                <a:hlinkClick r:id="rId7"/>
              </a:rPr>
              <a:t>24/1830</a:t>
            </a:r>
            <a:r>
              <a:rPr lang="en-US" sz="1200" dirty="0"/>
              <a:t> Efficient UHR-SIG encoding						Sigurd Schelstraete</a:t>
            </a:r>
          </a:p>
          <a:p>
            <a:pPr marL="800100" lvl="1" indent="-342900">
              <a:buFont typeface="Arial" panose="020B0604020202020204" pitchFamily="34" charset="0"/>
              <a:buChar char="•"/>
            </a:pPr>
            <a:r>
              <a:rPr lang="en-US" sz="1200" dirty="0">
                <a:hlinkClick r:id="rId8"/>
              </a:rPr>
              <a:t>24/1831</a:t>
            </a:r>
            <a:r>
              <a:rPr lang="en-US" sz="1200" dirty="0"/>
              <a:t> UHR U-SIG and UHR-SIG common field general design		Juan Fang</a:t>
            </a:r>
          </a:p>
          <a:p>
            <a:pPr lvl="1">
              <a:buFont typeface="Arial" panose="020B0604020202020204" pitchFamily="34" charset="0"/>
              <a:buChar char="•"/>
            </a:pPr>
            <a:r>
              <a:rPr lang="en-US" sz="1200" dirty="0">
                <a:cs typeface="+mn-cs"/>
                <a:hlinkClick r:id="rId9"/>
              </a:rPr>
              <a:t>24/1834</a:t>
            </a:r>
            <a:r>
              <a:rPr lang="en-US" sz="1200" dirty="0">
                <a:cs typeface="+mn-cs"/>
              </a:rPr>
              <a:t> 11bn Non-ELR Signaling Design for New Features			Alice Chen</a:t>
            </a:r>
          </a:p>
          <a:p>
            <a:pPr lvl="1">
              <a:buFont typeface="Arial" panose="020B0604020202020204" pitchFamily="34" charset="0"/>
              <a:buChar char="•"/>
            </a:pPr>
            <a:r>
              <a:rPr lang="en-US" sz="1200" dirty="0">
                <a:hlinkClick r:id="rId10"/>
              </a:rPr>
              <a:t>24/1840</a:t>
            </a:r>
            <a:r>
              <a:rPr lang="en-US" sz="1200" dirty="0"/>
              <a:t> UHR MU PPDU user info field signaling				Rui Cao</a:t>
            </a:r>
            <a:endParaRPr lang="en-GB" sz="1200" dirty="0"/>
          </a:p>
          <a:p>
            <a:pPr lvl="1">
              <a:buFont typeface="Arial" panose="020B0604020202020204" pitchFamily="34" charset="0"/>
              <a:buChar char="•"/>
            </a:pPr>
            <a:r>
              <a:rPr lang="en-GB" sz="1200" dirty="0">
                <a:hlinkClick r:id="rId11"/>
              </a:rPr>
              <a:t>24/1864</a:t>
            </a:r>
            <a:r>
              <a:rPr lang="en-GB" sz="1200" dirty="0"/>
              <a:t> MAP PPDU Consideration and Harmonized U-SIG </a:t>
            </a:r>
            <a:r>
              <a:rPr lang="en-GB" sz="1200" dirty="0" err="1"/>
              <a:t>Signaling</a:t>
            </a:r>
            <a:r>
              <a:rPr lang="en-GB" sz="1200" dirty="0"/>
              <a:t>	You-Wei Chen</a:t>
            </a:r>
          </a:p>
          <a:p>
            <a:pPr>
              <a:buFont typeface="Arial" panose="020B0604020202020204" pitchFamily="34" charset="0"/>
              <a:buChar char="•"/>
            </a:pPr>
            <a:r>
              <a:rPr lang="en-GB" sz="1400" dirty="0"/>
              <a:t>AoB:</a:t>
            </a:r>
          </a:p>
          <a:p>
            <a:pPr lvl="0">
              <a:buFont typeface="Arial" panose="020B0604020202020204" pitchFamily="34" charset="0"/>
              <a:buChar char="•"/>
            </a:pPr>
            <a:r>
              <a:rPr lang="en-GB" sz="14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1518454104"/>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Shengquan Hu– ELR: </a:t>
            </a:r>
            <a:r>
              <a:rPr lang="en-GB" sz="1400" b="0" i="0" u="none" strike="noStrike" dirty="0">
                <a:solidFill>
                  <a:srgbClr val="000000"/>
                </a:solidFill>
                <a:effectLst/>
                <a:hlinkClick r:id="rId2"/>
              </a:rPr>
              <a:t>24/1488r1</a:t>
            </a:r>
            <a:endParaRPr lang="en-US" sz="1400" dirty="0"/>
          </a:p>
          <a:p>
            <a:pPr>
              <a:buFont typeface="Arial" panose="020B0604020202020204" pitchFamily="34" charset="0"/>
              <a:buChar char="•"/>
            </a:pPr>
            <a:r>
              <a:rPr lang="en-US" sz="1400" dirty="0"/>
              <a:t>SP2 – Juan Fang – ELR: </a:t>
            </a:r>
            <a:r>
              <a:rPr lang="en-GB" sz="1400" b="0" i="0" u="none" strike="noStrike" dirty="0">
                <a:solidFill>
                  <a:srgbClr val="000000"/>
                </a:solidFill>
                <a:effectLst/>
                <a:hlinkClick r:id="rId3"/>
              </a:rPr>
              <a:t>24/1590</a:t>
            </a:r>
            <a:endParaRPr lang="en-US" sz="1400" dirty="0"/>
          </a:p>
          <a:p>
            <a:pPr>
              <a:buFont typeface="Arial" panose="020B0604020202020204" pitchFamily="34" charset="0"/>
              <a:buChar char="•"/>
            </a:pPr>
            <a:r>
              <a:rPr lang="en-US" sz="1400" dirty="0"/>
              <a:t>SP3 – Rethna Pulikkoonattu – ELR: </a:t>
            </a:r>
            <a:r>
              <a:rPr lang="en-GB" sz="1400" b="0" i="0" u="none" strike="noStrike" dirty="0">
                <a:solidFill>
                  <a:srgbClr val="000000"/>
                </a:solidFill>
                <a:effectLst/>
                <a:hlinkClick r:id="rId4"/>
              </a:rPr>
              <a:t>24/1571r1</a:t>
            </a:r>
            <a:endParaRPr lang="en-US" sz="1400" dirty="0"/>
          </a:p>
          <a:p>
            <a:pPr>
              <a:buFont typeface="Arial" panose="020B0604020202020204" pitchFamily="34" charset="0"/>
              <a:buChar char="•"/>
            </a:pPr>
            <a:r>
              <a:rPr lang="en-US" sz="1400" dirty="0"/>
              <a:t>SP4 – Hari Ram Balakrishnan – ELR: </a:t>
            </a:r>
            <a:r>
              <a:rPr lang="en-GB" sz="1400" b="0" i="0" u="none" strike="noStrike" dirty="0">
                <a:solidFill>
                  <a:srgbClr val="000000"/>
                </a:solidFill>
                <a:effectLst/>
                <a:hlinkClick r:id="rId5"/>
              </a:rPr>
              <a:t>24/1592</a:t>
            </a:r>
            <a:endParaRPr lang="en-GB" sz="1400" b="0" i="0" u="none" strike="noStrike" dirty="0">
              <a:solidFill>
                <a:srgbClr val="000000"/>
              </a:solidFill>
              <a:effectLst/>
            </a:endParaRPr>
          </a:p>
          <a:p>
            <a:pPr>
              <a:buFont typeface="Arial" panose="020B0604020202020204" pitchFamily="34" charset="0"/>
              <a:buChar char="•"/>
            </a:pPr>
            <a:r>
              <a:rPr lang="en-US" sz="1400" dirty="0"/>
              <a:t>SP5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SP6 –  Dongguk Lim – PHY header: </a:t>
            </a:r>
            <a:r>
              <a:rPr lang="en-GB" sz="1400" b="0" i="0" u="none" strike="noStrike" dirty="0">
                <a:solidFill>
                  <a:srgbClr val="000000"/>
                </a:solidFill>
                <a:effectLst/>
              </a:rPr>
              <a:t>24/1427r1</a:t>
            </a:r>
            <a:r>
              <a:rPr lang="en-GB" sz="1400" dirty="0"/>
              <a:t> </a:t>
            </a:r>
            <a:endParaRPr lang="en-US" sz="1400" dirty="0"/>
          </a:p>
          <a:p>
            <a:pPr>
              <a:buFont typeface="Arial" panose="020B0604020202020204" pitchFamily="34" charset="0"/>
              <a:buChar char="•"/>
            </a:pPr>
            <a:r>
              <a:rPr lang="en-US" sz="1400" dirty="0"/>
              <a:t>SP7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SP8 – Ron Porat – CBF: </a:t>
            </a:r>
            <a:r>
              <a:rPr lang="en-GB" sz="1400" b="0" i="0" u="none" strike="noStrike" dirty="0">
                <a:solidFill>
                  <a:srgbClr val="000000"/>
                </a:solidFill>
                <a:effectLst/>
              </a:rPr>
              <a:t>24/1568</a:t>
            </a:r>
          </a:p>
          <a:p>
            <a:pPr>
              <a:buFont typeface="Arial" panose="020B0604020202020204" pitchFamily="34" charset="0"/>
              <a:buChar char="•"/>
            </a:pPr>
            <a:r>
              <a:rPr lang="en-US" sz="1400" dirty="0"/>
              <a:t>SP9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SP10 – Sameer Vermani – CBF: </a:t>
            </a:r>
            <a:r>
              <a:rPr lang="en-GB" sz="1400" b="0" i="0" u="none" strike="noStrike" dirty="0">
                <a:solidFill>
                  <a:srgbClr val="000000"/>
                </a:solidFill>
                <a:effectLst/>
              </a:rPr>
              <a:t>1542r0</a:t>
            </a:r>
            <a:endParaRPr lang="en-US" sz="1400" dirty="0"/>
          </a:p>
          <a:p>
            <a:pPr>
              <a:buFont typeface="Arial" panose="020B0604020202020204" pitchFamily="34" charset="0"/>
              <a:buChar char="•"/>
            </a:pPr>
            <a:r>
              <a:rPr lang="en-US" sz="1400" dirty="0"/>
              <a:t>SP11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SP12 – Sameer Vermani – CBF: </a:t>
            </a:r>
            <a:r>
              <a:rPr lang="en-GB" sz="1400" b="0" i="0" u="none" strike="noStrike" dirty="0">
                <a:solidFill>
                  <a:srgbClr val="000000"/>
                </a:solidFill>
                <a:effectLst/>
              </a:rPr>
              <a:t>1542r0</a:t>
            </a:r>
          </a:p>
          <a:p>
            <a:pPr>
              <a:buFont typeface="Arial" panose="020B0604020202020204" pitchFamily="34" charset="0"/>
              <a:buChar char="•"/>
            </a:pPr>
            <a:r>
              <a:rPr lang="en-US" sz="1400" dirty="0"/>
              <a:t>SP13 – Rethna Pulikkoonattu – 2x LDPC: </a:t>
            </a:r>
            <a:r>
              <a:rPr lang="en-GB" sz="1400" b="0" i="0" u="none" strike="noStrike" dirty="0">
                <a:solidFill>
                  <a:srgbClr val="000000"/>
                </a:solidFill>
                <a:effectLst/>
              </a:rPr>
              <a:t>24/1985</a:t>
            </a:r>
            <a:endParaRPr lang="en-US" sz="1400" dirty="0"/>
          </a:p>
          <a:p>
            <a:pPr>
              <a:buFont typeface="Arial" panose="020B0604020202020204" pitchFamily="34" charset="0"/>
              <a:buChar char="•"/>
            </a:pPr>
            <a:r>
              <a:rPr lang="en-US" sz="1400" dirty="0"/>
              <a:t>SP14 – Rethna Pulikkoonattu – 2x LDPC: </a:t>
            </a:r>
            <a:r>
              <a:rPr lang="en-GB" sz="1400" b="0" i="0" u="none" strike="noStrike" dirty="0">
                <a:solidFill>
                  <a:srgbClr val="000000"/>
                </a:solidFill>
                <a:effectLst/>
              </a:rPr>
              <a:t>24/1985</a:t>
            </a:r>
          </a:p>
          <a:p>
            <a:pPr>
              <a:buFont typeface="Arial" panose="020B0604020202020204" pitchFamily="34" charset="0"/>
              <a:buChar char="•"/>
            </a:pPr>
            <a:r>
              <a:rPr lang="en-US" sz="1400" dirty="0"/>
              <a:t>SP15 –Shengquan – 2xLDPC: </a:t>
            </a:r>
            <a:r>
              <a:rPr lang="en-GB" sz="1400" b="0" i="0" u="none" strike="noStrike" dirty="0">
                <a:solidFill>
                  <a:srgbClr val="000000"/>
                </a:solidFill>
                <a:effectLst/>
              </a:rPr>
              <a:t>24/1828r0</a:t>
            </a:r>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98492666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Roaming + Coexistence + L4S part 1 (1 hr)</a:t>
            </a:r>
          </a:p>
          <a:p>
            <a:pPr>
              <a:buFont typeface="Arial" panose="020B0604020202020204" pitchFamily="34" charset="0"/>
              <a:buChar char="•"/>
            </a:pPr>
            <a:r>
              <a:rPr lang="en-GB" sz="1600" dirty="0"/>
              <a:t>Submissions – Coex Part 3</a:t>
            </a:r>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2"/>
              </a:rPr>
              <a:t>24/1559</a:t>
            </a:r>
            <a:r>
              <a:rPr lang="en-US" sz="1400" dirty="0"/>
              <a:t> </a:t>
            </a:r>
            <a:r>
              <a:rPr lang="en-US" sz="1400" b="0" i="0" u="none" strike="noStrike" kern="1200" dirty="0">
                <a:solidFill>
                  <a:srgbClr val="000000"/>
                </a:solidFill>
                <a:effectLst/>
                <a:ea typeface="MS Gothic" panose="020B0609070205080204" pitchFamily="49" charset="-128"/>
              </a:rPr>
              <a:t>In-device-coexistence next steps</a:t>
            </a:r>
            <a:r>
              <a:rPr lang="en-US" sz="1400" dirty="0"/>
              <a:t> 					</a:t>
            </a:r>
            <a:r>
              <a:rPr lang="en-US" sz="1400" b="0" i="0" u="none" strike="noStrike" kern="1200" dirty="0">
                <a:solidFill>
                  <a:srgbClr val="000000"/>
                </a:solidFill>
                <a:effectLst/>
                <a:ea typeface="MS Gothic" panose="020B0609070205080204" pitchFamily="49" charset="-128"/>
              </a:rPr>
              <a:t>Sindhu Verma</a:t>
            </a:r>
            <a:r>
              <a:rPr lang="en-US" sz="1400" dirty="0"/>
              <a:t> </a:t>
            </a:r>
            <a:endParaRPr lang="en-GB" sz="1400" dirty="0"/>
          </a:p>
          <a:p>
            <a:pPr lvl="1">
              <a:buFont typeface="Arial" panose="020B0604020202020204" pitchFamily="34" charset="0"/>
              <a:buChar char="•"/>
            </a:pPr>
            <a:r>
              <a:rPr lang="en-US" sz="1400" b="0" i="0" u="sng" strike="noStrike" kern="1200" dirty="0">
                <a:solidFill>
                  <a:srgbClr val="0563C1"/>
                </a:solidFill>
                <a:effectLst/>
                <a:ea typeface="MS Gothic" panose="020B0609070205080204" pitchFamily="49" charset="-128"/>
                <a:hlinkClick r:id="rId3"/>
              </a:rPr>
              <a:t>24/1562</a:t>
            </a:r>
            <a:r>
              <a:rPr lang="en-US" sz="1400" dirty="0"/>
              <a:t> </a:t>
            </a:r>
            <a:r>
              <a:rPr lang="en-US" sz="1400" b="0" i="0" u="none" strike="noStrike" kern="1200" dirty="0">
                <a:solidFill>
                  <a:srgbClr val="000000"/>
                </a:solidFill>
                <a:effectLst/>
                <a:ea typeface="MS Gothic" panose="020B0609070205080204" pitchFamily="49" charset="-128"/>
              </a:rPr>
              <a:t>in-device coexistence follow up</a:t>
            </a:r>
            <a:r>
              <a:rPr lang="en-US" sz="1400" dirty="0"/>
              <a:t> 					</a:t>
            </a:r>
            <a:r>
              <a:rPr lang="en-US" sz="1400" b="0" i="0" u="none" strike="noStrike" kern="1200" dirty="0">
                <a:solidFill>
                  <a:srgbClr val="000000"/>
                </a:solidFill>
                <a:effectLst/>
                <a:ea typeface="MS Gothic" panose="020B0609070205080204" pitchFamily="49" charset="-128"/>
              </a:rPr>
              <a:t>Liwen Chu</a:t>
            </a:r>
            <a:r>
              <a:rPr lang="en-US" sz="1400" dirty="0"/>
              <a:t> </a:t>
            </a:r>
          </a:p>
          <a:p>
            <a:pPr lvl="1">
              <a:buFont typeface="Arial" panose="020B0604020202020204" pitchFamily="34" charset="0"/>
              <a:buChar char="•"/>
            </a:pPr>
            <a:r>
              <a:rPr lang="en-US" sz="1400" dirty="0"/>
              <a:t>…</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08884223"/>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Giovanni Chisci – Roaming </a:t>
            </a:r>
          </a:p>
          <a:p>
            <a:pPr marL="0" indent="0"/>
            <a:r>
              <a:rPr lang="en-US" sz="1400" b="0" dirty="0"/>
              <a:t>Do you support the following for security in seamless roaming?</a:t>
            </a:r>
          </a:p>
          <a:p>
            <a:pPr>
              <a:buFont typeface="Arial" panose="020B0604020202020204" pitchFamily="34" charset="0"/>
              <a:buChar char="•"/>
            </a:pPr>
            <a:r>
              <a:rPr lang="en-US" sz="1400" b="0" dirty="0"/>
              <a:t>When a non-AP MLD is in the process of roaming from the current AP MLD to a target AP MLD, the same PTKSA shall be used to communicate with the current AP MLD and the target AP MLD</a:t>
            </a:r>
          </a:p>
          <a:p>
            <a:pPr marL="0" indent="0"/>
            <a:r>
              <a:rPr lang="en-US" sz="1400" b="0" i="1" dirty="0"/>
              <a:t>Supporting documents: 24/0052, 23/1884, 23/1996, 24/830, 24/0083, 24/0101, 24/0396, 24/0655, 23/2157 </a:t>
            </a:r>
          </a:p>
          <a:p>
            <a:pPr>
              <a:buFont typeface="Arial" panose="020B0604020202020204" pitchFamily="34" charset="0"/>
              <a:buChar char="•"/>
            </a:pPr>
            <a:r>
              <a:rPr lang="en-US" sz="1400" dirty="0"/>
              <a:t>SP2 – Sherief Helwa – Coexistence </a:t>
            </a:r>
          </a:p>
          <a:p>
            <a:pPr marL="0" indent="0"/>
            <a:r>
              <a:rPr lang="en-US" sz="1400" b="0" dirty="0"/>
              <a:t>Do you support defining the following fields for unavailability indication in M-STA BA frames:</a:t>
            </a:r>
          </a:p>
          <a:p>
            <a:pPr>
              <a:buFont typeface="Arial" panose="020B0604020202020204" pitchFamily="34" charset="0"/>
              <a:buChar char="•"/>
            </a:pPr>
            <a:r>
              <a:rPr lang="en-US" sz="1400" b="0" dirty="0"/>
              <a:t>an Unavailability Target Start Time field defined as the TSF time at which the STA becomes unavailable (duration and resolution TBD, expectation is to use a portion of the TSF)</a:t>
            </a:r>
          </a:p>
          <a:p>
            <a:pPr>
              <a:buFont typeface="Arial" panose="020B0604020202020204" pitchFamily="34" charset="0"/>
              <a:buChar char="•"/>
            </a:pPr>
            <a:r>
              <a:rPr lang="en-US" sz="1400" b="0" dirty="0"/>
              <a:t>an Unavailability Duration field defined as the time during which the STA is unavailable (field may be not present or set to an unknown value)</a:t>
            </a:r>
          </a:p>
          <a:p>
            <a:pPr marL="0" indent="0"/>
            <a:r>
              <a:rPr lang="en-US" sz="1400" b="0" i="1" dirty="0"/>
              <a:t>Supporting documents: 24/543, 24/857, 24/1226, 24/1247, 24/1558</a:t>
            </a:r>
          </a:p>
          <a:p>
            <a:pPr marL="0" indent="0"/>
            <a:endParaRPr lang="en-US" sz="14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53548072"/>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1"/>
            <a:ext cx="7770813" cy="4419600"/>
          </a:xfrm>
        </p:spPr>
        <p:txBody>
          <a:bodyPr/>
          <a:lstStyle/>
          <a:p>
            <a:pPr>
              <a:buFont typeface="Arial" panose="020B0604020202020204" pitchFamily="34" charset="0"/>
              <a:buChar char="•"/>
            </a:pPr>
            <a:r>
              <a:rPr lang="en-US" sz="1400" dirty="0"/>
              <a:t>SP3 – Sherief Helwa – Coexistence </a:t>
            </a:r>
          </a:p>
          <a:p>
            <a:pPr marL="0" indent="0"/>
            <a:r>
              <a:rPr lang="en-US" sz="1200" b="0" dirty="0"/>
              <a:t>Do you support to define a special Feedback Per AID TID Info field (name TBD) that carries control feedback in the M-BA frame?</a:t>
            </a:r>
          </a:p>
          <a:p>
            <a:pPr>
              <a:buFont typeface="Arial" panose="020B0604020202020204" pitchFamily="34" charset="0"/>
              <a:buChar char="•"/>
            </a:pPr>
            <a:r>
              <a:rPr lang="en-US" sz="1200" b="0" dirty="0"/>
              <a:t>The control feedback (i.e. unavailability indication) is carried instead of the BlockAck Bitmap in that Feedback Per AID TID Info field</a:t>
            </a:r>
          </a:p>
          <a:p>
            <a:pPr>
              <a:buFont typeface="Arial" panose="020B0604020202020204" pitchFamily="34" charset="0"/>
              <a:buChar char="•"/>
            </a:pPr>
            <a:r>
              <a:rPr lang="en-US" sz="1200" b="0" dirty="0"/>
              <a:t>The Ack Type subfield of the Per AID TID Info field is set to 0 and the TID subfield of the Per AID TID Info field is set to a reserved value</a:t>
            </a:r>
          </a:p>
          <a:p>
            <a:pPr>
              <a:buFont typeface="Arial" panose="020B0604020202020204" pitchFamily="34" charset="0"/>
              <a:buChar char="•"/>
            </a:pPr>
            <a:r>
              <a:rPr lang="en-US" sz="1200" b="0" dirty="0"/>
              <a:t>The AID11 subfield of this Per AID TID Info field is set to a reserved TBD value if the control feedback is addressed to all STAs or to the AID11 that identifies the intended recipient STA</a:t>
            </a:r>
          </a:p>
          <a:p>
            <a:pPr>
              <a:buFont typeface="Arial" panose="020B0604020202020204" pitchFamily="34" charset="0"/>
              <a:buChar char="•"/>
            </a:pPr>
            <a:r>
              <a:rPr lang="en-US" sz="1200" b="0" dirty="0"/>
              <a:t>The Starting Sequence Number field of this Per AID TID Info field is reserved</a:t>
            </a:r>
          </a:p>
          <a:p>
            <a:pPr marL="0" indent="0"/>
            <a:r>
              <a:rPr lang="en-US" sz="1200" b="0" i="1" dirty="0"/>
              <a:t>Supporting documents: 24/543, 24/857, 24/1226, 24/1247, 24/1558</a:t>
            </a:r>
          </a:p>
          <a:p>
            <a:pPr marL="342900" marR="0" lvl="0" indent="-342900">
              <a:lnSpc>
                <a:spcPct val="115000"/>
              </a:lnSpc>
              <a:spcBef>
                <a:spcPts val="0"/>
              </a:spcBef>
              <a:spcAft>
                <a:spcPts val="800"/>
              </a:spcAft>
              <a:buFont typeface="Arial" panose="020B0604020202020204" pitchFamily="34" charset="0"/>
              <a:buChar char="•"/>
              <a:tabLst>
                <a:tab pos="457200" algn="l"/>
              </a:tabLst>
            </a:pP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SP4 –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Sherief Helwa </a:t>
            </a:r>
            <a:r>
              <a:rPr lang="en-US" sz="1400" b="1" kern="100" dirty="0">
                <a:effectLst/>
                <a:latin typeface="Times New Roman" panose="02020603050405020304" pitchFamily="18" charset="0"/>
                <a:ea typeface="Aptos" panose="020B0004020202020204" pitchFamily="34" charset="0"/>
                <a:cs typeface="Times New Roman" panose="02020603050405020304" pitchFamily="18" charset="0"/>
              </a:rPr>
              <a:t>– </a:t>
            </a:r>
            <a:r>
              <a:rPr lang="en-GB" sz="1400" b="1" kern="100" dirty="0">
                <a:effectLst/>
                <a:latin typeface="Times New Roman" panose="02020603050405020304" pitchFamily="18" charset="0"/>
                <a:ea typeface="Aptos" panose="020B0004020202020204" pitchFamily="34" charset="0"/>
                <a:cs typeface="Times New Roman" panose="02020603050405020304" pitchFamily="18" charset="0"/>
              </a:rPr>
              <a:t>Coexistence </a:t>
            </a:r>
            <a:endParaRPr lang="en-US" sz="1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Define a mechanism (based on management level signaling) that allows a STA to provide an update to its peer STA of specific operational Tx/Rx parameters (which parameters is TBD, focusing generally on local constraints (for example, coexistence constraints))</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Bef>
                <a:spcPts val="0"/>
              </a:spcBef>
              <a:spcAft>
                <a:spcPts val="800"/>
              </a:spcAft>
            </a:pPr>
            <a:r>
              <a:rPr lang="en-US" sz="1200" b="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Supporting documents: 23/1934, 23/1964, 23/2002, 23/2078</a:t>
            </a:r>
            <a:endParaRPr lang="en-US" sz="1200" b="0" kern="100" dirty="0">
              <a:effectLst/>
              <a:latin typeface="Aptos" panose="020B0004020202020204" pitchFamily="34" charset="0"/>
              <a:ea typeface="Aptos" panose="020B0004020202020204" pitchFamily="34" charset="0"/>
              <a:cs typeface="Times New Roman" panose="02020603050405020304" pitchFamily="18" charset="0"/>
            </a:endParaRPr>
          </a:p>
          <a:p>
            <a:pPr>
              <a:buFont typeface="Arial" panose="020B0604020202020204" pitchFamily="34" charset="0"/>
              <a:buChar char="•"/>
            </a:pPr>
            <a:endParaRPr lang="en-US" sz="900" dirty="0"/>
          </a:p>
          <a:p>
            <a:pPr marL="0" indent="0"/>
            <a:endParaRPr lang="en-US" sz="9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3798966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SP5 – Sherief Helwa – Coexistence </a:t>
            </a:r>
          </a:p>
          <a:p>
            <a:pPr marL="0" indent="0"/>
            <a:r>
              <a:rPr lang="en-US" sz="1200" b="0" dirty="0"/>
              <a:t>Do you support that the parameter update mechanism based on management level signaling allows a non-AP STA to transition in/out of a limited operation/capability mode</a:t>
            </a:r>
          </a:p>
          <a:p>
            <a:pPr>
              <a:buFont typeface="Arial" panose="020B0604020202020204" pitchFamily="34" charset="0"/>
              <a:buChar char="•"/>
            </a:pPr>
            <a:r>
              <a:rPr lang="en-US" sz="1200" b="0" dirty="0"/>
              <a:t>A STA in limited operation/capability mode changes one or more of the following TX/RX parameters: Maximum PPDU duration, Maximum MCS, use of LDPC, use of HT-immediate BlockAck, Disabled Subchannel bitmap, etc.</a:t>
            </a:r>
          </a:p>
          <a:p>
            <a:pPr>
              <a:buFont typeface="Arial" panose="020B0604020202020204" pitchFamily="34" charset="0"/>
              <a:buChar char="•"/>
            </a:pPr>
            <a:r>
              <a:rPr lang="en-US" sz="1200" b="0" dirty="0"/>
              <a:t>Optional/mandatory TBD</a:t>
            </a:r>
          </a:p>
          <a:p>
            <a:pPr marL="0" indent="0"/>
            <a:r>
              <a:rPr lang="en-US" sz="1200" b="0" i="1" dirty="0"/>
              <a:t>Supporting documents: 23/1934, 23/1964, 23/2002, 23/2078</a:t>
            </a:r>
          </a:p>
          <a:p>
            <a:pPr>
              <a:buFont typeface="Arial" panose="020B0604020202020204" pitchFamily="34" charset="0"/>
              <a:buChar char="•"/>
            </a:pPr>
            <a:r>
              <a:rPr lang="en-US" sz="1200" dirty="0"/>
              <a:t>SP6 – Sherief Helwa – Coexistence </a:t>
            </a:r>
          </a:p>
          <a:p>
            <a:pPr marL="0" indent="0"/>
            <a:r>
              <a:rPr lang="en-US" sz="1200" b="0" dirty="0"/>
              <a:t>Do you agree with the following:</a:t>
            </a:r>
          </a:p>
          <a:p>
            <a:pPr>
              <a:buFont typeface="Arial" panose="020B0604020202020204" pitchFamily="34" charset="0"/>
              <a:buChar char="•"/>
            </a:pPr>
            <a:r>
              <a:rPr lang="en-US" sz="1200" b="0" dirty="0"/>
              <a:t>Unavailability Target Start Time is indicated using 9 bits with a granularity of 64us</a:t>
            </a:r>
          </a:p>
          <a:p>
            <a:pPr>
              <a:buFont typeface="Arial" panose="020B0604020202020204" pitchFamily="34" charset="0"/>
              <a:buChar char="•"/>
            </a:pPr>
            <a:r>
              <a:rPr lang="en-US" sz="1200" b="0" dirty="0"/>
              <a:t>Unavailability Duration is indicated using 9 bits with a granularity of 64us</a:t>
            </a:r>
          </a:p>
          <a:p>
            <a:pPr marL="0" indent="0"/>
            <a:r>
              <a:rPr lang="en-US" sz="1200" b="0" i="1" dirty="0"/>
              <a:t>Supporting documents: 24/543, 24/857, 24/1226, 24/1247, 24/1558</a:t>
            </a:r>
          </a:p>
          <a:p>
            <a:pPr>
              <a:buFont typeface="Arial" panose="020B0604020202020204" pitchFamily="34" charset="0"/>
              <a:buChar char="•"/>
            </a:pPr>
            <a:r>
              <a:rPr lang="en-US" sz="1200" dirty="0"/>
              <a:t>SP7 – Liwen Chu – Coexistence </a:t>
            </a:r>
          </a:p>
          <a:p>
            <a:pPr marL="0" indent="0"/>
            <a:r>
              <a:rPr lang="en-US" sz="1200" b="0" dirty="0"/>
              <a:t>Do you support to use BSRP Trigger frame as a UHR Initial Control frame (ICF) sent:</a:t>
            </a:r>
          </a:p>
          <a:p>
            <a:pPr>
              <a:buFont typeface="Arial" panose="020B0604020202020204" pitchFamily="34" charset="0"/>
              <a:buChar char="•"/>
            </a:pPr>
            <a:r>
              <a:rPr lang="en-US" sz="1200" b="0" dirty="0"/>
              <a:t>From an AP for soliciting response in TB PPDU format from one or more scheduled STAs, and to allow an M-BA frame to be included in the TB PPDU sent by the UHR scheduled STAs in response, when carrying feedback (i.e. unavailability) information or when the response is protected</a:t>
            </a:r>
          </a:p>
          <a:p>
            <a:pPr lvl="1">
              <a:buFont typeface="Arial" panose="020B0604020202020204" pitchFamily="34" charset="0"/>
              <a:buChar char="•"/>
            </a:pPr>
            <a:r>
              <a:rPr lang="en-US" sz="1100" dirty="0"/>
              <a:t>BSRP Trigger frame follows baseline rules for the format of the solicited TB-PPDU</a:t>
            </a:r>
          </a:p>
          <a:p>
            <a:pPr marL="0" indent="0"/>
            <a:r>
              <a:rPr lang="en-US" sz="1200" b="0" i="1" dirty="0"/>
              <a:t>Supporting documents: 24/494r2, 24/1226r0, 24/1558r1, 24/1562r0</a:t>
            </a:r>
          </a:p>
          <a:p>
            <a:pPr marL="0" indent="0"/>
            <a:endParaRPr lang="en-US" sz="1200" b="0" i="1"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645286899"/>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SP8 – Liwen Chu – Coexistence </a:t>
            </a:r>
          </a:p>
          <a:p>
            <a:pPr marL="0" indent="0"/>
            <a:r>
              <a:rPr lang="en-US" sz="1400" b="0" dirty="0"/>
              <a:t>Do you support to use M-STA BA for Initial Control Response frame (ICR) for DL and UL, at least when carrying feedbacks (i.e. unavailability feedback)?</a:t>
            </a:r>
          </a:p>
          <a:p>
            <a:pPr marL="0" indent="0"/>
            <a:r>
              <a:rPr lang="en-US" sz="1400" b="0" i="1" dirty="0"/>
              <a:t>Supporting documents: 24/857r1, 24/494r2, 24/1226r0, 24/1558r1</a:t>
            </a:r>
          </a:p>
          <a:p>
            <a:pPr>
              <a:buFont typeface="Arial" panose="020B0604020202020204" pitchFamily="34" charset="0"/>
              <a:buChar char="•"/>
            </a:pPr>
            <a:r>
              <a:rPr lang="en-US" sz="1400" dirty="0"/>
              <a:t>SP9 – </a:t>
            </a:r>
            <a:r>
              <a:rPr lang="en-US" sz="1400" dirty="0" err="1"/>
              <a:t>Hongwon</a:t>
            </a:r>
            <a:r>
              <a:rPr lang="en-US" sz="1400" dirty="0"/>
              <a:t> Lee – Coexistence </a:t>
            </a:r>
          </a:p>
          <a:p>
            <a:pPr marL="0" indent="0"/>
            <a:r>
              <a:rPr lang="en-US" sz="1400" b="0" dirty="0"/>
              <a:t>Do you agree to include the following into the 11bn SFD?</a:t>
            </a:r>
          </a:p>
          <a:p>
            <a:pPr>
              <a:buFont typeface="Arial" panose="020B0604020202020204" pitchFamily="34" charset="0"/>
              <a:buChar char="•"/>
            </a:pPr>
            <a:r>
              <a:rPr lang="en-US" sz="1400" b="0" dirty="0"/>
              <a:t>11bn defines or reuse/update existing mechanism for a UHR AP to report long term (periodic) unavailability</a:t>
            </a:r>
          </a:p>
          <a:p>
            <a:pPr lvl="1">
              <a:buFont typeface="Arial" panose="020B0604020202020204" pitchFamily="34" charset="0"/>
              <a:buChar char="•"/>
            </a:pPr>
            <a:r>
              <a:rPr lang="en-US" sz="1200" dirty="0"/>
              <a:t>Applies when the peer STA(s) supports the mechanism</a:t>
            </a:r>
          </a:p>
          <a:p>
            <a:pPr marL="0" indent="0"/>
            <a:r>
              <a:rPr lang="en-US" sz="1400" b="0" i="1" dirty="0"/>
              <a:t>Supporting documents: 24/1108</a:t>
            </a:r>
          </a:p>
          <a:p>
            <a:pPr>
              <a:buFont typeface="Arial" panose="020B0604020202020204" pitchFamily="34" charset="0"/>
              <a:buChar char="•"/>
            </a:pPr>
            <a:r>
              <a:rPr lang="en-US" sz="1400" dirty="0"/>
              <a:t>SP10 – Maulik Vaidya – L4S </a:t>
            </a:r>
          </a:p>
          <a:p>
            <a:pPr marL="0" indent="0"/>
            <a:r>
              <a:rPr lang="en-US" sz="1400" b="0" dirty="0"/>
              <a:t>Do you agree to define an optional mechanism in 802.11bn which allows for communication of relevant ECN information from IPv4/v6 header (TOS/Traffic Class fields)  to aid in QoS handling (e.g. for L4S classification) of traffic flows by the MAC layer?</a:t>
            </a:r>
          </a:p>
          <a:p>
            <a:pPr>
              <a:buFont typeface="Arial" panose="020B0604020202020204" pitchFamily="34" charset="0"/>
              <a:buChar char="•"/>
            </a:pPr>
            <a:r>
              <a:rPr lang="en-US" sz="1400" b="0" dirty="0"/>
              <a:t>NOTE 1 – The exact mechanism is TBD.</a:t>
            </a:r>
          </a:p>
          <a:p>
            <a:pPr marL="0" indent="0"/>
            <a:r>
              <a:rPr lang="en-US" sz="1400" b="0" i="1" dirty="0"/>
              <a:t>Supporting documents: 24/0399, 24/0384, 24/0818 (update 11/08)</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28312367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PHY Agenda–PM2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PHY header + CBF (1 hr)</a:t>
            </a:r>
          </a:p>
          <a:p>
            <a:pPr lvl="0">
              <a:buFont typeface="Arial" panose="020B0604020202020204" pitchFamily="34" charset="0"/>
              <a:buChar char="•"/>
            </a:pPr>
            <a:r>
              <a:rPr lang="en-GB" sz="1600" dirty="0"/>
              <a:t>Submissions – DRU LTF + DRU Misc. Part 1</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24/1726</a:t>
            </a:r>
            <a:r>
              <a:rPr lang="en-GB" sz="1400" dirty="0"/>
              <a:t>	Complementary Sequence-Based LTF Design for DRU		Rui Yang</a:t>
            </a:r>
          </a:p>
          <a:p>
            <a:pPr lvl="1">
              <a:buFont typeface="Arial" panose="020B0604020202020204" pitchFamily="34" charset="0"/>
              <a:buChar char="•"/>
            </a:pPr>
            <a:r>
              <a:rPr lang="en-GB" sz="1400" dirty="0">
                <a:hlinkClick r:id="rId3"/>
              </a:rPr>
              <a:t>24/1754</a:t>
            </a:r>
            <a:r>
              <a:rPr lang="en-GB" sz="1400" dirty="0"/>
              <a:t>	20-mhz-uhr-ltf-sequence-for-dru					Eunsung Park</a:t>
            </a:r>
          </a:p>
          <a:p>
            <a:pPr lvl="1">
              <a:buFont typeface="Arial" panose="020B0604020202020204" pitchFamily="34" charset="0"/>
              <a:buChar char="•"/>
            </a:pPr>
            <a:r>
              <a:rPr lang="en-US" sz="1400" dirty="0">
                <a:hlinkClick r:id="rId4"/>
              </a:rPr>
              <a:t>24/1796</a:t>
            </a:r>
            <a:r>
              <a:rPr lang="en-US" sz="1400" dirty="0"/>
              <a:t> New LTF Sequences for DRU						Mahmoud Kamel</a:t>
            </a:r>
          </a:p>
          <a:p>
            <a:pPr lvl="1">
              <a:buFont typeface="Arial" panose="020B0604020202020204" pitchFamily="34" charset="0"/>
              <a:buChar char="•"/>
            </a:pPr>
            <a:r>
              <a:rPr lang="en-GB" sz="1400" dirty="0">
                <a:hlinkClick r:id="rId5"/>
              </a:rPr>
              <a:t>24/1744</a:t>
            </a:r>
            <a:r>
              <a:rPr lang="en-GB" sz="1400" dirty="0"/>
              <a:t>	Discussion on DRU Indication Follow-up				Mengshi Hu</a:t>
            </a:r>
          </a:p>
          <a:p>
            <a:pPr lvl="1">
              <a:buFont typeface="Arial" panose="020B0604020202020204" pitchFamily="34" charset="0"/>
              <a:buChar char="•"/>
            </a:pPr>
            <a:r>
              <a:rPr lang="en-GB" sz="1400" dirty="0">
                <a:hlinkClick r:id="rId6"/>
              </a:rPr>
              <a:t>24/1753</a:t>
            </a:r>
            <a:r>
              <a:rPr lang="en-GB" sz="1400" dirty="0"/>
              <a:t>	</a:t>
            </a:r>
            <a:r>
              <a:rPr lang="en-GB" sz="1400" dirty="0" err="1"/>
              <a:t>Signaling</a:t>
            </a:r>
            <a:r>
              <a:rPr lang="en-GB" sz="1400" dirty="0"/>
              <a:t>-for-</a:t>
            </a:r>
            <a:r>
              <a:rPr lang="en-GB" sz="1400" dirty="0" err="1"/>
              <a:t>dru</a:t>
            </a:r>
            <a:r>
              <a:rPr lang="en-GB" sz="1400" dirty="0"/>
              <a:t>-in-trigger-frame-follow-up			Eunsung Park</a:t>
            </a: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8232659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solidFill>
                  <a:schemeClr val="tx1"/>
                </a:solidFill>
              </a:rPr>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5471781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Wednesday MAC Agenda–PM2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Miscellaneous (1 hr)</a:t>
            </a:r>
          </a:p>
          <a:p>
            <a:pPr lvl="0">
              <a:buFont typeface="Arial" panose="020B0604020202020204" pitchFamily="34" charset="0"/>
              <a:buChar char="•"/>
            </a:pPr>
            <a:r>
              <a:rPr lang="en-GB" sz="1600" dirty="0"/>
              <a:t>Submissions – Power Save + C-RTWT Part 1</a:t>
            </a:r>
          </a:p>
          <a:p>
            <a:pPr lvl="1">
              <a:buFont typeface="Arial" panose="020B0604020202020204" pitchFamily="34" charset="0"/>
              <a:buChar char="•"/>
            </a:pPr>
            <a:r>
              <a:rPr lang="en-GB" sz="1400" b="0" i="0" u="sng" strike="noStrike" kern="1200" dirty="0">
                <a:solidFill>
                  <a:srgbClr val="0563C1"/>
                </a:solidFill>
                <a:effectLst/>
                <a:ea typeface="MS Gothic" panose="020B0609070205080204" pitchFamily="49" charset="-128"/>
                <a:hlinkClick r:id="rId2"/>
              </a:rPr>
              <a:t>24/1261</a:t>
            </a:r>
            <a:r>
              <a:rPr lang="en-US" sz="1400" dirty="0">
                <a:effectLst/>
              </a:rPr>
              <a:t> </a:t>
            </a:r>
            <a:r>
              <a:rPr lang="en-GB" sz="1400" b="0" i="0" u="none" strike="noStrike" kern="1200" dirty="0">
                <a:solidFill>
                  <a:srgbClr val="000000"/>
                </a:solidFill>
                <a:effectLst/>
                <a:ea typeface="MS Gothic" panose="020B0609070205080204" pitchFamily="49" charset="-128"/>
              </a:rPr>
              <a:t>Considerations on Client Power Save for 11bn</a:t>
            </a:r>
            <a:r>
              <a:rPr lang="en-US" sz="1400" dirty="0">
                <a:effectLst/>
              </a:rPr>
              <a:t> 			</a:t>
            </a:r>
            <a:r>
              <a:rPr lang="en-GB" sz="1400" b="0" i="0" u="none" strike="noStrike" kern="1200" dirty="0">
                <a:solidFill>
                  <a:srgbClr val="000000"/>
                </a:solidFill>
                <a:effectLst/>
                <a:ea typeface="MS Gothic" panose="020B0609070205080204" pitchFamily="49" charset="-128"/>
              </a:rPr>
              <a:t>Liuming Lu</a:t>
            </a:r>
          </a:p>
          <a:p>
            <a:pPr lvl="1">
              <a:buFont typeface="Arial" panose="020B0604020202020204" pitchFamily="34" charset="0"/>
              <a:buChar char="•"/>
            </a:pPr>
            <a:r>
              <a:rPr lang="en-US" sz="1400" b="0" i="0" u="none" strike="noStrike" kern="1200" dirty="0">
                <a:solidFill>
                  <a:srgbClr val="FF0000"/>
                </a:solidFill>
                <a:effectLst/>
                <a:ea typeface="MS Gothic" panose="020B0609070205080204" pitchFamily="49" charset="-128"/>
                <a:hlinkClick r:id="rId3"/>
              </a:rPr>
              <a:t>24/1512</a:t>
            </a:r>
            <a:r>
              <a:rPr lang="en-US" sz="1400" dirty="0"/>
              <a:t> </a:t>
            </a:r>
            <a:r>
              <a:rPr lang="en-US" sz="1400" b="0" i="0" u="none" strike="noStrike" kern="1200" dirty="0">
                <a:solidFill>
                  <a:srgbClr val="000000"/>
                </a:solidFill>
                <a:effectLst/>
                <a:ea typeface="MS Gothic" panose="020B0609070205080204" pitchFamily="49" charset="-128"/>
              </a:rPr>
              <a:t>High-Capability Protection in DPS</a:t>
            </a:r>
            <a:r>
              <a:rPr lang="en-US" sz="1400" dirty="0"/>
              <a:t> 					</a:t>
            </a:r>
            <a:r>
              <a:rPr lang="en-US" sz="1400" b="0" i="0" u="none" strike="noStrike" kern="1200" dirty="0" err="1">
                <a:solidFill>
                  <a:srgbClr val="000000"/>
                </a:solidFill>
                <a:effectLst/>
                <a:ea typeface="MS Gothic" panose="020B0609070205080204" pitchFamily="49" charset="-128"/>
              </a:rPr>
              <a:t>Maolin</a:t>
            </a:r>
            <a:r>
              <a:rPr lang="en-US" sz="1400" b="0" i="0" u="none" strike="noStrike" kern="1200" dirty="0">
                <a:solidFill>
                  <a:srgbClr val="000000"/>
                </a:solidFill>
                <a:effectLst/>
                <a:ea typeface="MS Gothic" panose="020B0609070205080204" pitchFamily="49" charset="-128"/>
              </a:rPr>
              <a:t> Zhang</a:t>
            </a:r>
            <a:r>
              <a:rPr lang="en-US" sz="1400" dirty="0"/>
              <a:t> </a:t>
            </a:r>
            <a:endParaRPr lang="en-GB" sz="1400" kern="1200" dirty="0">
              <a:ea typeface="MS Gothic" panose="020B0609070205080204" pitchFamily="49" charset="-128"/>
            </a:endParaRPr>
          </a:p>
          <a:p>
            <a:pPr lvl="1">
              <a:buFont typeface="Arial" panose="020B0604020202020204" pitchFamily="34" charset="0"/>
              <a:buChar char="•"/>
            </a:pPr>
            <a:r>
              <a:rPr lang="en-GB" sz="1400" b="0" i="0" u="none" strike="noStrike" dirty="0">
                <a:solidFill>
                  <a:srgbClr val="FF0000"/>
                </a:solidFill>
                <a:effectLst/>
                <a:hlinkClick r:id="rId4"/>
              </a:rPr>
              <a:t>24/1602</a:t>
            </a:r>
            <a:r>
              <a:rPr lang="en-US" sz="1400" dirty="0">
                <a:effectLst/>
              </a:rPr>
              <a:t> </a:t>
            </a:r>
            <a:r>
              <a:rPr lang="en-GB" sz="1400" b="0" i="0" u="none" strike="noStrike" kern="1200" dirty="0">
                <a:solidFill>
                  <a:srgbClr val="000000"/>
                </a:solidFill>
                <a:effectLst/>
                <a:ea typeface="MS Gothic" panose="020B0609070205080204" pitchFamily="49" charset="-128"/>
              </a:rPr>
              <a:t>Power Save Enhancements in UHR</a:t>
            </a:r>
            <a:r>
              <a:rPr lang="en-US" sz="1400" dirty="0">
                <a:effectLst/>
              </a:rPr>
              <a:t> 					</a:t>
            </a:r>
            <a:r>
              <a:rPr lang="en-GB" sz="1400" b="0" i="0" u="none" strike="noStrike" kern="1200" dirty="0">
                <a:solidFill>
                  <a:srgbClr val="000000"/>
                </a:solidFill>
                <a:effectLst/>
                <a:ea typeface="MS Gothic" panose="020B0609070205080204" pitchFamily="49" charset="-128"/>
              </a:rPr>
              <a:t>Kumail Haider</a:t>
            </a:r>
            <a:r>
              <a:rPr lang="en-US" sz="1400" dirty="0">
                <a:effectLst/>
              </a:rPr>
              <a:t> </a:t>
            </a:r>
          </a:p>
          <a:p>
            <a:pPr lvl="1">
              <a:buFont typeface="Arial" panose="020B0604020202020204" pitchFamily="34" charset="0"/>
              <a:buChar char="•"/>
            </a:pPr>
            <a:r>
              <a:rPr lang="en-US" sz="1400" b="0" i="0" u="sng" strike="sngStrike" kern="1200" dirty="0">
                <a:solidFill>
                  <a:srgbClr val="FF0000"/>
                </a:solidFill>
                <a:effectLst/>
                <a:ea typeface="MS Gothic" panose="020B0609070205080204" pitchFamily="49" charset="-128"/>
                <a:hlinkClick r:id="rId5">
                  <a:extLst>
                    <a:ext uri="{A12FA001-AC4F-418D-AE19-62706E023703}">
                      <ahyp:hlinkClr xmlns:ahyp="http://schemas.microsoft.com/office/drawing/2018/hyperlinkcolor" val="tx"/>
                    </a:ext>
                  </a:extLst>
                </a:hlinkClick>
              </a:rPr>
              <a:t>24/0743</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Simulation results for MAP OBSS TWT management</a:t>
            </a:r>
            <a:r>
              <a:rPr lang="en-US" sz="1400" strike="sngStrike" dirty="0">
                <a:solidFill>
                  <a:srgbClr val="FF0000"/>
                </a:solidFill>
              </a:rPr>
              <a:t> 		</a:t>
            </a:r>
            <a:r>
              <a:rPr lang="en-US" sz="1400" b="0" i="0" u="none" strike="sngStrike" kern="1200" dirty="0">
                <a:solidFill>
                  <a:srgbClr val="FF0000"/>
                </a:solidFill>
                <a:effectLst/>
                <a:ea typeface="MS Gothic" panose="020B0609070205080204" pitchFamily="49" charset="-128"/>
              </a:rPr>
              <a:t>Patrice NEZOU</a:t>
            </a:r>
            <a:endParaRPr lang="en-GB" sz="1400" strike="sngStrike" dirty="0">
              <a:solidFill>
                <a:srgbClr val="FF0000"/>
              </a:solidFill>
            </a:endParaRPr>
          </a:p>
          <a:p>
            <a:pPr lvl="1">
              <a:buFont typeface="Arial" panose="020B0604020202020204" pitchFamily="34" charset="0"/>
              <a:buChar char="•"/>
            </a:pPr>
            <a:r>
              <a:rPr lang="en-US" sz="1400" strike="sngStrike" dirty="0">
                <a:solidFill>
                  <a:srgbClr val="FF0000"/>
                </a:solidFill>
              </a:rPr>
              <a:t>24/1401	Coordinated TDMA for Coordinated R-TWT 			</a:t>
            </a:r>
            <a:r>
              <a:rPr lang="en-US" sz="1400" strike="sngStrike" dirty="0" err="1">
                <a:solidFill>
                  <a:srgbClr val="FF0000"/>
                </a:solidFill>
              </a:rPr>
              <a:t>Jonghoe</a:t>
            </a:r>
            <a:r>
              <a:rPr lang="en-US" sz="1400" strike="sngStrike" dirty="0">
                <a:solidFill>
                  <a:srgbClr val="FF0000"/>
                </a:solidFill>
              </a:rPr>
              <a:t> Koo</a:t>
            </a:r>
            <a:endParaRPr lang="en-GB" sz="1400" strike="sngStrike" dirty="0">
              <a:solidFill>
                <a:srgbClr val="FF0000"/>
              </a:solidFill>
            </a:endParaRP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034965301"/>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SP1 – Maulik Vaidya – L4S </a:t>
            </a:r>
          </a:p>
          <a:p>
            <a:pPr marL="0" indent="0"/>
            <a:r>
              <a:rPr lang="en-US" sz="1200" b="0" dirty="0"/>
              <a:t>Do you agree to define an optional mechanism in 802.11bn which allows the MAC layer to indicate, to higher layers at the MAC/MLME-SAP boundary, the condition of congestion experienced (at or below MAC layer) to facilitate appropriate ECN markings by upper layers for IPv4/v6 packets?</a:t>
            </a:r>
          </a:p>
          <a:p>
            <a:pPr>
              <a:buFont typeface="Arial" panose="020B0604020202020204" pitchFamily="34" charset="0"/>
              <a:buChar char="•"/>
            </a:pPr>
            <a:r>
              <a:rPr lang="en-US" sz="1200" b="0" dirty="0"/>
              <a:t>NOTE 1 – The exact mechanism is TBD.</a:t>
            </a:r>
          </a:p>
          <a:p>
            <a:pPr>
              <a:buFont typeface="Arial" panose="020B0604020202020204" pitchFamily="34" charset="0"/>
              <a:buChar char="•"/>
            </a:pPr>
            <a:r>
              <a:rPr lang="en-US" sz="1200" b="0" dirty="0"/>
              <a:t>NOTE 2 – Criteria to determine the condition of congestion experienced is left to implementation and is therefore considered to be out of scope.</a:t>
            </a:r>
          </a:p>
          <a:p>
            <a:pPr marL="0" indent="0"/>
            <a:r>
              <a:rPr lang="en-US" sz="1200" b="0" i="1" dirty="0"/>
              <a:t>Supporting documents: 24/0399, 24/0384, 24/0818 (update 11/08)</a:t>
            </a:r>
          </a:p>
          <a:p>
            <a:pPr>
              <a:buFont typeface="Arial" panose="020B0604020202020204" pitchFamily="34" charset="0"/>
              <a:buChar char="•"/>
            </a:pPr>
            <a:r>
              <a:rPr lang="en-US" sz="1200" dirty="0"/>
              <a:t>SP2 – </a:t>
            </a:r>
            <a:r>
              <a:rPr lang="en-US" sz="1200" dirty="0" err="1"/>
              <a:t>Hongwon</a:t>
            </a:r>
            <a:r>
              <a:rPr lang="en-US" sz="1200" dirty="0"/>
              <a:t> Lee – Control </a:t>
            </a:r>
          </a:p>
          <a:p>
            <a:pPr marL="0" indent="0"/>
            <a:r>
              <a:rPr lang="en-US" sz="1200" b="0" dirty="0"/>
              <a:t>Do you agree to include the following into the 11bn SFD?</a:t>
            </a:r>
          </a:p>
          <a:p>
            <a:pPr>
              <a:buFont typeface="Arial" panose="020B0604020202020204" pitchFamily="34" charset="0"/>
              <a:buChar char="•"/>
            </a:pPr>
            <a:r>
              <a:rPr lang="en-US" sz="1200" b="0" dirty="0"/>
              <a:t>11bn allows Multi-STA BA to carry one or more feedback (e.g. BSR and/or unavailability) information</a:t>
            </a:r>
          </a:p>
          <a:p>
            <a:pPr lvl="1">
              <a:buFont typeface="Arial" panose="020B0604020202020204" pitchFamily="34" charset="0"/>
              <a:buChar char="•"/>
            </a:pPr>
            <a:r>
              <a:rPr lang="en-US" sz="1000" b="0" dirty="0"/>
              <a:t>How to include feedback information is TBD</a:t>
            </a:r>
          </a:p>
          <a:p>
            <a:pPr marL="0" indent="0"/>
            <a:r>
              <a:rPr lang="en-US" sz="1200" b="0" i="1" dirty="0"/>
              <a:t>Supporting documents: 24/0834</a:t>
            </a:r>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8584471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830388"/>
            <a:ext cx="7770813" cy="4645025"/>
          </a:xfrm>
        </p:spPr>
        <p:txBody>
          <a:bodyPr/>
          <a:lstStyle/>
          <a:p>
            <a:pPr>
              <a:buFont typeface="Arial" panose="020B0604020202020204" pitchFamily="34" charset="0"/>
              <a:buChar char="•"/>
            </a:pPr>
            <a:r>
              <a:rPr lang="en-US" sz="1200" dirty="0"/>
              <a:t>SP3 –Mohamed Abouelseoud – Low Latency</a:t>
            </a:r>
          </a:p>
          <a:p>
            <a:pPr marL="0" indent="0"/>
            <a:r>
              <a:rPr lang="en-US" sz="1200" b="0" dirty="0"/>
              <a:t>Define or improve an existing mechanism so that a non-AP STA that is a TXOP responder can indicate its low latency needs (for traffic between the </a:t>
            </a:r>
            <a:r>
              <a:rPr lang="en-US" sz="1200" b="0" dirty="0" err="1"/>
              <a:t>TxOP</a:t>
            </a:r>
            <a:r>
              <a:rPr lang="en-US" sz="1200" b="0" dirty="0"/>
              <a:t> responder and the </a:t>
            </a:r>
            <a:r>
              <a:rPr lang="en-US" sz="1200" b="0" dirty="0" err="1"/>
              <a:t>TxOP</a:t>
            </a:r>
            <a:r>
              <a:rPr lang="en-US" sz="1200" b="0" dirty="0"/>
              <a:t> Holder) in a control response frame. The TXOP holder should consider the indication in determining subsequent actions. Subsequent actions related to this indication are out of the scope of the standard.</a:t>
            </a:r>
          </a:p>
          <a:p>
            <a:pPr>
              <a:buFont typeface="Arial" panose="020B0604020202020204" pitchFamily="34" charset="0"/>
              <a:buChar char="•"/>
            </a:pPr>
            <a:r>
              <a:rPr lang="en-US" sz="1200" b="0" dirty="0"/>
              <a:t>Note: whether an AP can Indicate its Low latency needs is TBD</a:t>
            </a:r>
          </a:p>
          <a:p>
            <a:pPr marL="0" indent="0"/>
            <a:r>
              <a:rPr lang="en-US" sz="1200" b="0" i="1" dirty="0"/>
              <a:t>Supporting documents: [doc]</a:t>
            </a:r>
          </a:p>
          <a:p>
            <a:pPr>
              <a:buFont typeface="Arial" panose="020B0604020202020204" pitchFamily="34" charset="0"/>
              <a:buChar char="•"/>
            </a:pPr>
            <a:r>
              <a:rPr lang="en-US" sz="1200" dirty="0"/>
              <a:t>SP4 – Po-Kai Huang – Security</a:t>
            </a:r>
          </a:p>
          <a:p>
            <a:pPr marL="0" indent="0"/>
            <a:r>
              <a:rPr lang="en-US" sz="1200" b="0" dirty="0"/>
              <a:t>Do you support the following in 802.11bn?</a:t>
            </a:r>
          </a:p>
          <a:p>
            <a:pPr>
              <a:buFont typeface="Arial" panose="020B0604020202020204" pitchFamily="34" charset="0"/>
              <a:buChar char="•"/>
            </a:pPr>
            <a:r>
              <a:rPr lang="en-US" sz="1200" b="0" dirty="0"/>
              <a:t>Define Trigger frame protection</a:t>
            </a:r>
          </a:p>
          <a:p>
            <a:pPr>
              <a:buFont typeface="Arial" panose="020B0604020202020204" pitchFamily="34" charset="0"/>
              <a:buChar char="•"/>
            </a:pPr>
            <a:r>
              <a:rPr lang="en-US" sz="1200" b="0" dirty="0"/>
              <a:t>Define BAR frame protection for Compressed BAR and Multi-TID BAR variants</a:t>
            </a:r>
          </a:p>
          <a:p>
            <a:pPr>
              <a:buFont typeface="Arial" panose="020B0604020202020204" pitchFamily="34" charset="0"/>
              <a:buChar char="•"/>
            </a:pPr>
            <a:r>
              <a:rPr lang="en-US" sz="1200" b="0" dirty="0"/>
              <a:t>Define BA frame protection for Multi-STA BA variants</a:t>
            </a:r>
          </a:p>
          <a:p>
            <a:pPr marL="0" indent="0"/>
            <a:r>
              <a:rPr lang="en-US" sz="1200" b="0" i="1" dirty="0"/>
              <a:t>Supporting documents: [23/1995r0, 23/1933r0, 23/1914r2, 23/1915r1, 23/2001r2, 23/312r0, 23/286r0, 23/352r1, 23/1102r0, 24/535r0, 24/497r0, 24/547r2]</a:t>
            </a:r>
          </a:p>
          <a:p>
            <a:pPr>
              <a:buFont typeface="Arial" panose="020B0604020202020204" pitchFamily="34" charset="0"/>
              <a:buChar char="•"/>
            </a:pPr>
            <a:r>
              <a:rPr lang="en-US" sz="1200" dirty="0"/>
              <a:t>SP5 –Dibakar Das – QoS </a:t>
            </a:r>
          </a:p>
          <a:p>
            <a:pPr marL="0" indent="0"/>
            <a:r>
              <a:rPr lang="en-US" sz="1200" b="0" dirty="0"/>
              <a:t>Do you agree that UHR should allow more than two TIDs to be mapped to high priority ACs (i.e., VO or VI)?</a:t>
            </a:r>
          </a:p>
          <a:p>
            <a:pPr>
              <a:buFont typeface="Arial" panose="020B0604020202020204" pitchFamily="34" charset="0"/>
              <a:buChar char="•"/>
            </a:pPr>
            <a:r>
              <a:rPr lang="en-US" sz="1200" b="0" dirty="0"/>
              <a:t>Up to one TID for each AC currently assigned to BE and BK are remapped.</a:t>
            </a:r>
          </a:p>
          <a:p>
            <a:pPr>
              <a:buFont typeface="Arial" panose="020B0604020202020204" pitchFamily="34" charset="0"/>
              <a:buChar char="•"/>
            </a:pPr>
            <a:r>
              <a:rPr lang="en-US" sz="1200" b="0" dirty="0"/>
              <a:t>Those TIDs may be used dynamically (e.g., following an SCS flow setup).</a:t>
            </a:r>
          </a:p>
          <a:p>
            <a:pPr marL="0" indent="0"/>
            <a:r>
              <a:rPr lang="en-US" sz="1200" b="0" i="1" dirty="0"/>
              <a:t>Supporting documents: 24-463r1, 24/1899</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617121007"/>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4</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SP6 – Laurent – NPCA</a:t>
            </a:r>
          </a:p>
          <a:p>
            <a:pPr marL="0" indent="0"/>
            <a:r>
              <a:rPr lang="en-US" sz="1400" b="0" dirty="0"/>
              <a:t>Do you support that the event that triggers switching to the NPCA primary channel shall be</a:t>
            </a:r>
          </a:p>
          <a:p>
            <a:pPr>
              <a:buFont typeface="Arial" panose="020B0604020202020204" pitchFamily="34" charset="0"/>
              <a:buChar char="•"/>
            </a:pPr>
            <a:r>
              <a:rPr lang="en-US" sz="1400" b="0" dirty="0"/>
              <a:t>OBSS Control frame exchange (e.g., (MU-)RTS/CTS) or</a:t>
            </a:r>
          </a:p>
          <a:p>
            <a:pPr>
              <a:buFont typeface="Arial" panose="020B0604020202020204" pitchFamily="34" charset="0"/>
              <a:buChar char="•"/>
            </a:pPr>
            <a:r>
              <a:rPr lang="en-US" sz="1400" b="0" dirty="0"/>
              <a:t>OBSS HE/EHT/UHR PPDU</a:t>
            </a:r>
          </a:p>
          <a:p>
            <a:pPr marL="0" indent="0"/>
            <a:r>
              <a:rPr lang="en-US" sz="1400" b="0" i="1" dirty="0"/>
              <a:t>Supporting documents: [24/0495r0]</a:t>
            </a:r>
          </a:p>
          <a:p>
            <a:pPr>
              <a:buFont typeface="Arial" panose="020B0604020202020204" pitchFamily="34" charset="0"/>
              <a:buChar char="•"/>
            </a:pPr>
            <a:r>
              <a:rPr lang="en-US" sz="1400" dirty="0"/>
              <a:t>SP7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SP8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SP9 –X – Y</a:t>
            </a:r>
          </a:p>
          <a:p>
            <a:pPr marL="0" indent="0"/>
            <a:r>
              <a:rPr lang="en-GB" sz="1400" b="0" i="0" u="none" strike="noStrike" dirty="0">
                <a:solidFill>
                  <a:srgbClr val="000000"/>
                </a:solidFill>
                <a:effectLst/>
              </a:rPr>
              <a:t>[doc]</a:t>
            </a:r>
          </a:p>
          <a:p>
            <a:pPr>
              <a:buFont typeface="Arial" panose="020B0604020202020204" pitchFamily="34" charset="0"/>
              <a:buChar char="•"/>
            </a:pPr>
            <a:r>
              <a:rPr lang="en-US" sz="1400" dirty="0"/>
              <a:t>SP10 –X – Y</a:t>
            </a:r>
          </a:p>
          <a:p>
            <a:pPr marL="0" indent="0"/>
            <a:r>
              <a:rPr lang="en-GB" sz="1400" b="0" i="0" u="none" strike="noStrike" dirty="0">
                <a:solidFill>
                  <a:srgbClr val="000000"/>
                </a:solidFill>
                <a:effectLst/>
              </a:rPr>
              <a:t>[doc]</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2015867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Agenda–AM1 </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CBF + 2x LDPC + TBD (1 hr)</a:t>
            </a:r>
          </a:p>
          <a:p>
            <a:pPr lvl="0">
              <a:buFont typeface="Arial" panose="020B0604020202020204" pitchFamily="34" charset="0"/>
              <a:buChar char="•"/>
            </a:pPr>
            <a:r>
              <a:rPr lang="en-GB" sz="1600" dirty="0"/>
              <a:t>Submissions – DRU Misc. Part 2 + UEQM</a:t>
            </a:r>
            <a:endParaRPr lang="en-GB" sz="1000" strike="sngStrike" dirty="0">
              <a:solidFill>
                <a:schemeClr val="bg1">
                  <a:lumMod val="65000"/>
                </a:schemeClr>
              </a:solidFill>
            </a:endParaRPr>
          </a:p>
          <a:p>
            <a:pPr lvl="1">
              <a:buFont typeface="Arial" panose="020B0604020202020204" pitchFamily="34" charset="0"/>
              <a:buChar char="•"/>
            </a:pPr>
            <a:r>
              <a:rPr lang="en-GB" sz="1400" dirty="0">
                <a:hlinkClick r:id="rId2"/>
              </a:rPr>
              <a:t>24/1778</a:t>
            </a:r>
            <a:r>
              <a:rPr lang="en-GB" sz="1400" dirty="0"/>
              <a:t>	Distributed RU Distortion, Beamforming, Power Control		Rainer Strobel</a:t>
            </a:r>
          </a:p>
          <a:p>
            <a:pPr lvl="1">
              <a:buFont typeface="Arial" panose="020B0604020202020204" pitchFamily="34" charset="0"/>
              <a:buChar char="•"/>
            </a:pPr>
            <a:r>
              <a:rPr lang="en-GB" sz="1400" dirty="0">
                <a:solidFill>
                  <a:schemeClr val="tx1"/>
                </a:solidFill>
                <a:hlinkClick r:id="rId3"/>
              </a:rPr>
              <a:t>24/1745</a:t>
            </a:r>
            <a:r>
              <a:rPr lang="en-GB" sz="1400" dirty="0">
                <a:solidFill>
                  <a:schemeClr val="tx1"/>
                </a:solidFill>
              </a:rPr>
              <a:t>	Discussion on Frequency Domain UEQM					Mengshi Hu</a:t>
            </a:r>
          </a:p>
          <a:p>
            <a:pPr lvl="1">
              <a:buFont typeface="Arial" panose="020B0604020202020204" pitchFamily="34" charset="0"/>
              <a:buChar char="•"/>
            </a:pPr>
            <a:r>
              <a:rPr lang="en-GB" sz="1400" dirty="0">
                <a:solidFill>
                  <a:schemeClr val="tx1"/>
                </a:solidFill>
                <a:hlinkClick r:id="rId4"/>
              </a:rPr>
              <a:t>24/1807</a:t>
            </a:r>
            <a:r>
              <a:rPr lang="en-GB" sz="1400" dirty="0">
                <a:solidFill>
                  <a:schemeClr val="tx1"/>
                </a:solidFill>
              </a:rPr>
              <a:t>	Follow Up on UEQM Stream Parser						Ying Wang</a:t>
            </a:r>
          </a:p>
          <a:p>
            <a:pPr lvl="1">
              <a:buFont typeface="Arial" panose="020B0604020202020204" pitchFamily="34" charset="0"/>
              <a:buChar char="•"/>
            </a:pPr>
            <a:r>
              <a:rPr lang="en-GB" sz="1400" dirty="0">
                <a:solidFill>
                  <a:srgbClr val="FF0000"/>
                </a:solidFill>
              </a:rPr>
              <a:t>24/1832</a:t>
            </a:r>
            <a:r>
              <a:rPr lang="en-GB" sz="1400" dirty="0">
                <a:solidFill>
                  <a:schemeClr val="tx1"/>
                </a:solidFill>
              </a:rPr>
              <a:t>	Stream Parser for Unequal Modulation					Qinghua Li</a:t>
            </a:r>
            <a:endParaRPr lang="en-GB" sz="1400" dirty="0"/>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20841196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1DA6E7-3D8D-69C7-86DA-DE04741E2E0D}"/>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6EEBE577-1E3E-AB3C-5C8E-27E6C40B64DC}"/>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pPr marL="0" indent="0"/>
            <a:endParaRPr lang="en-US" sz="1600" dirty="0"/>
          </a:p>
        </p:txBody>
      </p:sp>
      <p:sp>
        <p:nvSpPr>
          <p:cNvPr id="4" name="Slide Number Placeholder 3">
            <a:extLst>
              <a:ext uri="{FF2B5EF4-FFF2-40B4-BE49-F238E27FC236}">
                <a16:creationId xmlns:a16="http://schemas.microsoft.com/office/drawing/2014/main" id="{78FF1618-C129-9FF7-75CC-B4A677CDBCC9}"/>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445F3407-A8AE-CD00-A23F-C6F72EAAE45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90C22AAC-A6D7-4E83-6CEB-72583BBB4A45}"/>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847894271"/>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Coexistence + L4S + Control (1 hr)</a:t>
            </a:r>
          </a:p>
          <a:p>
            <a:pPr lvl="0">
              <a:buFont typeface="Arial" panose="020B0604020202020204" pitchFamily="34" charset="0"/>
              <a:buChar char="•"/>
            </a:pPr>
            <a:r>
              <a:rPr lang="en-GB" sz="1600" dirty="0"/>
              <a:t>Submissions – Control </a:t>
            </a:r>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86620697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IM + ELR Part 1</a:t>
            </a:r>
          </a:p>
          <a:p>
            <a:pPr lvl="1">
              <a:buFont typeface="Arial" panose="020B0604020202020204" pitchFamily="34" charset="0"/>
              <a:buChar char="•"/>
            </a:pPr>
            <a:r>
              <a:rPr lang="en-US" sz="1400" dirty="0">
                <a:solidFill>
                  <a:srgbClr val="FF0000"/>
                </a:solidFill>
              </a:rPr>
              <a:t>24/1747	</a:t>
            </a:r>
            <a:r>
              <a:rPr lang="en-US" sz="1400" dirty="0"/>
              <a:t>Discussion on </a:t>
            </a:r>
            <a:r>
              <a:rPr lang="en-US" sz="1400" dirty="0" err="1"/>
              <a:t>Signalling</a:t>
            </a:r>
            <a:r>
              <a:rPr lang="en-US" sz="1400" dirty="0"/>
              <a:t> of </a:t>
            </a:r>
            <a:r>
              <a:rPr lang="en-US" sz="1400" dirty="0" err="1"/>
              <a:t>Add.l</a:t>
            </a:r>
            <a:r>
              <a:rPr lang="en-US" sz="1400" dirty="0"/>
              <a:t>. Pilots for Interference Mitigation	Ke Zhong</a:t>
            </a:r>
          </a:p>
          <a:p>
            <a:pPr lvl="1">
              <a:buFont typeface="Arial" panose="020B0604020202020204" pitchFamily="34" charset="0"/>
              <a:buChar char="•"/>
            </a:pPr>
            <a:r>
              <a:rPr lang="en-US" sz="1400" dirty="0">
                <a:solidFill>
                  <a:srgbClr val="FF0000"/>
                </a:solidFill>
              </a:rPr>
              <a:t>24/1785</a:t>
            </a:r>
            <a:r>
              <a:rPr lang="en-US" sz="1400" dirty="0"/>
              <a:t>	Interference Mitigation Pilots – Definitions					Shimi Shilo</a:t>
            </a:r>
          </a:p>
          <a:p>
            <a:pPr lvl="1">
              <a:buFont typeface="Arial" panose="020B0604020202020204" pitchFamily="34" charset="0"/>
              <a:buChar char="•"/>
            </a:pPr>
            <a:r>
              <a:rPr lang="en-US" sz="1400" dirty="0">
                <a:solidFill>
                  <a:srgbClr val="FF0000"/>
                </a:solidFill>
              </a:rPr>
              <a:t>24/1747</a:t>
            </a:r>
            <a:r>
              <a:rPr lang="en-US" sz="1400" dirty="0"/>
              <a:t>	Discussion on Transmission of ELR-SIG					Ke Zhong</a:t>
            </a:r>
          </a:p>
          <a:p>
            <a:pPr lvl="1">
              <a:buFont typeface="Arial" panose="020B0604020202020204" pitchFamily="34" charset="0"/>
              <a:buChar char="•"/>
            </a:pPr>
            <a:r>
              <a:rPr lang="en-US" sz="1400" dirty="0">
                <a:hlinkClick r:id="rId2"/>
              </a:rPr>
              <a:t>24/1764</a:t>
            </a:r>
            <a:r>
              <a:rPr lang="en-US" sz="1400" dirty="0"/>
              <a:t>	ELR PPDU follow up								Dongguk Lim</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84632981"/>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6058918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Technologies,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2024</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Agenda–AM2</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Security + QoS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C-RTWT Part 2 + QoS</a:t>
            </a:r>
          </a:p>
          <a:p>
            <a:pPr lvl="1">
              <a:buFont typeface="Arial" panose="020B0604020202020204" pitchFamily="34" charset="0"/>
              <a:buChar char="•"/>
            </a:pPr>
            <a:r>
              <a:rPr lang="en-US" sz="1400" dirty="0">
                <a:hlinkClick r:id="rId2"/>
              </a:rPr>
              <a:t>24/1457</a:t>
            </a:r>
            <a:r>
              <a:rPr lang="en-US" sz="1400" dirty="0"/>
              <a:t>	R-TWT Sharing								Gaius Y. H. Wee</a:t>
            </a:r>
          </a:p>
          <a:p>
            <a:pPr lvl="1">
              <a:buFont typeface="Arial" panose="020B0604020202020204" pitchFamily="34" charset="0"/>
              <a:buChar char="•"/>
            </a:pPr>
            <a:r>
              <a:rPr lang="en-US" sz="1400" dirty="0">
                <a:hlinkClick r:id="rId3"/>
              </a:rPr>
              <a:t>24/1577</a:t>
            </a:r>
            <a:r>
              <a:rPr lang="en-US" sz="1400" dirty="0"/>
              <a:t>	Non-Primary Channel Access During R-TWT Coordination	Leonardo </a:t>
            </a:r>
            <a:r>
              <a:rPr lang="en-US" sz="1400" dirty="0" err="1"/>
              <a:t>Lanante</a:t>
            </a:r>
            <a:endParaRPr lang="en-US" sz="1600" dirty="0"/>
          </a:p>
          <a:p>
            <a:pPr lvl="1">
              <a:buFont typeface="Arial" panose="020B0604020202020204" pitchFamily="34" charset="0"/>
              <a:buChar char="•"/>
            </a:pPr>
            <a:r>
              <a:rPr lang="en-US" sz="1400" dirty="0">
                <a:solidFill>
                  <a:srgbClr val="FF0000"/>
                </a:solidFill>
              </a:rPr>
              <a:t>24/0825</a:t>
            </a:r>
            <a:r>
              <a:rPr lang="en-US" sz="1400" dirty="0"/>
              <a:t>	Dynamic QoS								Rubayet Shafin</a:t>
            </a:r>
          </a:p>
          <a:p>
            <a:pPr lvl="1">
              <a:buFont typeface="Arial" panose="020B0604020202020204" pitchFamily="34" charset="0"/>
              <a:buChar char="•"/>
            </a:pPr>
            <a:r>
              <a:rPr lang="en-US" sz="1400" dirty="0">
                <a:hlinkClick r:id="rId4"/>
              </a:rPr>
              <a:t>24/1355</a:t>
            </a:r>
            <a:r>
              <a:rPr lang="en-US" sz="1400" dirty="0"/>
              <a:t>	Considerations on SCS Enhancement					SATO Takuhiro</a:t>
            </a:r>
          </a:p>
          <a:p>
            <a:pPr lvl="1">
              <a:buFont typeface="Arial" panose="020B0604020202020204" pitchFamily="34" charset="0"/>
              <a:buChar char="•"/>
            </a:pPr>
            <a:r>
              <a:rPr lang="en-US" sz="1400" dirty="0">
                <a:hlinkClick r:id="rId5"/>
              </a:rPr>
              <a:t>24/1438</a:t>
            </a:r>
            <a:r>
              <a:rPr lang="en-US" sz="1400" dirty="0"/>
              <a:t>	Enabling QoS Monitoring at AP Side					Guogang Huang</a:t>
            </a:r>
            <a:endParaRPr lang="en-GB" sz="14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622002728"/>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400" dirty="0"/>
              <a:t>SP1 – Laurent – NPCA</a:t>
            </a:r>
          </a:p>
          <a:p>
            <a:pPr marL="0" indent="0"/>
            <a:r>
              <a:rPr lang="en-US" sz="1400" b="0" dirty="0"/>
              <a:t>Do you support that the NPCA operation shall use the same EDCA parameters ((MU) EDCA Parameter Set, EPCS EDCA Parameters), on both the BSS primary channel and the NPCA primary channel.</a:t>
            </a:r>
          </a:p>
          <a:p>
            <a:pPr marL="0" indent="0"/>
            <a:r>
              <a:rPr lang="en-US" sz="1400" b="0" i="1" dirty="0"/>
              <a:t>Supporting documents: [24/0495r0]</a:t>
            </a:r>
          </a:p>
          <a:p>
            <a:pPr>
              <a:buFont typeface="Arial" panose="020B0604020202020204" pitchFamily="34" charset="0"/>
              <a:buChar char="•"/>
            </a:pPr>
            <a:r>
              <a:rPr lang="en-US" sz="1400" dirty="0"/>
              <a:t>SP2 – Laurent – Coex</a:t>
            </a:r>
          </a:p>
          <a:p>
            <a:pPr marL="0" indent="0"/>
            <a:r>
              <a:rPr lang="en-US" sz="1400" b="0" dirty="0"/>
              <a:t>Do you support that a non-AP STA that is a TXOP responder can indicate in a response frame 1) for how long it will be available, if known and/or 2) whether it will be unavailable after a specific point in time and, if known, for how long</a:t>
            </a:r>
          </a:p>
          <a:p>
            <a:pPr>
              <a:buFont typeface="Arial" panose="020B0604020202020204" pitchFamily="34" charset="0"/>
              <a:buChar char="•"/>
            </a:pPr>
            <a:r>
              <a:rPr lang="en-US" sz="1400" b="0" dirty="0"/>
              <a:t>the response frame is a multi-STA BlockAck frame sent by the non-AP STA in response to the initial control frame or to MPDUs that solicit an immediate response</a:t>
            </a:r>
          </a:p>
          <a:p>
            <a:pPr marL="0" indent="0"/>
            <a:r>
              <a:rPr lang="en-US" sz="1400" b="0" i="1" dirty="0"/>
              <a:t>Supporting documents: [23-2002]</a:t>
            </a:r>
          </a:p>
          <a:p>
            <a:r>
              <a:rPr lang="en-US" sz="1400" dirty="0"/>
              <a:t>SP3 – X – Y</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44080139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SP4 – X – Y</a:t>
            </a:r>
          </a:p>
          <a:p>
            <a:r>
              <a:rPr lang="en-US" sz="1400" b="0" i="1" dirty="0"/>
              <a:t>Supporting documents: […]</a:t>
            </a:r>
          </a:p>
          <a:p>
            <a:r>
              <a:rPr lang="en-US" sz="1400" dirty="0"/>
              <a:t>SP5 – X – Y</a:t>
            </a:r>
          </a:p>
          <a:p>
            <a:r>
              <a:rPr lang="en-US" sz="1400" b="0" i="1" dirty="0"/>
              <a:t>Supporting documents: […]</a:t>
            </a:r>
          </a:p>
          <a:p>
            <a:r>
              <a:rPr lang="en-US" sz="1400" dirty="0"/>
              <a:t>SP6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411334791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a:xfrm>
            <a:off x="685800" y="1981200"/>
            <a:ext cx="7770813" cy="4494213"/>
          </a:xfrm>
        </p:spPr>
        <p:txBody>
          <a:bodyPr/>
          <a:lstStyle/>
          <a:p>
            <a:r>
              <a:rPr lang="en-US" sz="1400" dirty="0"/>
              <a:t>SP7 – X – Y</a:t>
            </a:r>
          </a:p>
          <a:p>
            <a:r>
              <a:rPr lang="en-US" sz="1400" b="0" i="1" dirty="0"/>
              <a:t>Supporting documents: […]</a:t>
            </a:r>
          </a:p>
          <a:p>
            <a:r>
              <a:rPr lang="en-US" sz="1400" dirty="0"/>
              <a:t>SP8 – X – Y</a:t>
            </a:r>
          </a:p>
          <a:p>
            <a:r>
              <a:rPr lang="en-US" sz="1400" b="0" i="1" dirty="0"/>
              <a:t>Supporting documents: […]</a:t>
            </a:r>
          </a:p>
          <a:p>
            <a:r>
              <a:rPr lang="en-US" sz="1400" dirty="0"/>
              <a:t>SP9 – X – Y</a:t>
            </a:r>
          </a:p>
          <a:p>
            <a:r>
              <a:rPr lang="en-US" sz="1400" b="0" i="1" dirty="0"/>
              <a:t>Supporting documents: […]</a:t>
            </a:r>
          </a:p>
          <a:p>
            <a:r>
              <a:rPr lang="en-US" sz="1400" dirty="0"/>
              <a:t>SP10 – X – Y</a:t>
            </a:r>
          </a:p>
          <a:p>
            <a:r>
              <a:rPr lang="en-US" sz="1400" b="0" i="1" dirty="0"/>
              <a:t>Supporting documents: […]</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1178468829"/>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PHY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ELR Part 2</a:t>
            </a:r>
          </a:p>
          <a:p>
            <a:pPr lvl="1">
              <a:buFont typeface="Arial" panose="020B0604020202020204" pitchFamily="34" charset="0"/>
              <a:buChar char="•"/>
            </a:pPr>
            <a:r>
              <a:rPr lang="en-US" sz="1400" dirty="0">
                <a:solidFill>
                  <a:srgbClr val="FF0000"/>
                </a:solidFill>
              </a:rPr>
              <a:t>24/1766</a:t>
            </a:r>
            <a:r>
              <a:rPr lang="en-US" sz="1400" dirty="0"/>
              <a:t>	Pilot Value Design for ELR PPDU				Bo Gong</a:t>
            </a:r>
          </a:p>
          <a:p>
            <a:pPr lvl="1">
              <a:buFont typeface="Arial" panose="020B0604020202020204" pitchFamily="34" charset="0"/>
              <a:buChar char="•"/>
            </a:pPr>
            <a:r>
              <a:rPr lang="en-US" sz="1400" dirty="0">
                <a:solidFill>
                  <a:srgbClr val="FF0000"/>
                </a:solidFill>
              </a:rPr>
              <a:t>24/1768</a:t>
            </a:r>
            <a:r>
              <a:rPr lang="en-US" sz="1400" dirty="0"/>
              <a:t>	UL/DL Indication for ELR PPDU				Bo Gong</a:t>
            </a:r>
          </a:p>
          <a:p>
            <a:pPr lvl="1">
              <a:buFont typeface="Arial" panose="020B0604020202020204" pitchFamily="34" charset="0"/>
              <a:buChar char="•"/>
            </a:pPr>
            <a:r>
              <a:rPr lang="en-US" sz="1400" dirty="0">
                <a:hlinkClick r:id="rId2"/>
              </a:rPr>
              <a:t>24/1841</a:t>
            </a:r>
            <a:r>
              <a:rPr lang="en-US" sz="1400" dirty="0"/>
              <a:t>	UHR ELR design open topics					Rui Cao</a:t>
            </a:r>
          </a:p>
          <a:p>
            <a:pPr lvl="1">
              <a:buFont typeface="Arial" panose="020B0604020202020204" pitchFamily="34" charset="0"/>
              <a:buChar char="•"/>
            </a:pPr>
            <a:r>
              <a:rPr lang="en-US" sz="1400" dirty="0">
                <a:solidFill>
                  <a:srgbClr val="FF0000"/>
                </a:solidFill>
              </a:rPr>
              <a:t>24/1850</a:t>
            </a:r>
            <a:r>
              <a:rPr lang="en-US" sz="1400" dirty="0"/>
              <a:t>	Mid-Range Support for ELR PPDU				Junghoon Suh</a:t>
            </a:r>
            <a:endParaRPr lang="en-GB" sz="1400" dirty="0">
              <a:solidFill>
                <a:schemeClr val="tx1"/>
              </a:solidFill>
            </a:endParaRPr>
          </a:p>
          <a:p>
            <a:pPr>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232321899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SP1 –X – Y: </a:t>
            </a:r>
            <a:r>
              <a:rPr lang="en-GB" sz="1600" b="0" i="0" u="none" strike="noStrike" dirty="0">
                <a:solidFill>
                  <a:srgbClr val="000000"/>
                </a:solidFill>
                <a:effectLst/>
              </a:rPr>
              <a:t>doc</a:t>
            </a:r>
          </a:p>
          <a:p>
            <a:pPr>
              <a:buFont typeface="Arial" panose="020B0604020202020204" pitchFamily="34" charset="0"/>
              <a:buChar char="•"/>
            </a:pPr>
            <a:r>
              <a:rPr lang="en-US" sz="1600" dirty="0"/>
              <a:t>SP2 –X – Y: </a:t>
            </a:r>
            <a:r>
              <a:rPr lang="en-GB" sz="1600" b="0" i="0" u="none" strike="noStrike" dirty="0">
                <a:solidFill>
                  <a:srgbClr val="000000"/>
                </a:solidFill>
                <a:effectLst/>
              </a:rPr>
              <a:t>doc</a:t>
            </a:r>
          </a:p>
          <a:p>
            <a:pPr>
              <a:buFont typeface="Arial" panose="020B0604020202020204" pitchFamily="34" charset="0"/>
              <a:buChar char="•"/>
            </a:pPr>
            <a:r>
              <a:rPr lang="en-US" sz="1600" dirty="0"/>
              <a:t>SP3 –X – Y: </a:t>
            </a:r>
            <a:r>
              <a:rPr lang="en-GB" sz="1600" b="0" i="0" u="none" strike="noStrike" dirty="0">
                <a:solidFill>
                  <a:srgbClr val="000000"/>
                </a:solidFill>
                <a:effectLst/>
              </a:rPr>
              <a:t>doc</a:t>
            </a:r>
          </a:p>
          <a:p>
            <a:pPr marL="0" indent="0"/>
            <a:r>
              <a:rPr lang="en-GB" sz="1600" b="0" i="0" u="none" strike="noStrike" dirty="0">
                <a:solidFill>
                  <a:srgbClr val="000000"/>
                </a:solidFill>
                <a:effectLst/>
              </a:rPr>
              <a:t>…</a:t>
            </a:r>
          </a:p>
          <a:p>
            <a:endParaRPr lang="en-US" sz="16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231563337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FFFF00"/>
                </a:highlight>
              </a:rPr>
              <a:t>Thursday MAC Agenda–PM1</a:t>
            </a:r>
            <a:endParaRPr lang="en-US" dirty="0">
              <a:highlight>
                <a:srgbClr val="FF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Straw Polls – </a:t>
            </a:r>
            <a:r>
              <a:rPr lang="en-GB" sz="1600" dirty="0">
                <a:highlight>
                  <a:srgbClr val="FFFF00"/>
                </a:highlight>
              </a:rPr>
              <a:t>Topic</a:t>
            </a:r>
            <a:r>
              <a:rPr lang="en-GB" sz="1600" dirty="0"/>
              <a:t> (1 hr)</a:t>
            </a:r>
          </a:p>
          <a:p>
            <a:pPr lvl="0">
              <a:buFont typeface="Arial" panose="020B0604020202020204" pitchFamily="34" charset="0"/>
              <a:buChar char="•"/>
            </a:pPr>
            <a:r>
              <a:rPr lang="en-GB" sz="1600" dirty="0"/>
              <a:t>Submissions – NPCA + DSO + C-TDMA</a:t>
            </a:r>
            <a:endParaRPr lang="en-US" sz="1400" dirty="0"/>
          </a:p>
          <a:p>
            <a:pPr lvl="1">
              <a:buFont typeface="Arial" panose="020B0604020202020204" pitchFamily="34" charset="0"/>
              <a:buChar char="•"/>
            </a:pPr>
            <a:r>
              <a:rPr lang="en-US" sz="1200" dirty="0"/>
              <a:t>24/1093 Special scenarios in Non-Primary Channel Access				Sindhu Verma</a:t>
            </a:r>
          </a:p>
          <a:p>
            <a:pPr lvl="1">
              <a:buFont typeface="Arial" panose="020B0604020202020204" pitchFamily="34" charset="0"/>
              <a:buChar char="•"/>
            </a:pPr>
            <a:r>
              <a:rPr lang="en-US" sz="1200" dirty="0"/>
              <a:t>24/1523 NPCA During Intra-BSS Traffic On Primary Channel			Charlie </a:t>
            </a:r>
            <a:r>
              <a:rPr lang="en-US" sz="1200" dirty="0" err="1"/>
              <a:t>Pettersson</a:t>
            </a:r>
            <a:endParaRPr lang="en-US" sz="1400" dirty="0"/>
          </a:p>
          <a:p>
            <a:pPr lvl="1">
              <a:buFont typeface="Arial" panose="020B0604020202020204" pitchFamily="34" charset="0"/>
              <a:buChar char="•"/>
            </a:pPr>
            <a:r>
              <a:rPr lang="en-GB" sz="1200" dirty="0">
                <a:hlinkClick r:id="rId2"/>
              </a:rPr>
              <a:t>24/1157</a:t>
            </a:r>
            <a:r>
              <a:rPr lang="en-US" sz="1200" dirty="0"/>
              <a:t> </a:t>
            </a:r>
            <a:r>
              <a:rPr lang="en-GB" sz="1200" dirty="0"/>
              <a:t>Discussions on Dynamic Subchannel Operation</a:t>
            </a:r>
            <a:r>
              <a:rPr lang="en-US" sz="1200" dirty="0"/>
              <a:t> 				</a:t>
            </a:r>
            <a:r>
              <a:rPr lang="en-GB" sz="1200" dirty="0" err="1"/>
              <a:t>Hyeonjun</a:t>
            </a:r>
            <a:r>
              <a:rPr lang="en-GB" sz="1200" dirty="0"/>
              <a:t> Sung</a:t>
            </a:r>
            <a:r>
              <a:rPr lang="en-US" sz="1200" dirty="0"/>
              <a:t> </a:t>
            </a:r>
            <a:endParaRPr lang="en-US" sz="1400" dirty="0"/>
          </a:p>
          <a:p>
            <a:pPr lvl="1">
              <a:buFont typeface="Arial" panose="020B0604020202020204" pitchFamily="34" charset="0"/>
              <a:buChar char="•"/>
            </a:pPr>
            <a:r>
              <a:rPr lang="en-GB" sz="1200" dirty="0">
                <a:hlinkClick r:id="rId3"/>
              </a:rPr>
              <a:t>24/1375</a:t>
            </a:r>
            <a:r>
              <a:rPr lang="en-US" sz="1200" dirty="0"/>
              <a:t> </a:t>
            </a:r>
            <a:r>
              <a:rPr lang="en-GB" sz="1200" dirty="0"/>
              <a:t>C-TDMA analysis for time-sensitive traffic under congested scenarios</a:t>
            </a:r>
            <a:r>
              <a:rPr lang="en-US" sz="1200" dirty="0"/>
              <a:t> 	</a:t>
            </a:r>
            <a:r>
              <a:rPr lang="en-GB" sz="1200" dirty="0"/>
              <a:t>Inaki Val</a:t>
            </a:r>
            <a:r>
              <a:rPr lang="en-US" sz="1200" dirty="0"/>
              <a:t> </a:t>
            </a:r>
            <a:endParaRPr lang="en-GB" sz="1600" dirty="0"/>
          </a:p>
          <a:p>
            <a:pPr lvl="0">
              <a:buFont typeface="Arial" panose="020B0604020202020204" pitchFamily="34" charset="0"/>
              <a:buChar char="•"/>
            </a:pPr>
            <a:r>
              <a:rPr lang="en-GB" sz="1600" dirty="0"/>
              <a:t>AoB:</a:t>
            </a:r>
          </a:p>
          <a:p>
            <a:pPr lvl="0">
              <a:buFont typeface="Arial" panose="020B0604020202020204" pitchFamily="34" charset="0"/>
              <a:buChar char="•"/>
            </a:pPr>
            <a:r>
              <a:rPr lang="en-GB" sz="1600" dirty="0"/>
              <a:t>Adjourn</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Alfred Asterjadhi, Qualcomm Technologies, Inc.</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2024</a:t>
            </a:r>
            <a:endParaRPr lang="en-GB" dirty="0"/>
          </a:p>
        </p:txBody>
      </p:sp>
    </p:spTree>
    <p:extLst>
      <p:ext uri="{BB962C8B-B14F-4D97-AF65-F5344CB8AC3E}">
        <p14:creationId xmlns:p14="http://schemas.microsoft.com/office/powerpoint/2010/main" val="315819647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1</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400" dirty="0"/>
              <a:t>SP1 – Laurent – Coex</a:t>
            </a:r>
          </a:p>
          <a:p>
            <a:pPr marL="0" indent="0"/>
            <a:r>
              <a:rPr lang="en-US" sz="1400" b="0" dirty="0"/>
              <a:t>Do you support that a non-AP STA can request its associated AP to initiate TXOPs/frame exchanges with the STA with an initial control frame that enables the non-AP STA to include unavailability feedback in the initial response frame?</a:t>
            </a:r>
          </a:p>
          <a:p>
            <a:pPr marL="0" indent="0"/>
            <a:r>
              <a:rPr lang="en-US" sz="1400" b="0" dirty="0"/>
              <a:t>Supporting documents: [23-2002]</a:t>
            </a:r>
          </a:p>
          <a:p>
            <a:pPr>
              <a:buFont typeface="Arial" panose="020B0604020202020204" pitchFamily="34" charset="0"/>
              <a:buChar char="•"/>
            </a:pPr>
            <a:r>
              <a:rPr lang="en-US" sz="1400" dirty="0"/>
              <a:t>SP2 – Laurent – Coex</a:t>
            </a:r>
          </a:p>
          <a:p>
            <a:pPr marL="0" indent="0"/>
            <a:r>
              <a:rPr lang="en-US" sz="1400" b="0" dirty="0"/>
              <a:t>Do you support that if a UHR non-AP MLD operates in the eMLSR mode, then its associated UHR AP MLD, that supports transmitting intermediate FCS, shall include an intermediate FCS, if needed by the non-AP MLD, in every Initial Control Frames for eMLSR transmitted to the non-AP MLD through its affiliated APs on the eMLSR links?</a:t>
            </a:r>
          </a:p>
          <a:p>
            <a:pPr>
              <a:buFont typeface="Arial" panose="020B0604020202020204" pitchFamily="34" charset="0"/>
              <a:buChar char="•"/>
            </a:pPr>
            <a:r>
              <a:rPr lang="en-US" sz="1400" b="0" dirty="0"/>
              <a:t>Mandatory/optional support for transmitting intermediate FCS is TBD</a:t>
            </a:r>
          </a:p>
          <a:p>
            <a:pPr>
              <a:buFont typeface="Arial" panose="020B0604020202020204" pitchFamily="34" charset="0"/>
              <a:buChar char="•"/>
            </a:pPr>
            <a:r>
              <a:rPr lang="en-US" sz="1400" b="0" dirty="0"/>
              <a:t>The field that carries the Intermediate FCS shall be designed to be ignored by legacy STAs if they are scheduled in the same initial control frame</a:t>
            </a:r>
          </a:p>
          <a:p>
            <a:pPr>
              <a:buFont typeface="Arial" panose="020B0604020202020204" pitchFamily="34" charset="0"/>
              <a:buChar char="•"/>
            </a:pPr>
            <a:r>
              <a:rPr lang="en-US" sz="1400" b="0" dirty="0"/>
              <a:t>Note: intermediate FCS may not be needed, for instance, if the STA requires no padding. It is TBD whether an intermediate FCS can be avoided if a MIC is present.</a:t>
            </a:r>
          </a:p>
          <a:p>
            <a:pPr marL="0" indent="0"/>
            <a:r>
              <a:rPr lang="en-US" sz="1400" b="0" dirty="0"/>
              <a:t>Supporting documents: [24-1227r1]</a:t>
            </a:r>
          </a:p>
          <a:p>
            <a:endParaRPr lang="en-US" sz="14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778923064"/>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2</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200" dirty="0"/>
              <a:t>SP3 – Abdel – Coex</a:t>
            </a:r>
          </a:p>
          <a:p>
            <a:pPr marL="0" indent="0"/>
            <a:r>
              <a:rPr lang="en-US" sz="1200" b="0" dirty="0"/>
              <a:t>Do you support to include the following in the 11bn SFD:</a:t>
            </a:r>
          </a:p>
          <a:p>
            <a:pPr>
              <a:buFont typeface="Arial" panose="020B0604020202020204" pitchFamily="34" charset="0"/>
              <a:buChar char="•"/>
            </a:pPr>
            <a:r>
              <a:rPr lang="en-US" sz="1200" b="0" dirty="0"/>
              <a:t>An individually addressed BSRP Trigger, used as an ICF, can indicate whether the responding PPDU is a non-HT (duplicate) PPDU and contains a multi-STA BA?</a:t>
            </a:r>
          </a:p>
          <a:p>
            <a:pPr lvl="1">
              <a:buFont typeface="Arial" panose="020B0604020202020204" pitchFamily="34" charset="0"/>
              <a:buChar char="•"/>
            </a:pPr>
            <a:r>
              <a:rPr lang="en-US" sz="1100" dirty="0"/>
              <a:t>The indication (TBD whether reserved value or a reserved bit) is carried in the Common Info field of the BSRP Trigger frame</a:t>
            </a:r>
          </a:p>
          <a:p>
            <a:pPr marL="0" indent="0"/>
            <a:r>
              <a:rPr lang="en-US" sz="1200" b="0" i="1" dirty="0"/>
              <a:t>Supporting documents: [1550r0]</a:t>
            </a:r>
          </a:p>
          <a:p>
            <a:pPr>
              <a:buFont typeface="Arial" panose="020B0604020202020204" pitchFamily="34" charset="0"/>
              <a:buChar char="•"/>
            </a:pPr>
            <a:r>
              <a:rPr lang="en-US" sz="1200" dirty="0"/>
              <a:t>SP4 – Sanket – C-TDMA</a:t>
            </a:r>
          </a:p>
          <a:p>
            <a:pPr marL="0" indent="0"/>
            <a:r>
              <a:rPr lang="en-US" sz="1200" b="0" dirty="0"/>
              <a:t>Do you agree that a TXOP owner AP announces its intention of sharing a portion of the time resource of its TXOP for C-TDMA operation, in an Initial Control frame (exact ICF and name TBD) sent at the beginning of the TXOP and that the frame polls AP(s) with whom it may share the TXOP to determine their interest?</a:t>
            </a:r>
          </a:p>
          <a:p>
            <a:pPr>
              <a:buFont typeface="Arial" panose="020B0604020202020204" pitchFamily="34" charset="0"/>
              <a:buChar char="•"/>
            </a:pPr>
            <a:r>
              <a:rPr lang="en-US" sz="1200" b="0" dirty="0"/>
              <a:t>A TXOP owner AP that intends to share its TXOP is referred to as a sharing AP.</a:t>
            </a:r>
          </a:p>
          <a:p>
            <a:pPr>
              <a:buFont typeface="Arial" panose="020B0604020202020204" pitchFamily="34" charset="0"/>
              <a:buChar char="•"/>
            </a:pPr>
            <a:r>
              <a:rPr lang="en-US" sz="1200" b="0" dirty="0"/>
              <a:t>A candidate AP identified (polled) in the Initial Control frame is referred to as a polled AP.</a:t>
            </a:r>
          </a:p>
          <a:p>
            <a:pPr>
              <a:buFont typeface="Arial" panose="020B0604020202020204" pitchFamily="34" charset="0"/>
              <a:buChar char="•"/>
            </a:pPr>
            <a:r>
              <a:rPr lang="en-US" sz="1200" b="0" dirty="0"/>
              <a:t>The Duration field of the frame is set to the length of time required to transmit the solicited response frame plus one SIFS.</a:t>
            </a:r>
          </a:p>
          <a:p>
            <a:pPr>
              <a:buFont typeface="Arial" panose="020B0604020202020204" pitchFamily="34" charset="0"/>
              <a:buChar char="•"/>
            </a:pPr>
            <a:r>
              <a:rPr lang="en-US" sz="1200" b="0" dirty="0"/>
              <a:t>Whether or not the sharing AP is mandated to send the Initial Control frame that announces that intention is TBD.</a:t>
            </a:r>
          </a:p>
          <a:p>
            <a:pPr marL="0" indent="0"/>
            <a:r>
              <a:rPr lang="en-US" sz="1200" b="0" i="1" dirty="0"/>
              <a:t>Supporting documents: [11-23/1895, 11-24/0423, 11-24/1016, 11-24/1017, 11-24/1225]</a:t>
            </a:r>
          </a:p>
          <a:p>
            <a:endParaRPr lang="en-US" sz="1200" dirty="0"/>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3310848742"/>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953FE6-C292-E9EC-9B71-FDB6AE26809B}"/>
              </a:ext>
            </a:extLst>
          </p:cNvPr>
          <p:cNvSpPr>
            <a:spLocks noGrp="1"/>
          </p:cNvSpPr>
          <p:nvPr>
            <p:ph type="title"/>
          </p:nvPr>
        </p:nvSpPr>
        <p:spPr/>
        <p:txBody>
          <a:bodyPr/>
          <a:lstStyle/>
          <a:p>
            <a:r>
              <a:rPr lang="en-US" dirty="0"/>
              <a:t>Straw Polls – Part 3</a:t>
            </a:r>
          </a:p>
        </p:txBody>
      </p:sp>
      <p:sp>
        <p:nvSpPr>
          <p:cNvPr id="3" name="Content Placeholder 2">
            <a:extLst>
              <a:ext uri="{FF2B5EF4-FFF2-40B4-BE49-F238E27FC236}">
                <a16:creationId xmlns:a16="http://schemas.microsoft.com/office/drawing/2014/main" id="{0E25DE57-2085-E64A-FD26-86EA014AE0AA}"/>
              </a:ext>
            </a:extLst>
          </p:cNvPr>
          <p:cNvSpPr>
            <a:spLocks noGrp="1"/>
          </p:cNvSpPr>
          <p:nvPr>
            <p:ph idx="1"/>
          </p:nvPr>
        </p:nvSpPr>
        <p:spPr/>
        <p:txBody>
          <a:bodyPr/>
          <a:lstStyle/>
          <a:p>
            <a:pPr>
              <a:buFont typeface="Arial" panose="020B0604020202020204" pitchFamily="34" charset="0"/>
              <a:buChar char="•"/>
            </a:pPr>
            <a:r>
              <a:rPr lang="en-US" sz="1600" dirty="0"/>
              <a:t>SP5 – Sanket – C-TDMA</a:t>
            </a:r>
          </a:p>
          <a:p>
            <a:pPr marL="0" indent="0"/>
            <a:r>
              <a:rPr lang="en-US" sz="1600" b="0" dirty="0"/>
              <a:t>Do you agree that, as part of the CTDMA procedure, a candidate AP that is polled by the sharing AP shall provide, via a response,</a:t>
            </a:r>
          </a:p>
          <a:p>
            <a:pPr>
              <a:buFont typeface="Arial" panose="020B0604020202020204" pitchFamily="34" charset="0"/>
              <a:buChar char="•"/>
            </a:pPr>
            <a:r>
              <a:rPr lang="en-US" sz="1600" b="0" dirty="0"/>
              <a:t>Its intention not to participate in TXOP sharing during the current TXOP.</a:t>
            </a:r>
          </a:p>
          <a:p>
            <a:pPr>
              <a:buFont typeface="Arial" panose="020B0604020202020204" pitchFamily="34" charset="0"/>
              <a:buChar char="•"/>
            </a:pPr>
            <a:r>
              <a:rPr lang="en-US" sz="1600" b="0" dirty="0"/>
              <a:t>Its intention to participate in TXOP sharing during the current TXOP.</a:t>
            </a:r>
          </a:p>
          <a:p>
            <a:pPr>
              <a:buFont typeface="Arial" panose="020B0604020202020204" pitchFamily="34" charset="0"/>
              <a:buChar char="•"/>
            </a:pPr>
            <a:r>
              <a:rPr lang="en-US" sz="1600" b="0" dirty="0"/>
              <a:t>Signaling details (including traffic indication) are TBD.</a:t>
            </a:r>
          </a:p>
          <a:p>
            <a:pPr marL="0" indent="0"/>
            <a:r>
              <a:rPr lang="en-US" sz="1600" b="0" i="1" dirty="0"/>
              <a:t>Supporting documents: [11-23/1895, 11-24/0423, 11-24/1016, 11-24/1017, 11-24/1225]</a:t>
            </a:r>
          </a:p>
          <a:p>
            <a:pPr>
              <a:buFont typeface="Arial" panose="020B0604020202020204" pitchFamily="34" charset="0"/>
              <a:buChar char="•"/>
            </a:pPr>
            <a:r>
              <a:rPr lang="en-US" sz="1600" dirty="0"/>
              <a:t>SP6 –X – Y</a:t>
            </a:r>
          </a:p>
          <a:p>
            <a:pPr marL="0" indent="0"/>
            <a:r>
              <a:rPr lang="en-US" sz="1600" b="0" i="1" dirty="0"/>
              <a:t>Supporting documents: [doc]</a:t>
            </a:r>
          </a:p>
        </p:txBody>
      </p:sp>
      <p:sp>
        <p:nvSpPr>
          <p:cNvPr id="4" name="Slide Number Placeholder 3">
            <a:extLst>
              <a:ext uri="{FF2B5EF4-FFF2-40B4-BE49-F238E27FC236}">
                <a16:creationId xmlns:a16="http://schemas.microsoft.com/office/drawing/2014/main" id="{1BE9BDCA-EF20-977E-72ED-4F37FAA37CA7}"/>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2EA272B-AFD0-108F-EF7B-73877FC02636}"/>
              </a:ext>
            </a:extLst>
          </p:cNvPr>
          <p:cNvSpPr>
            <a:spLocks noGrp="1"/>
          </p:cNvSpPr>
          <p:nvPr>
            <p:ph type="ftr" idx="14"/>
          </p:nvPr>
        </p:nvSpPr>
        <p:spPr/>
        <p:txBody>
          <a:bodyPr/>
          <a:lstStyle/>
          <a:p>
            <a:r>
              <a:rPr lang="en-GB"/>
              <a:t>Alfred Asterjadhi, Qualcomm Technologies, Inc.</a:t>
            </a:r>
            <a:endParaRPr lang="en-GB" dirty="0"/>
          </a:p>
        </p:txBody>
      </p:sp>
      <p:sp>
        <p:nvSpPr>
          <p:cNvPr id="6" name="Date Placeholder 5">
            <a:extLst>
              <a:ext uri="{FF2B5EF4-FFF2-40B4-BE49-F238E27FC236}">
                <a16:creationId xmlns:a16="http://schemas.microsoft.com/office/drawing/2014/main" id="{3A24F7C1-3FFA-EBF0-A461-A37BD5BE9F91}"/>
              </a:ext>
            </a:extLst>
          </p:cNvPr>
          <p:cNvSpPr>
            <a:spLocks noGrp="1"/>
          </p:cNvSpPr>
          <p:nvPr>
            <p:ph type="dt" idx="15"/>
          </p:nvPr>
        </p:nvSpPr>
        <p:spPr/>
        <p:txBody>
          <a:bodyPr/>
          <a:lstStyle/>
          <a:p>
            <a:r>
              <a:rPr lang="en-US"/>
              <a:t>November 2024</a:t>
            </a:r>
            <a:endParaRPr lang="en-GB" dirty="0"/>
          </a:p>
        </p:txBody>
      </p:sp>
    </p:spTree>
    <p:extLst>
      <p:ext uri="{BB962C8B-B14F-4D97-AF65-F5344CB8AC3E}">
        <p14:creationId xmlns:p14="http://schemas.microsoft.com/office/powerpoint/2010/main" val="928404500"/>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236769</TotalTime>
  <Words>15636</Words>
  <Application>Microsoft Office PowerPoint</Application>
  <PresentationFormat>On-screen Show (4:3)</PresentationFormat>
  <Paragraphs>3008</Paragraphs>
  <Slides>110</Slides>
  <Notes>4</Notes>
  <HiddenSlides>0</HiddenSlides>
  <MMClips>0</MMClips>
  <ScaleCrop>false</ScaleCrop>
  <HeadingPairs>
    <vt:vector size="8" baseType="variant">
      <vt:variant>
        <vt:lpstr>Fonts Used</vt:lpstr>
      </vt:variant>
      <vt:variant>
        <vt:i4>11</vt:i4>
      </vt:variant>
      <vt:variant>
        <vt:lpstr>Theme</vt:lpstr>
      </vt:variant>
      <vt:variant>
        <vt:i4>1</vt:i4>
      </vt:variant>
      <vt:variant>
        <vt:lpstr>Embedded OLE Servers</vt:lpstr>
      </vt:variant>
      <vt:variant>
        <vt:i4>1</vt:i4>
      </vt:variant>
      <vt:variant>
        <vt:lpstr>Slide Titles</vt:lpstr>
      </vt:variant>
      <vt:variant>
        <vt:i4>110</vt:i4>
      </vt:variant>
    </vt:vector>
  </HeadingPairs>
  <TitlesOfParts>
    <vt:vector size="123" baseType="lpstr">
      <vt:lpstr>Malgun Gothic</vt:lpstr>
      <vt:lpstr>MS Gothic</vt:lpstr>
      <vt:lpstr>Aptos</vt:lpstr>
      <vt:lpstr>Arial</vt:lpstr>
      <vt:lpstr>Arial Black</vt:lpstr>
      <vt:lpstr>Arial Unicode MS</vt:lpstr>
      <vt:lpstr>Calibri</vt:lpstr>
      <vt:lpstr>Monotype Sorts</vt:lpstr>
      <vt:lpstr>Segoe UI</vt:lpstr>
      <vt:lpstr>Times New Roman</vt:lpstr>
      <vt:lpstr>Wingdings</vt:lpstr>
      <vt:lpstr>Office Theme</vt:lpstr>
      <vt:lpstr>Document</vt:lpstr>
      <vt:lpstr>TGbn November 2024 Meeting Agenda</vt:lpstr>
      <vt:lpstr>IEEE 802.11 TGbn: Enhancements for Ultra High Reliability (UHR) WLAN Task Group</vt:lpstr>
      <vt:lpstr>Registration for the November IEEE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13</vt:lpstr>
      <vt:lpstr>Submissions List 14</vt:lpstr>
      <vt:lpstr>Submissions List–Pending SPs</vt:lpstr>
      <vt:lpstr>Submissions List–Pending SPs</vt:lpstr>
      <vt:lpstr>Submissions List–Pending SPs</vt:lpstr>
      <vt:lpstr>Submissions List–Pending SPs</vt:lpstr>
      <vt:lpstr>Submissions List–Pending SPs</vt:lpstr>
      <vt:lpstr>Monday PHY Agenda–AM1</vt:lpstr>
      <vt:lpstr>Straw Polls – Part 1</vt:lpstr>
      <vt:lpstr>Straw Polls – Part 2</vt:lpstr>
      <vt:lpstr>Monday MAC Agenda–AM1</vt:lpstr>
      <vt:lpstr>Straw Polls – Part 1</vt:lpstr>
      <vt:lpstr>Straw Polls – Part 2</vt:lpstr>
      <vt:lpstr>Monday Joint Agenda–PM1</vt:lpstr>
      <vt:lpstr>Announcements</vt:lpstr>
      <vt:lpstr>Announcement: Reminder</vt:lpstr>
      <vt:lpstr>Summary from September 2024 meeting</vt:lpstr>
      <vt:lpstr>Approve TG Minutes</vt:lpstr>
      <vt:lpstr>Submissions-Miscellaneous</vt:lpstr>
      <vt:lpstr>Tuesday PHY Agenda–AM2</vt:lpstr>
      <vt:lpstr>Straw Polls – Part 1</vt:lpstr>
      <vt:lpstr>Tuesday MAC Agenda–AM2</vt:lpstr>
      <vt:lpstr>Straw Polls – Part 1</vt:lpstr>
      <vt:lpstr>Straw Polls – Part 2</vt:lpstr>
      <vt:lpstr>Straw Polls – Part 3</vt:lpstr>
      <vt:lpstr>Straw Polls – Part 3</vt:lpstr>
      <vt:lpstr>Tuesday PHY Agenda–PM1</vt:lpstr>
      <vt:lpstr>Straw Polls – Part 1</vt:lpstr>
      <vt:lpstr>Tuesday MAC Agenda–PM1</vt:lpstr>
      <vt:lpstr>Straw Polls – Part 1</vt:lpstr>
      <vt:lpstr>Straw Polls – Part 2</vt:lpstr>
      <vt:lpstr>Straw Polls – Part 3</vt:lpstr>
      <vt:lpstr>Straw Polls – Part 4</vt:lpstr>
      <vt:lpstr>Tuesday PHY Agenda–EVE</vt:lpstr>
      <vt:lpstr>Straw Polls – Part 1</vt:lpstr>
      <vt:lpstr>Tuesday MAC Agenda–EVE </vt:lpstr>
      <vt:lpstr>Straw Polls – Part 1</vt:lpstr>
      <vt:lpstr>Straw Polls – Part 2</vt:lpstr>
      <vt:lpstr>Straw Polls – Part 4</vt:lpstr>
      <vt:lpstr>Straw Polls – Part 5</vt:lpstr>
      <vt:lpstr>Wednesday PHY Agenda–AM2</vt:lpstr>
      <vt:lpstr>Straw Polls – Part 1</vt:lpstr>
      <vt:lpstr>Wednesday MAC Agenda–AM2</vt:lpstr>
      <vt:lpstr>Straw Polls – Part 1</vt:lpstr>
      <vt:lpstr>Straw Polls – Part 2</vt:lpstr>
      <vt:lpstr>Straw Polls – Part 3</vt:lpstr>
      <vt:lpstr>Straw Polls – Part 4</vt:lpstr>
      <vt:lpstr>Wednesday PHY Agenda–PM2 </vt:lpstr>
      <vt:lpstr>Straw Polls – Part 1</vt:lpstr>
      <vt:lpstr>Wednesday MAC Agenda–PM2</vt:lpstr>
      <vt:lpstr>Straw Polls – Part 1</vt:lpstr>
      <vt:lpstr>Straw Polls – Part 2</vt:lpstr>
      <vt:lpstr>Straw Polls – Part 4</vt:lpstr>
      <vt:lpstr>Thursday PHY Agenda–AM1 </vt:lpstr>
      <vt:lpstr>Straw Polls – Part 1</vt:lpstr>
      <vt:lpstr>Thursday MAC Agenda–AM1</vt:lpstr>
      <vt:lpstr>Thursday PHY Agenda–AM2</vt:lpstr>
      <vt:lpstr>Straw Polls – Part 1</vt:lpstr>
      <vt:lpstr>Thursday MAC Agenda–AM2</vt:lpstr>
      <vt:lpstr>Straw Polls – Part 1</vt:lpstr>
      <vt:lpstr>Straw Polls – Part 2</vt:lpstr>
      <vt:lpstr>Straw Polls – Part 3</vt:lpstr>
      <vt:lpstr>Thursday PHY Agenda–PM1</vt:lpstr>
      <vt:lpstr>Straw Polls – Part 1</vt:lpstr>
      <vt:lpstr>Thursday MAC Agenda–PM1</vt:lpstr>
      <vt:lpstr>Straw Polls – Part 1</vt:lpstr>
      <vt:lpstr>Straw Polls – Part 2</vt:lpstr>
      <vt:lpstr>Straw Polls – Part 3</vt:lpstr>
      <vt:lpstr>Remaining PHY Queue - 1</vt:lpstr>
      <vt:lpstr>Remaining PHY Queue - 2</vt:lpstr>
      <vt:lpstr>Part of Remaining MAC Queue - 1</vt:lpstr>
      <vt:lpstr>Thursday Joint Agenda–PM2</vt:lpstr>
      <vt:lpstr>Straw Polls</vt:lpstr>
      <vt:lpstr>Submissions</vt:lpstr>
      <vt:lpstr>Motions</vt:lpstr>
      <vt:lpstr>Teleconference Plan</vt:lpstr>
      <vt:lpstr>Goals for January 2025</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Asterjadhi</cp:lastModifiedBy>
  <cp:revision>1450</cp:revision>
  <cp:lastPrinted>1601-01-01T00:00:00Z</cp:lastPrinted>
  <dcterms:created xsi:type="dcterms:W3CDTF">2017-01-26T15:28:16Z</dcterms:created>
  <dcterms:modified xsi:type="dcterms:W3CDTF">2024-11-13T01:06:05Z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