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6"/>
  </p:notesMasterIdLst>
  <p:handoutMasterIdLst>
    <p:handoutMasterId r:id="rId11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313" r:id="rId54"/>
    <p:sldId id="1284" r:id="rId55"/>
    <p:sldId id="1310" r:id="rId56"/>
    <p:sldId id="1311" r:id="rId57"/>
    <p:sldId id="1361" r:id="rId58"/>
    <p:sldId id="1362" r:id="rId59"/>
    <p:sldId id="1285" r:id="rId60"/>
    <p:sldId id="1314" r:id="rId61"/>
    <p:sldId id="1320" r:id="rId62"/>
    <p:sldId id="1286" r:id="rId63"/>
    <p:sldId id="1331" r:id="rId64"/>
    <p:sldId id="1332" r:id="rId65"/>
    <p:sldId id="1287" r:id="rId66"/>
    <p:sldId id="1315" r:id="rId67"/>
    <p:sldId id="1321" r:id="rId68"/>
    <p:sldId id="1288" r:id="rId69"/>
    <p:sldId id="1333" r:id="rId70"/>
    <p:sldId id="1334" r:id="rId71"/>
    <p:sldId id="1363" r:id="rId72"/>
    <p:sldId id="1289" r:id="rId73"/>
    <p:sldId id="1316" r:id="rId74"/>
    <p:sldId id="1317" r:id="rId75"/>
    <p:sldId id="1290" r:id="rId76"/>
    <p:sldId id="1335" r:id="rId77"/>
    <p:sldId id="1336" r:id="rId78"/>
    <p:sldId id="1291" r:id="rId79"/>
    <p:sldId id="1318" r:id="rId80"/>
    <p:sldId id="1319" r:id="rId81"/>
    <p:sldId id="1292" r:id="rId82"/>
    <p:sldId id="1337" r:id="rId83"/>
    <p:sldId id="1364" r:id="rId84"/>
    <p:sldId id="1338" r:id="rId85"/>
    <p:sldId id="1293" r:id="rId86"/>
    <p:sldId id="1323" r:id="rId87"/>
    <p:sldId id="1324" r:id="rId88"/>
    <p:sldId id="1294" r:id="rId89"/>
    <p:sldId id="1339" r:id="rId90"/>
    <p:sldId id="1340" r:id="rId91"/>
    <p:sldId id="1295" r:id="rId92"/>
    <p:sldId id="1341" r:id="rId93"/>
    <p:sldId id="1305" r:id="rId94"/>
    <p:sldId id="1296" r:id="rId95"/>
    <p:sldId id="1342" r:id="rId96"/>
    <p:sldId id="1343" r:id="rId97"/>
    <p:sldId id="1354" r:id="rId98"/>
    <p:sldId id="1355" r:id="rId99"/>
    <p:sldId id="1356" r:id="rId100"/>
    <p:sldId id="1357" r:id="rId101"/>
    <p:sldId id="1358" r:id="rId102"/>
    <p:sldId id="1359" r:id="rId103"/>
    <p:sldId id="1365" r:id="rId104"/>
    <p:sldId id="1325" r:id="rId105"/>
    <p:sldId id="1326" r:id="rId106"/>
    <p:sldId id="1344" r:id="rId107"/>
    <p:sldId id="356" r:id="rId108"/>
    <p:sldId id="1256" r:id="rId109"/>
    <p:sldId id="1345" r:id="rId110"/>
    <p:sldId id="1069" r:id="rId111"/>
    <p:sldId id="997" r:id="rId112"/>
    <p:sldId id="362" r:id="rId113"/>
    <p:sldId id="1034" r:id="rId114"/>
    <p:sldId id="323" r:id="rId1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190" dt="2024-11-12T05:36:57.9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microsoft.com/office/2015/10/relationships/revisionInfo" Target="revisionInfo.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viewProps" Target="view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pc:chgData name="Alfred Asterjadhi" userId="39de57b9-85c0-4fd1-aaac-8ca2b6560ad0" providerId="ADAL" clId="{3AF8E451-6A10-4DC6-8F4C-767DBD326839}" dt="2024-11-12T05:41:35.257" v="5707"/>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1T16:12:34.443" v="4044" actId="20577"/>
        <pc:sldMkLst>
          <pc:docMk/>
          <pc:sldMk cId="3976818858" sldId="269"/>
        </pc:sldMkLst>
        <pc:graphicFrameChg chg="mod modGraphic">
          <ac:chgData name="Alfred Asterjadhi" userId="39de57b9-85c0-4fd1-aaac-8ca2b6560ad0" providerId="ADAL" clId="{3AF8E451-6A10-4DC6-8F4C-767DBD326839}" dt="2024-11-11T16:12:34.443" v="40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1T02:36:15.284" v="3767"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mod chgLayout">
        <pc:chgData name="Alfred Asterjadhi" userId="39de57b9-85c0-4fd1-aaac-8ca2b6560ad0" providerId="ADAL" clId="{3AF8E451-6A10-4DC6-8F4C-767DBD326839}" dt="2024-11-11T01:03:21.403" v="3311" actId="6264"/>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19:08:19.133" v="4258" actId="400"/>
        <pc:sldMkLst>
          <pc:docMk/>
          <pc:sldMk cId="3486068256" sldId="1167"/>
        </pc:sldMkLst>
        <pc:graphicFrameChg chg="mod modGraphic">
          <ac:chgData name="Alfred Asterjadhi" userId="39de57b9-85c0-4fd1-aaac-8ca2b6560ad0" providerId="ADAL" clId="{3AF8E451-6A10-4DC6-8F4C-767DBD326839}" dt="2024-11-11T19:08:19.133" v="4258" actId="400"/>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19:04:14.548" v="4247" actId="20577"/>
        <pc:sldMkLst>
          <pc:docMk/>
          <pc:sldMk cId="3809017515" sldId="1272"/>
        </pc:sldMkLst>
        <pc:graphicFrameChg chg="mod modGraphic">
          <ac:chgData name="Alfred Asterjadhi" userId="39de57b9-85c0-4fd1-aaac-8ca2b6560ad0" providerId="ADAL" clId="{3AF8E451-6A10-4DC6-8F4C-767DBD326839}" dt="2024-11-11T19:04:14.548" v="4247" actId="2057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19:09:04.920" v="4266" actId="400"/>
        <pc:sldMkLst>
          <pc:docMk/>
          <pc:sldMk cId="1256207422" sldId="1273"/>
        </pc:sldMkLst>
        <pc:graphicFrameChg chg="mod modGraphic">
          <ac:chgData name="Alfred Asterjadhi" userId="39de57b9-85c0-4fd1-aaac-8ca2b6560ad0" providerId="ADAL" clId="{3AF8E451-6A10-4DC6-8F4C-767DBD326839}" dt="2024-11-11T19:09:04.920" v="4266" actId="400"/>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1T21:41:47.205" v="4449" actId="20577"/>
        <pc:sldMkLst>
          <pc:docMk/>
          <pc:sldMk cId="1930027812" sldId="1275"/>
        </pc:sldMkLst>
        <pc:graphicFrameChg chg="mod modGraphic">
          <ac:chgData name="Alfred Asterjadhi" userId="39de57b9-85c0-4fd1-aaac-8ca2b6560ad0" providerId="ADAL" clId="{3AF8E451-6A10-4DC6-8F4C-767DBD326839}" dt="2024-11-11T21:41:47.205" v="4449" actId="2057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1T19:09:33.680" v="4276" actId="207"/>
        <pc:sldMkLst>
          <pc:docMk/>
          <pc:sldMk cId="2455484467" sldId="1278"/>
        </pc:sldMkLst>
        <pc:graphicFrameChg chg="mod modGraphic">
          <ac:chgData name="Alfred Asterjadhi" userId="39de57b9-85c0-4fd1-aaac-8ca2b6560ad0" providerId="ADAL" clId="{3AF8E451-6A10-4DC6-8F4C-767DBD326839}" dt="2024-11-11T19:09:33.680" v="4276" actId="20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2T05:22:26.703" v="5625" actId="21"/>
        <pc:sldMkLst>
          <pc:docMk/>
          <pc:sldMk cId="2189037386" sldId="1283"/>
        </pc:sldMkLst>
        <pc:spChg chg="mod">
          <ac:chgData name="Alfred Asterjadhi" userId="39de57b9-85c0-4fd1-aaac-8ca2b6560ad0" providerId="ADAL" clId="{3AF8E451-6A10-4DC6-8F4C-767DBD326839}" dt="2024-11-10T21:13:24.497" v="1185"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2T05:22:26.703" v="5625" actId="21"/>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05:14:38.047" v="5518" actId="20577"/>
        <pc:sldMkLst>
          <pc:docMk/>
          <pc:sldMk cId="2540908627" sldId="1284"/>
        </pc:sldMkLst>
        <pc:spChg chg="mod">
          <ac:chgData name="Alfred Asterjadhi" userId="39de57b9-85c0-4fd1-aaac-8ca2b6560ad0" providerId="ADAL" clId="{3AF8E451-6A10-4DC6-8F4C-767DBD326839}" dt="2024-11-11T01:46:18.744" v="3667"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05:14:38.047" v="5518" actId="2057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2T05:41:29.765" v="5706" actId="21"/>
        <pc:sldMkLst>
          <pc:docMk/>
          <pc:sldMk cId="710190022" sldId="1285"/>
        </pc:sldMkLst>
        <pc:spChg chg="mod">
          <ac:chgData name="Alfred Asterjadhi" userId="39de57b9-85c0-4fd1-aaac-8ca2b6560ad0" providerId="ADAL" clId="{3AF8E451-6A10-4DC6-8F4C-767DBD326839}" dt="2024-11-10T21:13:36.589" v="1186"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2T05:41:29.765" v="5706" actId="21"/>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05:17:01.413" v="5552" actId="6549"/>
        <pc:sldMkLst>
          <pc:docMk/>
          <pc:sldMk cId="115243900" sldId="1286"/>
        </pc:sldMkLst>
        <pc:spChg chg="mod">
          <ac:chgData name="Alfred Asterjadhi" userId="39de57b9-85c0-4fd1-aaac-8ca2b6560ad0" providerId="ADAL" clId="{3AF8E451-6A10-4DC6-8F4C-767DBD326839}" dt="2024-11-11T00:54:15.998" v="3021"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05:17:01.413" v="5552" actId="6549"/>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2T05:41:35.257" v="5707"/>
        <pc:sldMkLst>
          <pc:docMk/>
          <pc:sldMk cId="1748710395" sldId="1287"/>
        </pc:sldMkLst>
        <pc:spChg chg="mod">
          <ac:chgData name="Alfred Asterjadhi" userId="39de57b9-85c0-4fd1-aaac-8ca2b6560ad0" providerId="ADAL" clId="{3AF8E451-6A10-4DC6-8F4C-767DBD326839}" dt="2024-11-11T02:37:21.489" v="3795" actId="20577"/>
          <ac:spMkLst>
            <pc:docMk/>
            <pc:sldMk cId="1748710395" sldId="1287"/>
            <ac:spMk id="2" creationId="{4B5F0D0E-8BB7-48AB-9160-728B8B3399A2}"/>
          </ac:spMkLst>
        </pc:spChg>
        <pc:spChg chg="mod">
          <ac:chgData name="Alfred Asterjadhi" userId="39de57b9-85c0-4fd1-aaac-8ca2b6560ad0" providerId="ADAL" clId="{3AF8E451-6A10-4DC6-8F4C-767DBD326839}" dt="2024-11-12T05:41:35.257" v="57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2T05:17:49.060" v="5562" actId="6549"/>
        <pc:sldMkLst>
          <pc:docMk/>
          <pc:sldMk cId="3538497980" sldId="1288"/>
        </pc:sldMkLst>
        <pc:spChg chg="mod">
          <ac:chgData name="Alfred Asterjadhi" userId="39de57b9-85c0-4fd1-aaac-8ca2b6560ad0" providerId="ADAL" clId="{3AF8E451-6A10-4DC6-8F4C-767DBD326839}" dt="2024-11-11T02:37:33.999" v="3798" actId="20577"/>
          <ac:spMkLst>
            <pc:docMk/>
            <pc:sldMk cId="3538497980" sldId="1288"/>
            <ac:spMk id="2" creationId="{4B5F0D0E-8BB7-48AB-9160-728B8B3399A2}"/>
          </ac:spMkLst>
        </pc:spChg>
        <pc:spChg chg="mod">
          <ac:chgData name="Alfred Asterjadhi" userId="39de57b9-85c0-4fd1-aaac-8ca2b6560ad0" providerId="ADAL" clId="{3AF8E451-6A10-4DC6-8F4C-767DBD326839}" dt="2024-11-12T05:17:49.060" v="5562" actId="6549"/>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2T05:37:32.455" v="5705"/>
        <pc:sldMkLst>
          <pc:docMk/>
          <pc:sldMk cId="1518454104" sldId="1289"/>
        </pc:sldMkLst>
        <pc:spChg chg="mod">
          <ac:chgData name="Alfred Asterjadhi" userId="39de57b9-85c0-4fd1-aaac-8ca2b6560ad0" providerId="ADAL" clId="{3AF8E451-6A10-4DC6-8F4C-767DBD326839}" dt="2024-11-11T02:37:46.843" v="3800" actId="21"/>
          <ac:spMkLst>
            <pc:docMk/>
            <pc:sldMk cId="1518454104" sldId="1289"/>
            <ac:spMk id="2" creationId="{4B5F0D0E-8BB7-48AB-9160-728B8B3399A2}"/>
          </ac:spMkLst>
        </pc:spChg>
        <pc:spChg chg="mod">
          <ac:chgData name="Alfred Asterjadhi" userId="39de57b9-85c0-4fd1-aaac-8ca2b6560ad0" providerId="ADAL" clId="{3AF8E451-6A10-4DC6-8F4C-767DBD326839}" dt="2024-11-12T05:37:32.455" v="5705"/>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2T05:17:39.620" v="5558" actId="21"/>
        <pc:sldMkLst>
          <pc:docMk/>
          <pc:sldMk cId="3108884223" sldId="1290"/>
        </pc:sldMkLst>
        <pc:spChg chg="mod">
          <ac:chgData name="Alfred Asterjadhi" userId="39de57b9-85c0-4fd1-aaac-8ca2b6560ad0" providerId="ADAL" clId="{3AF8E451-6A10-4DC6-8F4C-767DBD326839}" dt="2024-11-11T02:37:59.496" v="3803" actId="21"/>
          <ac:spMkLst>
            <pc:docMk/>
            <pc:sldMk cId="3108884223" sldId="1290"/>
            <ac:spMk id="2" creationId="{4B5F0D0E-8BB7-48AB-9160-728B8B3399A2}"/>
          </ac:spMkLst>
        </pc:spChg>
        <pc:spChg chg="mod">
          <ac:chgData name="Alfred Asterjadhi" userId="39de57b9-85c0-4fd1-aaac-8ca2b6560ad0" providerId="ADAL" clId="{3AF8E451-6A10-4DC6-8F4C-767DBD326839}" dt="2024-11-12T05:17:39.620" v="5558" actId="21"/>
          <ac:spMkLst>
            <pc:docMk/>
            <pc:sldMk cId="3108884223" sldId="1290"/>
            <ac:spMk id="3" creationId="{DFB0BA47-D7B6-4F95-932E-A7AA615BC440}"/>
          </ac:spMkLst>
        </pc:spChg>
      </pc:sldChg>
      <pc:sldChg chg="addSp modSp mod">
        <pc:chgData name="Alfred Asterjadhi" userId="39de57b9-85c0-4fd1-aaac-8ca2b6560ad0" providerId="ADAL" clId="{3AF8E451-6A10-4DC6-8F4C-767DBD326839}" dt="2024-11-11T03:03:57.756" v="4009" actId="2057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1T03:03:57.756" v="4009" actId="20577"/>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2T05:18:37.315" v="5566"/>
        <pc:sldMkLst>
          <pc:docMk/>
          <pc:sldMk cId="2034965301" sldId="1292"/>
        </pc:sldMkLst>
        <pc:spChg chg="mod">
          <ac:chgData name="Alfred Asterjadhi" userId="39de57b9-85c0-4fd1-aaac-8ca2b6560ad0" providerId="ADAL" clId="{3AF8E451-6A10-4DC6-8F4C-767DBD326839}" dt="2024-11-11T02:38:34.323" v="3812" actId="20577"/>
          <ac:spMkLst>
            <pc:docMk/>
            <pc:sldMk cId="2034965301" sldId="1292"/>
            <ac:spMk id="2" creationId="{4B5F0D0E-8BB7-48AB-9160-728B8B3399A2}"/>
          </ac:spMkLst>
        </pc:spChg>
        <pc:spChg chg="mod">
          <ac:chgData name="Alfred Asterjadhi" userId="39de57b9-85c0-4fd1-aaac-8ca2b6560ad0" providerId="ADAL" clId="{3AF8E451-6A10-4DC6-8F4C-767DBD326839}" dt="2024-11-12T05:18:37.315" v="5566"/>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1T02:38:46.167" v="3816" actId="20577"/>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1T00:59:14.457" v="3099"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2T05:18:22.375" v="5565"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2T05:18:22.375" v="5565"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1T02:42:26.676" v="3880" actId="20577"/>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1T02:42:26.676" v="3880" actId="20577"/>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modSp mod">
        <pc:chgData name="Alfred Asterjadhi" userId="39de57b9-85c0-4fd1-aaac-8ca2b6560ad0" providerId="ADAL" clId="{3AF8E451-6A10-4DC6-8F4C-767DBD326839}" dt="2024-11-12T05:18:55.647" v="556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2T05:18:55.647" v="5567"/>
          <ac:spMkLst>
            <pc:docMk/>
            <pc:sldMk cId="3622002728" sldId="1296"/>
            <ac:spMk id="3" creationId="{DFB0BA47-D7B6-4F95-932E-A7AA615BC440}"/>
          </ac:spMkLst>
        </pc:sp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mod">
        <pc:chgData name="Alfred Asterjadhi" userId="39de57b9-85c0-4fd1-aaac-8ca2b6560ad0" providerId="ADAL" clId="{3AF8E451-6A10-4DC6-8F4C-767DBD326839}" dt="2024-11-10T21:42:33.420" v="1826"/>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0T21:42:13.149" v="1816" actId="404"/>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2T02:30:15.084" v="4717" actId="20577"/>
        <pc:sldMkLst>
          <pc:docMk/>
          <pc:sldMk cId="2439274614" sldId="1310"/>
        </pc:sldMkLst>
        <pc:spChg chg="mod">
          <ac:chgData name="Alfred Asterjadhi" userId="39de57b9-85c0-4fd1-aaac-8ca2b6560ad0" providerId="ADAL" clId="{3AF8E451-6A10-4DC6-8F4C-767DBD326839}" dt="2024-11-12T02:30:15.084" v="4717" actId="20577"/>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02:32:09.885" v="4743" actId="404"/>
        <pc:sldMkLst>
          <pc:docMk/>
          <pc:sldMk cId="2069152933" sldId="1311"/>
        </pc:sldMkLst>
        <pc:spChg chg="mod">
          <ac:chgData name="Alfred Asterjadhi" userId="39de57b9-85c0-4fd1-aaac-8ca2b6560ad0" providerId="ADAL" clId="{3AF8E451-6A10-4DC6-8F4C-767DBD326839}" dt="2024-11-12T02:32:09.885" v="4743" actId="404"/>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2T05:07:33.709" v="5482" actId="20577"/>
        <pc:sldMkLst>
          <pc:docMk/>
          <pc:sldMk cId="4231591922" sldId="1312"/>
        </pc:sldMkLst>
        <pc:spChg chg="mod">
          <ac:chgData name="Alfred Asterjadhi" userId="39de57b9-85c0-4fd1-aaac-8ca2b6560ad0" providerId="ADAL" clId="{3AF8E451-6A10-4DC6-8F4C-767DBD326839}" dt="2024-11-12T05:07:33.709" v="5482" actId="20577"/>
          <ac:spMkLst>
            <pc:docMk/>
            <pc:sldMk cId="4231591922" sldId="1312"/>
            <ac:spMk id="3" creationId="{6EEBE577-1E3E-AB3C-5C8E-27E6C40B64DC}"/>
          </ac:spMkLst>
        </pc:spChg>
      </pc:sldChg>
      <pc:sldChg chg="modSp add mod">
        <pc:chgData name="Alfred Asterjadhi" userId="39de57b9-85c0-4fd1-aaac-8ca2b6560ad0" providerId="ADAL" clId="{3AF8E451-6A10-4DC6-8F4C-767DBD326839}" dt="2024-11-09T00:23:47.275" v="272" actId="6549"/>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2T05:02:05.360" v="5394" actId="207"/>
        <pc:sldMkLst>
          <pc:docMk/>
          <pc:sldMk cId="2879250025" sldId="1314"/>
        </pc:sldMkLst>
        <pc:spChg chg="mod">
          <ac:chgData name="Alfred Asterjadhi" userId="39de57b9-85c0-4fd1-aaac-8ca2b6560ad0" providerId="ADAL" clId="{3AF8E451-6A10-4DC6-8F4C-767DBD326839}" dt="2024-11-12T05:02:05.360" v="5394" actId="20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0T19:14:12.154" v="587" actId="20577"/>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0T19:14:12.154" v="587" actId="20577"/>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2T05:20:44.083" v="5616" actId="2057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2T05:20:44.083" v="5616" actId="2057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mod ord">
        <pc:chgData name="Alfred Asterjadhi" userId="39de57b9-85c0-4fd1-aaac-8ca2b6560ad0" providerId="ADAL" clId="{3AF8E451-6A10-4DC6-8F4C-767DBD326839}" dt="2024-11-12T05:21:23.840" v="5624" actId="20577"/>
        <pc:sldMkLst>
          <pc:docMk/>
          <pc:sldMk cId="2988467554" sldId="1317"/>
        </pc:sldMkLst>
        <pc:spChg chg="mod">
          <ac:chgData name="Alfred Asterjadhi" userId="39de57b9-85c0-4fd1-aaac-8ca2b6560ad0" providerId="ADAL" clId="{3AF8E451-6A10-4DC6-8F4C-767DBD326839}" dt="2024-11-12T05:21:23.840" v="5624" actId="20577"/>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0T20:37:09.764" v="626"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mod">
        <pc:chgData name="Alfred Asterjadhi" userId="39de57b9-85c0-4fd1-aaac-8ca2b6560ad0" providerId="ADAL" clId="{3AF8E451-6A10-4DC6-8F4C-767DBD326839}" dt="2024-11-10T20:41:17.095" v="643" actId="20577"/>
        <pc:sldMkLst>
          <pc:docMk/>
          <pc:sldMk cId="836271807" sldId="1319"/>
        </pc:sldMkLst>
        <pc:spChg chg="mod">
          <ac:chgData name="Alfred Asterjadhi" userId="39de57b9-85c0-4fd1-aaac-8ca2b6560ad0" providerId="ADAL" clId="{3AF8E451-6A10-4DC6-8F4C-767DBD326839}" dt="2024-11-10T20:41:17.095" v="643" actId="20577"/>
          <ac:spMkLst>
            <pc:docMk/>
            <pc:sldMk cId="836271807" sldId="1319"/>
            <ac:spMk id="3" creationId="{6EEBE577-1E3E-AB3C-5C8E-27E6C40B64DC}"/>
          </ac:spMkLst>
        </pc:spChg>
      </pc:sldChg>
      <pc:sldChg chg="modSp add mod">
        <pc:chgData name="Alfred Asterjadhi" userId="39de57b9-85c0-4fd1-aaac-8ca2b6560ad0" providerId="ADAL" clId="{3AF8E451-6A10-4DC6-8F4C-767DBD326839}" dt="2024-11-12T05:09:00.287" v="5484" actId="1076"/>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mod">
        <pc:chgData name="Alfred Asterjadhi" userId="39de57b9-85c0-4fd1-aaac-8ca2b6560ad0" providerId="ADAL" clId="{3AF8E451-6A10-4DC6-8F4C-767DBD326839}" dt="2024-11-10T19:15:05.956" v="591" actId="20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0T19:15:05.956" v="591" actId="207"/>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0T20:42:33.186" v="658" actId="2057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0T20:42:33.186" v="658" actId="20577"/>
          <ac:spMkLst>
            <pc:docMk/>
            <pc:sldMk cId="2847894271" sldId="1323"/>
            <ac:spMk id="3" creationId="{6EEBE577-1E3E-AB3C-5C8E-27E6C40B64DC}"/>
          </ac:spMkLst>
        </pc:spChg>
      </pc:sldChg>
      <pc:sldChg chg="modSp add mod">
        <pc:chgData name="Alfred Asterjadhi" userId="39de57b9-85c0-4fd1-aaac-8ca2b6560ad0" providerId="ADAL" clId="{3AF8E451-6A10-4DC6-8F4C-767DBD326839}" dt="2024-11-12T05:34:18.717" v="5685"/>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2T05:34:18.717" v="5685"/>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1T03:02:08.762" v="4005" actId="21"/>
        <pc:sldMkLst>
          <pc:docMk/>
          <pc:sldMk cId="1153233998" sldId="1325"/>
        </pc:sldMkLst>
        <pc:spChg chg="mod">
          <ac:chgData name="Alfred Asterjadhi" userId="39de57b9-85c0-4fd1-aaac-8ca2b6560ad0" providerId="ADAL" clId="{3AF8E451-6A10-4DC6-8F4C-767DBD326839}" dt="2024-11-11T03:02:08.762" v="4005" actId="21"/>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2T05:36:03.727" v="5687" actId="20577"/>
        <pc:sldMkLst>
          <pc:docMk/>
          <pc:sldMk cId="208823206" sldId="1326"/>
        </pc:sldMkLst>
        <pc:spChg chg="mod">
          <ac:chgData name="Alfred Asterjadhi" userId="39de57b9-85c0-4fd1-aaac-8ca2b6560ad0" providerId="ADAL" clId="{3AF8E451-6A10-4DC6-8F4C-767DBD326839}" dt="2024-11-12T05:36:03.727" v="5687"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02:36:25.856" v="4835" actId="114"/>
        <pc:sldMkLst>
          <pc:docMk/>
          <pc:sldMk cId="2452861109" sldId="1331"/>
        </pc:sldMkLst>
        <pc:spChg chg="mod">
          <ac:chgData name="Alfred Asterjadhi" userId="39de57b9-85c0-4fd1-aaac-8ca2b6560ad0" providerId="ADAL" clId="{3AF8E451-6A10-4DC6-8F4C-767DBD326839}" dt="2024-11-12T02:36:25.856" v="4835" actId="114"/>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02:37:51.800" v="4873" actId="114"/>
        <pc:sldMkLst>
          <pc:docMk/>
          <pc:sldMk cId="1274163600" sldId="1332"/>
        </pc:sldMkLst>
        <pc:spChg chg="mod">
          <ac:chgData name="Alfred Asterjadhi" userId="39de57b9-85c0-4fd1-aaac-8ca2b6560ad0" providerId="ADAL" clId="{3AF8E451-6A10-4DC6-8F4C-767DBD326839}" dt="2024-11-12T02:37:51.800" v="4873" actId="114"/>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2T02:39:10.686" v="4900" actId="108"/>
        <pc:sldMkLst>
          <pc:docMk/>
          <pc:sldMk cId="3069160061" sldId="1333"/>
        </pc:sldMkLst>
        <pc:spChg chg="mod">
          <ac:chgData name="Alfred Asterjadhi" userId="39de57b9-85c0-4fd1-aaac-8ca2b6560ad0" providerId="ADAL" clId="{3AF8E451-6A10-4DC6-8F4C-767DBD326839}" dt="2024-11-12T02:39:10.686" v="4900" actId="108"/>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2T02:40:41.483" v="4930" actId="20577"/>
        <pc:sldMkLst>
          <pc:docMk/>
          <pc:sldMk cId="3813521761" sldId="1334"/>
        </pc:sldMkLst>
        <pc:spChg chg="mod">
          <ac:chgData name="Alfred Asterjadhi" userId="39de57b9-85c0-4fd1-aaac-8ca2b6560ad0" providerId="ADAL" clId="{3AF8E451-6A10-4DC6-8F4C-767DBD326839}" dt="2024-11-12T02:40:41.483" v="4930" actId="20577"/>
          <ac:spMkLst>
            <pc:docMk/>
            <pc:sldMk cId="3813521761" sldId="1334"/>
            <ac:spMk id="3" creationId="{6EEBE577-1E3E-AB3C-5C8E-27E6C40B64DC}"/>
          </ac:spMkLst>
        </pc:spChg>
      </pc:sldChg>
      <pc:sldChg chg="modSp add mod">
        <pc:chgData name="Alfred Asterjadhi" userId="39de57b9-85c0-4fd1-aaac-8ca2b6560ad0" providerId="ADAL" clId="{3AF8E451-6A10-4DC6-8F4C-767DBD326839}" dt="2024-11-12T02:42:54.302" v="4976" actId="403"/>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2T02:44:18.100" v="5011" actId="5793"/>
        <pc:sldMkLst>
          <pc:docMk/>
          <pc:sldMk cId="2253548072" sldId="1336"/>
        </pc:sldMkLst>
        <pc:spChg chg="mod">
          <ac:chgData name="Alfred Asterjadhi" userId="39de57b9-85c0-4fd1-aaac-8ca2b6560ad0" providerId="ADAL" clId="{3AF8E451-6A10-4DC6-8F4C-767DBD326839}" dt="2024-11-12T02:44:18.100" v="5011" actId="5793"/>
          <ac:spMkLst>
            <pc:docMk/>
            <pc:sldMk cId="2253548072" sldId="1336"/>
            <ac:spMk id="3" creationId="{6EEBE577-1E3E-AB3C-5C8E-27E6C40B64DC}"/>
          </ac:spMkLst>
        </pc:spChg>
      </pc:sldChg>
      <pc:sldChg chg="modSp add mod">
        <pc:chgData name="Alfred Asterjadhi" userId="39de57b9-85c0-4fd1-aaac-8ca2b6560ad0" providerId="ADAL" clId="{3AF8E451-6A10-4DC6-8F4C-767DBD326839}" dt="2024-11-12T02:46:59.589" v="5086" actId="114"/>
        <pc:sldMkLst>
          <pc:docMk/>
          <pc:sldMk cId="3463029389" sldId="1337"/>
        </pc:sldMkLst>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mod">
        <pc:chgData name="Alfred Asterjadhi" userId="39de57b9-85c0-4fd1-aaac-8ca2b6560ad0" providerId="ADAL" clId="{3AF8E451-6A10-4DC6-8F4C-767DBD326839}" dt="2024-11-12T02:49:18.798" v="5128" actId="20577"/>
        <pc:sldMkLst>
          <pc:docMk/>
          <pc:sldMk cId="3871853725" sldId="1338"/>
        </pc:sldMkLst>
        <pc:spChg chg="mod">
          <ac:chgData name="Alfred Asterjadhi" userId="39de57b9-85c0-4fd1-aaac-8ca2b6560ad0" providerId="ADAL" clId="{3AF8E451-6A10-4DC6-8F4C-767DBD326839}" dt="2024-11-12T02:49:18.798" v="5128" actId="2057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mod">
        <pc:chgData name="Alfred Asterjadhi" userId="39de57b9-85c0-4fd1-aaac-8ca2b6560ad0" providerId="ADAL" clId="{3AF8E451-6A10-4DC6-8F4C-767DBD326839}" dt="2024-11-12T02:50:55.712" v="5179" actId="114"/>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mod">
        <pc:chgData name="Alfred Asterjadhi" userId="39de57b9-85c0-4fd1-aaac-8ca2b6560ad0" providerId="ADAL" clId="{3AF8E451-6A10-4DC6-8F4C-767DBD326839}" dt="2024-11-12T02:53:05.018" v="5214" actId="5793"/>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0T21:42:47.784" v="1835" actId="2057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0T21:42:47.784" v="1835" actId="20577"/>
          <ac:spMkLst>
            <pc:docMk/>
            <pc:sldMk cId="605891869" sldId="1341"/>
            <ac:spMk id="3" creationId="{0E25DE57-2085-E64A-FD26-86EA014AE0AA}"/>
          </ac:spMkLst>
        </pc:spChg>
      </pc:sldChg>
      <pc:sldChg chg="modSp add mod">
        <pc:chgData name="Alfred Asterjadhi" userId="39de57b9-85c0-4fd1-aaac-8ca2b6560ad0" providerId="ADAL" clId="{3AF8E451-6A10-4DC6-8F4C-767DBD326839}" dt="2024-11-12T02:54:13.764" v="5244" actId="114"/>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2T02:55:02.570" v="5267" actId="14100"/>
        <pc:sldMkLst>
          <pc:docMk/>
          <pc:sldMk cId="2440801393" sldId="1343"/>
        </pc:sldMkLst>
        <pc:spChg chg="mod">
          <ac:chgData name="Alfred Asterjadhi" userId="39de57b9-85c0-4fd1-aaac-8ca2b6560ad0" providerId="ADAL" clId="{3AF8E451-6A10-4DC6-8F4C-767DBD326839}" dt="2024-11-12T02:55:02.570" v="5267" actId="14100"/>
          <ac:spMkLst>
            <pc:docMk/>
            <pc:sldMk cId="2440801393" sldId="1343"/>
            <ac:spMk id="3" creationId="{0E25DE57-2085-E64A-FD26-86EA014AE0AA}"/>
          </ac:spMkLst>
        </pc:spChg>
      </pc:sldChg>
      <pc:sldChg chg="addSp delSp modSp add mod chgLayout">
        <pc:chgData name="Alfred Asterjadhi" userId="39de57b9-85c0-4fd1-aaac-8ca2b6560ad0" providerId="ADAL" clId="{3AF8E451-6A10-4DC6-8F4C-767DBD326839}" dt="2024-11-11T19:29:12.442" v="4394" actId="2057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1T19:29:12.442" v="4394" actId="20577"/>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2T05:03:28.643" v="5399" actId="20577"/>
        <pc:sldMkLst>
          <pc:docMk/>
          <pc:sldMk cId="767189135" sldId="1347"/>
        </pc:sldMkLst>
        <pc:graphicFrameChg chg="mod modGraphic">
          <ac:chgData name="Alfred Asterjadhi" userId="39de57b9-85c0-4fd1-aaac-8ca2b6560ad0" providerId="ADAL" clId="{3AF8E451-6A10-4DC6-8F4C-767DBD326839}" dt="2024-11-12T05:03:28.643" v="5399" actId="2057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1T01:53:06.035" v="3728" actId="6549"/>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ac:chgData name="Alfred Asterjadhi" userId="39de57b9-85c0-4fd1-aaac-8ca2b6560ad0" providerId="ADAL" clId="{3AF8E451-6A10-4DC6-8F4C-767DBD326839}" dt="2024-11-11T01:52:58.953" v="3725"/>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mod">
        <pc:chgData name="Alfred Asterjadhi" userId="39de57b9-85c0-4fd1-aaac-8ca2b6560ad0" providerId="ADAL" clId="{3AF8E451-6A10-4DC6-8F4C-767DBD326839}" dt="2024-11-12T05:01:31.179" v="5388" actId="20577"/>
        <pc:sldMkLst>
          <pc:docMk/>
          <pc:sldMk cId="6663636" sldId="1353"/>
        </pc:sldMkLst>
        <pc:graphicFrameChg chg="mod modGraphic">
          <ac:chgData name="Alfred Asterjadhi" userId="39de57b9-85c0-4fd1-aaac-8ca2b6560ad0" providerId="ADAL" clId="{3AF8E451-6A10-4DC6-8F4C-767DBD326839}" dt="2024-11-12T05:01:31.179" v="5388" actId="20577"/>
          <ac:graphicFrameMkLst>
            <pc:docMk/>
            <pc:sldMk cId="6663636" sldId="1353"/>
            <ac:graphicFrameMk id="6" creationId="{5094FBC8-BB74-47F3-965D-16BC678F4D1D}"/>
          </ac:graphicFrameMkLst>
        </pc:graphicFrameChg>
      </pc:sldChg>
      <pc:sldChg chg="modSp add mod">
        <pc:chgData name="Alfred Asterjadhi" userId="39de57b9-85c0-4fd1-aaac-8ca2b6560ad0" providerId="ADAL" clId="{3AF8E451-6A10-4DC6-8F4C-767DBD326839}" dt="2024-11-11T02:44:56.813" v="3917" actId="20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add">
        <pc:chgData name="Alfred Asterjadhi" userId="39de57b9-85c0-4fd1-aaac-8ca2b6560ad0" providerId="ADAL" clId="{3AF8E451-6A10-4DC6-8F4C-767DBD326839}" dt="2024-11-11T02:41:15.234" v="3832"/>
        <pc:sldMkLst>
          <pc:docMk/>
          <pc:sldMk cId="2315633379" sldId="1355"/>
        </pc:sldMkLst>
      </pc:sldChg>
      <pc:sldChg chg="add">
        <pc:chgData name="Alfred Asterjadhi" userId="39de57b9-85c0-4fd1-aaac-8ca2b6560ad0" providerId="ADAL" clId="{3AF8E451-6A10-4DC6-8F4C-767DBD326839}" dt="2024-11-11T02:41:15.234" v="3832"/>
        <pc:sldMkLst>
          <pc:docMk/>
          <pc:sldMk cId="3277061574" sldId="1356"/>
        </pc:sldMkLst>
      </pc:sldChg>
      <pc:sldChg chg="modSp add mod">
        <pc:chgData name="Alfred Asterjadhi" userId="39de57b9-85c0-4fd1-aaac-8ca2b6560ad0" providerId="ADAL" clId="{3AF8E451-6A10-4DC6-8F4C-767DBD326839}" dt="2024-11-12T05:19:46.891" v="5609" actId="2057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2T05:19:46.891" v="5609" actId="20577"/>
          <ac:spMkLst>
            <pc:docMk/>
            <pc:sldMk cId="3158196473" sldId="1357"/>
            <ac:spMk id="3" creationId="{DFB0BA47-D7B6-4F95-932E-A7AA615BC440}"/>
          </ac:spMkLst>
        </pc:spChg>
      </pc:sldChg>
      <pc:sldChg chg="modSp add mod">
        <pc:chgData name="Alfred Asterjadhi" userId="39de57b9-85c0-4fd1-aaac-8ca2b6560ad0" providerId="ADAL" clId="{3AF8E451-6A10-4DC6-8F4C-767DBD326839}" dt="2024-11-12T02:55:57.996" v="5290" actId="113"/>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2T02:57:17.090" v="5325" actId="114"/>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02:33:42.118" v="4782" actId="114"/>
        <pc:sldMkLst>
          <pc:docMk/>
          <pc:sldMk cId="3899892109" sldId="1361"/>
        </pc:sldMkLst>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mod">
        <pc:chgData name="Alfred Asterjadhi" userId="39de57b9-85c0-4fd1-aaac-8ca2b6560ad0" providerId="ADAL" clId="{3AF8E451-6A10-4DC6-8F4C-767DBD326839}" dt="2024-11-12T02:41:17.307" v="4943" actId="114"/>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02:41:17.307" v="4943" actId="114"/>
          <ac:spMkLst>
            <pc:docMk/>
            <pc:sldMk cId="493944357" sldId="1363"/>
            <ac:spMk id="3" creationId="{6EEBE577-1E3E-AB3C-5C8E-27E6C40B64DC}"/>
          </ac:spMkLst>
        </pc:spChg>
      </pc:sldChg>
      <pc:sldChg chg="modSp add mod">
        <pc:chgData name="Alfred Asterjadhi" userId="39de57b9-85c0-4fd1-aaac-8ca2b6560ad0" providerId="ADAL" clId="{3AF8E451-6A10-4DC6-8F4C-767DBD326839}" dt="2024-11-12T02:49:16.840" v="5127" actId="20577"/>
        <pc:sldMkLst>
          <pc:docMk/>
          <pc:sldMk cId="3579936431" sldId="1364"/>
        </pc:sldMkLst>
        <pc:spChg chg="mod">
          <ac:chgData name="Alfred Asterjadhi" userId="39de57b9-85c0-4fd1-aaac-8ca2b6560ad0" providerId="ADAL" clId="{3AF8E451-6A10-4DC6-8F4C-767DBD326839}" dt="2024-11-12T02:49:16.840" v="5127" actId="2057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mod">
        <pc:chgData name="Alfred Asterjadhi" userId="39de57b9-85c0-4fd1-aaac-8ca2b6560ad0" providerId="ADAL" clId="{3AF8E451-6A10-4DC6-8F4C-767DBD326839}" dt="2024-11-12T02:58:02.101" v="5350" actId="6549"/>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hyperlink" Target="https://mentor.ieee.org/802.11/dcn/24/11-24-1375-00-00bn-coordinated-tdma-analysis-for-time-sensitive-traffic-under-congested-scenarios.pptx" TargetMode="External"/><Relationship Id="rId2" Type="http://schemas.openxmlformats.org/officeDocument/2006/relationships/hyperlink" Target="https://mentor.ieee.org/802.11/dcn/24/11-24-1157-00-00bn-discussions-on-dynamic-subchannel-oper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24/11-24-1375-00-00bn-coordinated-tdma-analysis-for-time-sensitive-traffic-under-congested-scenarios.pptx" TargetMode="External"/><Relationship Id="rId2" Type="http://schemas.openxmlformats.org/officeDocument/2006/relationships/hyperlink" Target="https://mentor.ieee.org/802.11/dcn/24/11-24-1157-00-00bn-discussions-on-dynamic-subchannel-operation.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1510-02-00bn-open-issues-on-dru.pptx" TargetMode="External"/><Relationship Id="rId2" Type="http://schemas.openxmlformats.org/officeDocument/2006/relationships/hyperlink" Target="https://mentor.ieee.org/802.11/dcn/24/11-24-1567-00-00bn-ltf-design-for-dru.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68-02-00bn-dru-tone-plan-for-11bn.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189-01-00bn-dru-transmission-on-frequency-subblocks-of-wide-bandwidth-ppdu.pptx" TargetMode="External"/><Relationship Id="rId2" Type="http://schemas.openxmlformats.org/officeDocument/2006/relationships/hyperlink" Target="https://mentor.ieee.org/802.11/dcn/24/11-24-1188-01-00bn-global-csd-index-assignment-for-dru-stf-transmission-in-11b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89-00-00bn-signaling-for-dru-transmission.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1470-01-00bn-proposal-for-dru-tone-pan.pptx" TargetMode="External"/><Relationship Id="rId2" Type="http://schemas.openxmlformats.org/officeDocument/2006/relationships/hyperlink" Target="https://mentor.ieee.org/802.11/dcn/24/11-24-1771-00-00bn-antenna-selection-for-uhr.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856-00-00bn-tone-distribution-in-dru-with-puncturing-follow-up.pptx" TargetMode="External"/><Relationship Id="rId4" Type="http://schemas.openxmlformats.org/officeDocument/2006/relationships/hyperlink" Target="https://mentor.ieee.org/802.11/dcn/24/11-24-1712-01-00bn-dru-tone-plan-for-20-mhz-distribution-bandwidth.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0520-01-00bn-discussion-on-dru.pptx" TargetMode="External"/><Relationship Id="rId2" Type="http://schemas.openxmlformats.org/officeDocument/2006/relationships/hyperlink" Target="https://mentor.ieee.org/802.11/dcn/23/11-23-2020-01-00bn-high-level-perspective-on-distributed-tone-ru-for-11bn.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4/11-24-1712-01-00bn-dru-tone-plan-for-20-mhz-distribution-bandwidth.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1749-00-00bn-discussion-on-coordinated-sounding.pptx" TargetMode="External"/><Relationship Id="rId7" Type="http://schemas.openxmlformats.org/officeDocument/2006/relationships/hyperlink" Target="https://mentor.ieee.org/802.11/dcn/24/11-24-1865-00-00bn-universal-sounding-and-ndpa-signaling.pptx" TargetMode="External"/><Relationship Id="rId2" Type="http://schemas.openxmlformats.org/officeDocument/2006/relationships/hyperlink" Target="https://mentor.ieee.org/802.11/dcn/24/11-24-1542-00-00bn-sounding-schemes-for-coordinated-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3-00-00bn-obss-sounding-for-c-bf.pptx" TargetMode="External"/><Relationship Id="rId5" Type="http://schemas.openxmlformats.org/officeDocument/2006/relationships/hyperlink" Target="https://mentor.ieee.org/802.11/dcn/24/11-24-1835-00-00bn-backward-compatible-sounding-for-cobf.pptx" TargetMode="External"/><Relationship Id="rId4" Type="http://schemas.openxmlformats.org/officeDocument/2006/relationships/hyperlink" Target="https://mentor.ieee.org/802.11/dcn/24/11-24-1779-00-00bn-multi-ap-sounding-and-precoding.pptx" TargetMode="Externa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24/11-24-1485-01-00bn-considerations-for-elr-ppdu-format.pptx" TargetMode="External"/><Relationship Id="rId2" Type="http://schemas.openxmlformats.org/officeDocument/2006/relationships/hyperlink" Target="https://mentor.ieee.org/802.11/dcn/24/11-24-1901-00-00bn-dru-ltf-sequence-design-for-40mhz-dbw.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486-01-00bn-performance-evaluation-of-elr-transmission.pptx" TargetMode="External"/><Relationship Id="rId2" Type="http://schemas.openxmlformats.org/officeDocument/2006/relationships/hyperlink" Target="https://mentor.ieee.org/802.11/dcn/24/11-24-1485-01-00bn-considerations-for-elr-ppdu-format.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490-00-00bn-more-consideration-of-icr-crf-for-in-device-coexistence.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31-01-00bn-uhr-u-sig-and-uhr-sig-common-field-general-design.pptx" TargetMode="External"/><Relationship Id="rId3" Type="http://schemas.openxmlformats.org/officeDocument/2006/relationships/hyperlink" Target="https://mentor.ieee.org/802.11/dcn/24/11-24-1645-01-00bn-compact-user-field-encodings-detailed-examples.xlsx" TargetMode="External"/><Relationship Id="rId7" Type="http://schemas.openxmlformats.org/officeDocument/2006/relationships/hyperlink" Target="https://mentor.ieee.org/802.11/dcn/24/11-24-1830-00-00bn-efficient-uhr-sig-encoding.pptx" TargetMode="External"/><Relationship Id="rId2" Type="http://schemas.openxmlformats.org/officeDocument/2006/relationships/hyperlink" Target="https://mentor.ieee.org/802.11/dcn/24/11-24-1644-00-00bn-compact-user-field-encoding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6-00-00bn-5bit-mcs-table-design.pptx" TargetMode="External"/><Relationship Id="rId11" Type="http://schemas.openxmlformats.org/officeDocument/2006/relationships/hyperlink" Target="https://mentor.ieee.org/802.11/dcn/24/11-24-1864-00-00bn-map-ppdu-consideration-and-harmonized-u-sig-signaling.pptx" TargetMode="External"/><Relationship Id="rId5" Type="http://schemas.openxmlformats.org/officeDocument/2006/relationships/hyperlink" Target="https://mentor.ieee.org/802.11/dcn/24/11-24-1772-00-00bn-signaling-for-uhr-ppdu-follow-up.pptx" TargetMode="External"/><Relationship Id="rId10" Type="http://schemas.openxmlformats.org/officeDocument/2006/relationships/hyperlink" Target="https://mentor.ieee.org/802.11/dcn/24/11-24-1840-00-00bn-uhr-mu-ppdu-user-info-field-signaling.pptx" TargetMode="External"/><Relationship Id="rId4" Type="http://schemas.openxmlformats.org/officeDocument/2006/relationships/hyperlink" Target="https://mentor.ieee.org/802.11/dcn/24/11-24-1695-00-00bn-11bn-signaling-design-for-extra-mcs-ueqm-2xldpc.pptx" TargetMode="External"/><Relationship Id="rId9" Type="http://schemas.openxmlformats.org/officeDocument/2006/relationships/hyperlink" Target="https://mentor.ieee.org/802.11/dcn/24/11-24-1834-00-00bn-11bn-non-elr-signaling-design-for-new-features.ppt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4/11-24-1573-00-00bn-an-elr-ppdu-follow-up.pptx" TargetMode="External"/><Relationship Id="rId2" Type="http://schemas.openxmlformats.org/officeDocument/2006/relationships/hyperlink" Target="https://mentor.ieee.org/802.11/dcn/24/11-24-1478-04-00bn-elr-ppdu-desig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88-00-00bn-elr-ppdu-transmission-design.pptx"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71-01-00bn-extended-long-range-elr-mark-symbol-design.pptx" TargetMode="External"/><Relationship Id="rId2" Type="http://schemas.openxmlformats.org/officeDocument/2006/relationships/hyperlink" Target="https://mentor.ieee.org/802.11/dcn/24/11-24-1590-01-00bn-extended-long-range-signaling.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592-00-00bn-usig-fields-in-an-elr-ppdu.pptx" TargetMode="External"/></Relationships>
</file>

<file path=ppt/slides/_rels/slide75.xml.rels><?xml version="1.0" encoding="UTF-8" standalone="yes"?>
<Relationships xmlns="http://schemas.openxmlformats.org/package/2006/relationships"><Relationship Id="rId3" Type="http://schemas.openxmlformats.org/officeDocument/2006/relationships/hyperlink" Target="https://mentor.ieee.org/802.11/dcn/24/11-24-1558-01-00bn-in-device-coexistence-follow-up.pptx" TargetMode="External"/><Relationship Id="rId2" Type="http://schemas.openxmlformats.org/officeDocument/2006/relationships/hyperlink" Target="https://mentor.ieee.org/802.11/dcn/24/11-24-1550-00-00bn-in-device-coexistence-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62-00-00bn-in-device-coexistence-follow-up.pptx" TargetMode="External"/><Relationship Id="rId4" Type="http://schemas.openxmlformats.org/officeDocument/2006/relationships/hyperlink" Target="https://mentor.ieee.org/802.11/dcn/24/11-24-1559-00-00bn-in-device-coexistence-next-steps.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24/11-24-1754-00-00bn-20-mhz-uhr-ltf-sequence-for-dru.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53-00-00bn-signaling-for-dru-in-trigger-frame-follow-up.pptx" TargetMode="External"/><Relationship Id="rId5" Type="http://schemas.openxmlformats.org/officeDocument/2006/relationships/hyperlink" Target="https://mentor.ieee.org/802.11/dcn/24/11-24-1744-01-00bn-discussion-on-dru-indication-follow-up.pptx" TargetMode="External"/><Relationship Id="rId4" Type="http://schemas.openxmlformats.org/officeDocument/2006/relationships/hyperlink" Target="https://mentor.ieee.org/802.11/dcn/24/11-24-1796-00-00bn-new-ltf-sequences-for-dru.pptx" TargetMode="Externa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512-00-00bn-high-capability-protection-in-dps.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1602-00-00bn-power-save-enhancements-in-uhr.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4/11-24-1745-01-00bn-discussion-on-frequency-domain-ueqm.pptx" TargetMode="External"/><Relationship Id="rId2" Type="http://schemas.openxmlformats.org/officeDocument/2006/relationships/hyperlink" Target="https://mentor.ieee.org/802.11/dcn/24/11-24-1778-00-00bn-distributed-ru-distortion-beamforming-power-control.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807-00-00bn-follow-up-on-ueqm-stream-parser.pptx"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hyperlink" Target="https://mentor.ieee.org/802.11/dcn/24/11-24-1577-00-00bn-non-primary-channel-access-during-r-twt-coordinatio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38-00-00bn-enabling-qos-monitoring-at-ap-side.pptx" TargetMode="External"/><Relationship Id="rId4" Type="http://schemas.openxmlformats.org/officeDocument/2006/relationships/hyperlink" Target="https://mentor.ieee.org/802.11/dcn/24/11-24-1355-00-00bn-considerations-on-scs-enhancement.pptx" TargetMode="Externa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4/11-24-1841-00-00bn-uhr-elr-design-open-topics.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NPCA + DSO + C-TDMA</a:t>
            </a:r>
            <a:endParaRPr lang="en-US" sz="1400" dirty="0"/>
          </a:p>
          <a:p>
            <a:pPr lvl="1">
              <a:buFont typeface="Arial" panose="020B0604020202020204" pitchFamily="34" charset="0"/>
              <a:buChar char="•"/>
            </a:pPr>
            <a:r>
              <a:rPr lang="en-US" sz="1200" dirty="0"/>
              <a:t>24/1093 Special scenarios in Non-Primary Channel Access				Sindhu Verma</a:t>
            </a:r>
          </a:p>
          <a:p>
            <a:pPr lvl="1">
              <a:buFont typeface="Arial" panose="020B0604020202020204" pitchFamily="34" charset="0"/>
              <a:buChar char="•"/>
            </a:pPr>
            <a:r>
              <a:rPr lang="en-US" sz="1200" dirty="0"/>
              <a:t>24/1523 NPCA During Intra-BSS Traffic On Primary Channel			Charlie </a:t>
            </a:r>
            <a:r>
              <a:rPr lang="en-US" sz="1200" dirty="0" err="1"/>
              <a:t>Pettersson</a:t>
            </a:r>
            <a:endParaRPr lang="en-US" sz="1400" dirty="0"/>
          </a:p>
          <a:p>
            <a:pPr lvl="1">
              <a:buFont typeface="Arial" panose="020B0604020202020204" pitchFamily="34" charset="0"/>
              <a:buChar char="•"/>
            </a:pPr>
            <a:r>
              <a:rPr lang="en-GB" sz="1200" dirty="0">
                <a:hlinkClick r:id="rId2"/>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endParaRPr lang="en-US" sz="1400" dirty="0"/>
          </a:p>
          <a:p>
            <a:pPr lvl="1">
              <a:buFont typeface="Arial" panose="020B0604020202020204" pitchFamily="34" charset="0"/>
              <a:buChar char="•"/>
            </a:pPr>
            <a:r>
              <a:rPr lang="en-GB" sz="1200" dirty="0">
                <a:hlinkClick r:id="rId3"/>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endParaRPr lang="en-GB"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5819647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 Laurent – Coex</a:t>
            </a:r>
          </a:p>
          <a:p>
            <a:pPr marL="0" indent="0"/>
            <a:r>
              <a:rPr lang="en-US" sz="14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400" b="0" dirty="0"/>
              <a:t>Supporting documents: [23-2002]</a:t>
            </a:r>
          </a:p>
          <a:p>
            <a:pPr>
              <a:buFont typeface="Arial" panose="020B0604020202020204" pitchFamily="34" charset="0"/>
              <a:buChar char="•"/>
            </a:pPr>
            <a:r>
              <a:rPr lang="en-US" sz="1400" dirty="0"/>
              <a:t>SP2 – Laurent – Coex</a:t>
            </a:r>
          </a:p>
          <a:p>
            <a:pPr marL="0" indent="0"/>
            <a:r>
              <a:rPr lang="en-US" sz="14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400" b="0" dirty="0"/>
              <a:t>Mandatory/optional support for transmitting intermediate FCS is TBD</a:t>
            </a:r>
          </a:p>
          <a:p>
            <a:pPr>
              <a:buFont typeface="Arial" panose="020B0604020202020204" pitchFamily="34" charset="0"/>
              <a:buChar char="•"/>
            </a:pPr>
            <a:r>
              <a:rPr lang="en-US" sz="14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400" b="0" dirty="0"/>
              <a:t>Note: intermediate FCS may not be needed, for instance, if the STA requires no padding. It is TBD whether an intermediate FCS can be avoided if a MIC is present.</a:t>
            </a:r>
          </a:p>
          <a:p>
            <a:pPr marL="0" indent="0"/>
            <a:r>
              <a:rPr lang="en-US" sz="1400" b="0" dirty="0"/>
              <a:t>Supporting documents: [24-1227r1]</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7892306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t>SP3 – Abdel – Coex</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t>SP4 – Sanket – C-TDMA</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1084874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SP5 – Sanket – C-TDMA</a:t>
            </a:r>
          </a:p>
          <a:p>
            <a:pPr marL="0" indent="0"/>
            <a:r>
              <a:rPr lang="en-US" sz="1600" b="0" dirty="0"/>
              <a:t>Do you agree that, as part of the CTDMA procedure, a candidate AP that is polled by the sharing AP shall provide, via a response,</a:t>
            </a:r>
          </a:p>
          <a:p>
            <a:pPr>
              <a:buFont typeface="Arial" panose="020B0604020202020204" pitchFamily="34" charset="0"/>
              <a:buChar char="•"/>
            </a:pPr>
            <a:r>
              <a:rPr lang="en-US" sz="1600" b="0" dirty="0"/>
              <a:t>Its intention not to participate in TXOP sharing during the current TXOP.</a:t>
            </a:r>
          </a:p>
          <a:p>
            <a:pPr>
              <a:buFont typeface="Arial" panose="020B0604020202020204" pitchFamily="34" charset="0"/>
              <a:buChar char="•"/>
            </a:pPr>
            <a:r>
              <a:rPr lang="en-US" sz="1600" b="0" dirty="0"/>
              <a:t>Its intention to participate in TXOP sharing during the current TXOP.</a:t>
            </a:r>
          </a:p>
          <a:p>
            <a:pPr>
              <a:buFont typeface="Arial" panose="020B0604020202020204" pitchFamily="34" charset="0"/>
              <a:buChar char="•"/>
            </a:pPr>
            <a:r>
              <a:rPr lang="en-US" sz="1600" b="0" dirty="0"/>
              <a:t>Signaling details (including traffic indication) are TBD.</a:t>
            </a:r>
          </a:p>
          <a:p>
            <a:pPr marL="0" indent="0"/>
            <a:r>
              <a:rPr lang="en-US" sz="1600" b="0" i="1" dirty="0"/>
              <a:t>Supporting documents: [11-23/1895, 11-24/0423, 11-24/1016, 11-24/1017, 11-24/1225]</a:t>
            </a:r>
          </a:p>
          <a:p>
            <a:pPr>
              <a:buFont typeface="Arial" panose="020B0604020202020204" pitchFamily="34" charset="0"/>
              <a:buChar char="•"/>
            </a:pPr>
            <a:r>
              <a:rPr lang="en-US" sz="1600" dirty="0"/>
              <a:t>SP6 –X – Y</a:t>
            </a:r>
          </a:p>
          <a:p>
            <a:pPr marL="0" indent="0"/>
            <a:r>
              <a:rPr lang="en-US" sz="1600" b="0" i="1" dirty="0"/>
              <a:t>Supporting documents: [doc]</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2840450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24/1822 COBF Design for UHR					Sameer Vermani</a:t>
            </a:r>
          </a:p>
          <a:p>
            <a:pPr lvl="1">
              <a:buFont typeface="Arial" panose="020B0604020202020204" pitchFamily="34" charset="0"/>
              <a:buChar char="•"/>
            </a:pPr>
            <a:r>
              <a:rPr lang="en-US" sz="1200" dirty="0"/>
              <a:t>24/1829 UHR-SIG Signaling for COBF				Shengquan Hu</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r>
              <a:rPr lang="en-GB" sz="1200" dirty="0"/>
              <a:t>24/1837 UHR NDPA </a:t>
            </a:r>
            <a:r>
              <a:rPr lang="en-GB" sz="1200" dirty="0" err="1"/>
              <a:t>Signaling</a:t>
            </a:r>
            <a:r>
              <a:rPr lang="en-GB" sz="1200" dirty="0"/>
              <a:t> 						Mahmoud </a:t>
            </a:r>
            <a:r>
              <a:rPr lang="en-GB" sz="1200" dirty="0" err="1"/>
              <a:t>Hasabelnaby</a:t>
            </a:r>
            <a:endParaRPr lang="en-GB" sz="1200" dirty="0"/>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Part of Remaining MAC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marL="0" indent="0"/>
            <a:r>
              <a:rPr lang="en-US" sz="1400" dirty="0"/>
              <a:t>NPCA</a:t>
            </a:r>
          </a:p>
          <a:p>
            <a:pPr lvl="1">
              <a:buFont typeface="Arial" panose="020B0604020202020204" pitchFamily="34" charset="0"/>
              <a:buChar char="•"/>
            </a:pPr>
            <a:r>
              <a:rPr lang="en-US" sz="1200" dirty="0"/>
              <a:t>24/1093 Special scenarios in Non-Primary Channel Access				Sindhu Verma</a:t>
            </a:r>
          </a:p>
          <a:p>
            <a:pPr lvl="1">
              <a:buFont typeface="Arial" panose="020B0604020202020204" pitchFamily="34" charset="0"/>
              <a:buChar char="•"/>
            </a:pPr>
            <a:r>
              <a:rPr lang="en-US" sz="1200" dirty="0"/>
              <a:t>24/1523 NPCA During Intra-BSS Traffic On Primary Channel			Charlie </a:t>
            </a:r>
            <a:r>
              <a:rPr lang="en-US" sz="1200" dirty="0" err="1"/>
              <a:t>Pettersson</a:t>
            </a:r>
            <a:endParaRPr lang="en-US" sz="1200" dirty="0"/>
          </a:p>
          <a:p>
            <a:pPr marL="0" indent="0"/>
            <a:r>
              <a:rPr lang="en-US" sz="1400" dirty="0"/>
              <a:t>DSO</a:t>
            </a:r>
          </a:p>
          <a:p>
            <a:pPr lvl="1">
              <a:buFont typeface="Arial" panose="020B0604020202020204" pitchFamily="34" charset="0"/>
              <a:buChar char="•"/>
            </a:pPr>
            <a:r>
              <a:rPr lang="en-GB" sz="1200" dirty="0">
                <a:hlinkClick r:id="rId2"/>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p>
          <a:p>
            <a:pPr marL="0" indent="0"/>
            <a:r>
              <a:rPr lang="en-US" sz="1400" dirty="0"/>
              <a:t>C-TDMA</a:t>
            </a:r>
          </a:p>
          <a:p>
            <a:pPr lvl="1">
              <a:buFont typeface="Arial" panose="020B0604020202020204" pitchFamily="34" charset="0"/>
              <a:buChar char="•"/>
            </a:pPr>
            <a:r>
              <a:rPr lang="en-GB" sz="1200" dirty="0">
                <a:hlinkClick r:id="rId3"/>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a:buFont typeface="Arial" panose="020B0604020202020204" pitchFamily="34" charset="0"/>
              <a:buChar char="•"/>
            </a:pPr>
            <a:r>
              <a:rPr lang="en-US" sz="1600" dirty="0"/>
              <a:t>Continues…</a:t>
            </a:r>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158734233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710E72FC-9D58-DB70-1F2E-BB918CE4188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61265818"/>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tx1"/>
                          </a:solidFill>
                        </a:rPr>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9113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29491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172391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62890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Deferref</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44369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2102136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23/1837r2, 24/1389r0,24/1217r2,24/842r0,24/843r0, 24/1016r2 (update 11/08)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24/838r0, 24/1075r1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24/160, 23/1916</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76814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8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823997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24/1556</a:t>
            </a:r>
            <a:r>
              <a:rPr lang="en-US" sz="1400" dirty="0">
                <a:effectLst/>
              </a:rPr>
              <a:t> </a:t>
            </a:r>
            <a:r>
              <a:rPr lang="en-GB" sz="1400" b="0" i="0" u="none" strike="noStrike" kern="1200" dirty="0">
                <a:solidFill>
                  <a:srgbClr val="000000"/>
                </a:solidFill>
                <a:effectLst/>
                <a:ea typeface="MS Gothic" panose="020B0609070205080204" pitchFamily="49" charset="-128"/>
              </a:rPr>
              <a:t>Thoughts on DRU Availability for Regulatory Compliance</a:t>
            </a:r>
            <a:r>
              <a:rPr lang="en-US" sz="1400" dirty="0">
                <a:effectLst/>
              </a:rPr>
              <a:t> 	</a:t>
            </a:r>
            <a:r>
              <a:rPr lang="en-GB" sz="1400" b="0" i="0" u="none" strike="noStrike" kern="1200" dirty="0">
                <a:solidFill>
                  <a:srgbClr val="000000"/>
                </a:solidFill>
                <a:effectLst/>
                <a:ea typeface="MS Gothic" panose="020B0609070205080204" pitchFamily="49" charset="-128"/>
              </a:rPr>
              <a:t>Yusuke Asai</a:t>
            </a:r>
            <a:endParaRPr lang="en-GB" sz="1400" kern="1200" dirty="0">
              <a:ea typeface="MS Gothic" panose="020B0609070205080204" pitchFamily="49" charset="-128"/>
            </a:endParaRPr>
          </a:p>
          <a:p>
            <a:pPr lvl="1">
              <a:buFont typeface="Arial" panose="020B0604020202020204" pitchFamily="34" charset="0"/>
              <a:buChar char="•"/>
            </a:pPr>
            <a:r>
              <a:rPr lang="en-US" sz="1400" b="0" kern="1200" dirty="0">
                <a:ea typeface="MS Gothic" panose="020B0609070205080204" pitchFamily="49" charset="-128"/>
                <a:hlinkClick r:id="rId3"/>
              </a:rPr>
              <a:t>24/1901</a:t>
            </a:r>
            <a:r>
              <a:rPr lang="en-US" sz="1400" b="0" kern="1200" dirty="0">
                <a:ea typeface="MS Gothic" panose="020B0609070205080204" pitchFamily="49" charset="-128"/>
              </a:rPr>
              <a:t> DRU LTF Sequence Design for 40MHz DBW 			</a:t>
            </a:r>
            <a:r>
              <a:rPr lang="en-US" sz="1400" b="0" kern="1200" dirty="0" err="1">
                <a:ea typeface="MS Gothic" panose="020B0609070205080204" pitchFamily="49" charset="-128"/>
              </a:rPr>
              <a:t>Chenchen</a:t>
            </a:r>
            <a:r>
              <a:rPr lang="en-US" sz="1400" b="0" kern="1200" dirty="0">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4"/>
              </a:rPr>
              <a:t>24/1586</a:t>
            </a:r>
            <a:r>
              <a:rPr lang="en-US" sz="1400" dirty="0">
                <a:effectLst/>
              </a:rPr>
              <a:t> </a:t>
            </a:r>
            <a:r>
              <a:rPr lang="en-GB" sz="1400" b="0" i="0" u="none" strike="noStrike" kern="1200" dirty="0">
                <a:solidFill>
                  <a:srgbClr val="000000"/>
                </a:solidFill>
                <a:effectLst/>
                <a:ea typeface="MS Gothic" panose="020B0609070205080204" pitchFamily="49" charset="-128"/>
              </a:rPr>
              <a:t>Reducing CSD collisions for DRU STF</a:t>
            </a:r>
            <a:r>
              <a:rPr lang="en-US" sz="1400" dirty="0">
                <a:effectLst/>
              </a:rPr>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b="0" i="0" u="none" strike="noStrike" kern="1200" dirty="0">
                <a:solidFill>
                  <a:srgbClr val="00000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rgbClr val="FF0000"/>
                </a:solidFill>
                <a:effectLst/>
                <a:ea typeface="MS Gothic" panose="020B0609070205080204" pitchFamily="49" charset="-128"/>
                <a:hlinkClick r:id="rId5"/>
              </a:rPr>
              <a:t>24/1071</a:t>
            </a:r>
            <a:r>
              <a:rPr lang="fr-FR" sz="1400" b="0" i="0" u="none" strike="noStrike" kern="1200" dirty="0">
                <a:solidFill>
                  <a:srgbClr val="FF0000"/>
                </a:solidFill>
                <a:effectLst/>
                <a:ea typeface="MS Gothic" panose="020B0609070205080204" pitchFamily="49" charset="-128"/>
              </a:rPr>
              <a:t> </a:t>
            </a:r>
            <a:r>
              <a:rPr lang="fr-FR" sz="1400" b="0" i="0" u="none" strike="noStrike" kern="1200" dirty="0">
                <a:solidFill>
                  <a:schemeClr val="tx1"/>
                </a:solidFill>
                <a:effectLst/>
                <a:ea typeface="MS Gothic" panose="020B0609070205080204" pitchFamily="49" charset="-128"/>
              </a:rPr>
              <a:t>LPI PPDU </a:t>
            </a:r>
            <a:r>
              <a:rPr lang="fr-FR" sz="1400" b="0" i="0" u="none" strike="noStrike" kern="1200" dirty="0" err="1">
                <a:solidFill>
                  <a:schemeClr val="tx1"/>
                </a:solidFill>
                <a:effectLst/>
                <a:ea typeface="MS Gothic" panose="020B0609070205080204" pitchFamily="49" charset="-128"/>
              </a:rPr>
              <a:t>Puncturing</a:t>
            </a:r>
            <a:r>
              <a:rPr lang="fr-FR" sz="1400" b="0" i="0" u="none" strike="noStrike" kern="1200" dirty="0">
                <a:solidFill>
                  <a:schemeClr val="tx1"/>
                </a:solidFill>
                <a:effectLst/>
                <a:ea typeface="MS Gothic" panose="020B0609070205080204" pitchFamily="49" charset="-128"/>
              </a:rPr>
              <a:t>							</a:t>
            </a:r>
            <a:r>
              <a:rPr lang="fr-FR" sz="1400" b="0" i="0" u="none" strike="noStrike" kern="1200" dirty="0" err="1">
                <a:solidFill>
                  <a:schemeClr val="tx1"/>
                </a:solidFill>
                <a:effectLst/>
                <a:ea typeface="MS Gothic" panose="020B0609070205080204" pitchFamily="49" charset="-128"/>
              </a:rPr>
              <a:t>Pelin</a:t>
            </a:r>
            <a:r>
              <a:rPr lang="fr-FR" sz="1400" b="0" i="0" u="none" strike="noStrike" kern="1200" dirty="0">
                <a:solidFill>
                  <a:schemeClr val="tx1"/>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hlinkClick r:id="rId6"/>
              </a:rPr>
              <a:t>24/1700</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prstClr val="black"/>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prstClr val="black"/>
                </a:solidFill>
                <a:effectLst/>
                <a:uLnTx/>
                <a:uFillTx/>
                <a:latin typeface="Times New Roman"/>
                <a:ea typeface="MS Gothic" panose="020B0609070205080204" pitchFamily="49" charset="-128"/>
              </a:rPr>
              <a:t>Verenzuela</a:t>
            </a:r>
            <a:endParaRPr lang="en-GB" sz="600" b="1" strike="sngStrike"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Ron Porat – DRU</a:t>
            </a:r>
          </a:p>
          <a:p>
            <a:pPr marL="0" indent="0"/>
            <a:r>
              <a:rPr lang="en-GB" sz="1400" b="0" i="0" u="none" strike="noStrike" dirty="0">
                <a:solidFill>
                  <a:srgbClr val="000000"/>
                </a:solidFill>
                <a:effectLst/>
              </a:rPr>
              <a:t>See </a:t>
            </a:r>
            <a:r>
              <a:rPr lang="en-GB" sz="1400" b="0" i="0" u="none" strike="noStrike" dirty="0">
                <a:solidFill>
                  <a:srgbClr val="000000"/>
                </a:solidFill>
                <a:effectLst/>
                <a:hlinkClick r:id="rId2"/>
              </a:rPr>
              <a:t>24/1567r0</a:t>
            </a:r>
            <a:r>
              <a:rPr lang="en-GB" sz="1400" dirty="0"/>
              <a:t> </a:t>
            </a:r>
          </a:p>
          <a:p>
            <a:pPr>
              <a:buFont typeface="Arial" panose="020B0604020202020204" pitchFamily="34" charset="0"/>
              <a:buChar char="•"/>
            </a:pPr>
            <a:r>
              <a:rPr lang="en-US" sz="1600" dirty="0"/>
              <a:t>SP2 – Ron Porat – DRU</a:t>
            </a:r>
          </a:p>
          <a:p>
            <a:pPr marL="0" indent="0"/>
            <a:r>
              <a:rPr lang="en-GB" sz="1400" b="0" dirty="0"/>
              <a:t>See </a:t>
            </a:r>
            <a:r>
              <a:rPr lang="en-GB" sz="1400" b="0" dirty="0">
                <a:hlinkClick r:id="rId2"/>
              </a:rPr>
              <a:t>24/1567r0</a:t>
            </a:r>
            <a:r>
              <a:rPr lang="en-GB" sz="1400" b="0" dirty="0"/>
              <a:t> </a:t>
            </a:r>
            <a:endParaRPr lang="en-US" sz="1400" b="0" dirty="0"/>
          </a:p>
          <a:p>
            <a:pPr>
              <a:buFont typeface="Arial" panose="020B0604020202020204" pitchFamily="34" charset="0"/>
              <a:buChar char="•"/>
            </a:pPr>
            <a:r>
              <a:rPr lang="en-US" sz="1600" dirty="0"/>
              <a:t>SP3-11 – Lin Yang – DRU</a:t>
            </a:r>
          </a:p>
          <a:p>
            <a:pPr marL="0" indent="0"/>
            <a:r>
              <a:rPr lang="en-GB" sz="1400" b="0" dirty="0"/>
              <a:t>See </a:t>
            </a:r>
            <a:r>
              <a:rPr lang="en-GB" sz="1400" b="0" dirty="0">
                <a:hlinkClick r:id="rId3"/>
              </a:rPr>
              <a:t>24/1510r2</a:t>
            </a:r>
            <a:endParaRPr lang="en-GB" sz="1400" b="0" dirty="0"/>
          </a:p>
          <a:p>
            <a:pPr>
              <a:buFont typeface="Arial" panose="020B0604020202020204" pitchFamily="34" charset="0"/>
              <a:buChar char="•"/>
            </a:pPr>
            <a:r>
              <a:rPr lang="en-US" sz="1600" dirty="0"/>
              <a:t>SP4 – Shengquan Hu – DRU</a:t>
            </a:r>
          </a:p>
          <a:p>
            <a:pPr marL="0" indent="0"/>
            <a:r>
              <a:rPr lang="en-GB" sz="1400" b="0" dirty="0"/>
              <a:t>See </a:t>
            </a:r>
            <a:r>
              <a:rPr lang="en-GB" sz="1400" b="0" dirty="0">
                <a:hlinkClick r:id="rId4"/>
              </a:rPr>
              <a:t>24/0468r2</a:t>
            </a:r>
            <a:r>
              <a:rPr lang="en-GB" sz="1400" b="0" dirty="0"/>
              <a:t> </a:t>
            </a:r>
            <a:endParaRPr lang="en-US" sz="1400" b="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SP5 – Shengquan Hu – DRU</a:t>
            </a:r>
          </a:p>
          <a:p>
            <a:pPr marL="0" indent="0"/>
            <a:r>
              <a:rPr lang="en-GB" sz="1800" b="0" i="0" u="none" strike="noStrike" dirty="0">
                <a:solidFill>
                  <a:srgbClr val="000000"/>
                </a:solidFill>
                <a:effectLst/>
                <a:latin typeface="Times New Roman" panose="02020603050405020304" pitchFamily="18" charset="0"/>
                <a:hlinkClick r:id="rId2"/>
              </a:rPr>
              <a:t>24/1188r1</a:t>
            </a:r>
            <a:endParaRPr lang="en-US" sz="1600" dirty="0"/>
          </a:p>
          <a:p>
            <a:pPr>
              <a:buFont typeface="Arial" panose="020B0604020202020204" pitchFamily="34" charset="0"/>
              <a:buChar char="•"/>
            </a:pPr>
            <a:r>
              <a:rPr lang="en-US" sz="1600" dirty="0"/>
              <a:t>SP6 – Shengquan Hu – DRU</a:t>
            </a:r>
          </a:p>
          <a:p>
            <a:pPr marL="0" indent="0"/>
            <a:r>
              <a:rPr lang="en-GB" sz="1800" b="0" i="0" u="none" strike="noStrike" dirty="0">
                <a:solidFill>
                  <a:srgbClr val="000000"/>
                </a:solidFill>
                <a:effectLst/>
                <a:latin typeface="Times New Roman" panose="02020603050405020304" pitchFamily="18" charset="0"/>
                <a:hlinkClick r:id="rId3"/>
              </a:rPr>
              <a:t>24/1189r1</a:t>
            </a:r>
            <a:endParaRPr lang="en-US" sz="1600" dirty="0"/>
          </a:p>
          <a:p>
            <a:pPr>
              <a:buFont typeface="Arial" panose="020B0604020202020204" pitchFamily="34" charset="0"/>
              <a:buChar char="•"/>
            </a:pPr>
            <a:r>
              <a:rPr lang="en-US" sz="1600" dirty="0"/>
              <a:t>SP7 – Shengquan Hu – DRU</a:t>
            </a:r>
          </a:p>
          <a:p>
            <a:pPr marL="0" indent="0"/>
            <a:r>
              <a:rPr lang="en-GB" sz="1800" b="0" i="0" u="none" strike="noStrike" dirty="0">
                <a:solidFill>
                  <a:srgbClr val="000000"/>
                </a:solidFill>
                <a:effectLst/>
                <a:latin typeface="Times New Roman" panose="02020603050405020304" pitchFamily="18" charset="0"/>
                <a:hlinkClick r:id="rId4"/>
              </a:rPr>
              <a:t>24/1489r0</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76414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24/1207</a:t>
            </a:r>
            <a:r>
              <a:rPr lang="en-US" sz="1400" dirty="0"/>
              <a:t> </a:t>
            </a:r>
            <a:r>
              <a:rPr lang="en-US" sz="1400" b="0" i="0" u="none" strike="noStrike" kern="1200" dirty="0">
                <a:solidFill>
                  <a:srgbClr val="000000"/>
                </a:solidFill>
                <a:effectLst/>
                <a:ea typeface="MS Gothic" panose="020B0609070205080204" pitchFamily="49" charset="-128"/>
              </a:rPr>
              <a:t>Preemption Session Setup</a:t>
            </a:r>
            <a:r>
              <a:rPr lang="en-US" sz="1400" dirty="0"/>
              <a:t> 						</a:t>
            </a:r>
            <a:r>
              <a:rPr lang="en-US" sz="1400" b="0" i="0" u="none" strike="noStrike" kern="1200" dirty="0">
                <a:solidFill>
                  <a:srgbClr val="00000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24/1257</a:t>
            </a:r>
            <a:r>
              <a:rPr lang="en-US" sz="1400" dirty="0"/>
              <a:t> </a:t>
            </a:r>
            <a:r>
              <a:rPr lang="en-US" sz="1400" b="0" i="0" u="none" strike="noStrike" kern="1200" dirty="0">
                <a:solidFill>
                  <a:srgbClr val="000000"/>
                </a:solidFill>
                <a:effectLst/>
                <a:ea typeface="MS Gothic" panose="020B0609070205080204" pitchFamily="49" charset="-128"/>
              </a:rPr>
              <a:t>Preemption Procedure and Indication- follow up</a:t>
            </a:r>
            <a:r>
              <a:rPr lang="en-US" sz="1400" dirty="0"/>
              <a:t> 			</a:t>
            </a:r>
            <a:r>
              <a:rPr lang="en-US" sz="1400" b="0" i="0" u="none" strike="noStrike" kern="1200" dirty="0">
                <a:solidFill>
                  <a:srgbClr val="000000"/>
                </a:solidFill>
                <a:effectLst/>
                <a:ea typeface="MS Gothic" panose="020B0609070205080204" pitchFamily="49" charset="-128"/>
              </a:rPr>
              <a:t>Yunbo Li</a:t>
            </a:r>
            <a:r>
              <a:rPr lang="en-US"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24/1468</a:t>
            </a:r>
            <a:r>
              <a:rPr lang="en-US" sz="1400" dirty="0">
                <a:effectLst/>
              </a:rPr>
              <a:t> </a:t>
            </a:r>
            <a:r>
              <a:rPr lang="en-GB" sz="1400" b="0" i="0" u="none" strike="noStrike" kern="1200" dirty="0">
                <a:solidFill>
                  <a:srgbClr val="000000"/>
                </a:solidFill>
                <a:effectLst/>
                <a:ea typeface="MS Gothic" panose="020B0609070205080204" pitchFamily="49" charset="-128"/>
              </a:rPr>
              <a:t>Credibility Criterion for TXOP Preemption</a:t>
            </a:r>
            <a:r>
              <a:rPr lang="en-US" sz="1400" dirty="0">
                <a:effectLst/>
              </a:rPr>
              <a:t> 				</a:t>
            </a:r>
            <a:r>
              <a:rPr lang="en-GB" sz="1400" b="0" i="0" u="none" strike="noStrike" kern="1200" dirty="0">
                <a:solidFill>
                  <a:srgbClr val="000000"/>
                </a:solidFill>
                <a:effectLst/>
                <a:ea typeface="MS Gothic" panose="020B0609070205080204" pitchFamily="49" charset="-128"/>
              </a:rPr>
              <a:t>Yuxin Lu</a:t>
            </a:r>
            <a:r>
              <a:rPr lang="en-US" sz="1400" dirty="0">
                <a:effectLst/>
              </a:rPr>
              <a:t> </a:t>
            </a:r>
            <a:r>
              <a:rPr lang="en-US" sz="1400" dirty="0"/>
              <a:t> </a:t>
            </a:r>
            <a:endParaRPr lang="en-GB" sz="1400" b="1"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Sherief Helwa – Power Save</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t>SP2 – </a:t>
            </a:r>
            <a:r>
              <a:rPr lang="en-GB" sz="1400" i="0" u="none" strike="noStrike" dirty="0">
                <a:solidFill>
                  <a:srgbClr val="000000"/>
                </a:solidFill>
                <a:effectLst/>
              </a:rPr>
              <a:t>Dmitry Akhmetov</a:t>
            </a:r>
            <a:r>
              <a:rPr lang="en-US" sz="1400" dirty="0"/>
              <a:t> – </a:t>
            </a:r>
            <a:r>
              <a:rPr lang="en-GB" sz="1400" i="0" u="none" strike="noStrike" dirty="0">
                <a:solidFill>
                  <a:srgbClr val="000000"/>
                </a:solidFill>
                <a:effectLst/>
              </a:rPr>
              <a:t>Channel Access</a:t>
            </a:r>
            <a:r>
              <a:rPr lang="en-GB" sz="1400" dirty="0"/>
              <a:t> </a:t>
            </a:r>
            <a:endParaRPr lang="en-US" sz="1400" dirty="0"/>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a:t>
            </a:r>
          </a:p>
          <a:p>
            <a:pPr marL="0" indent="0"/>
            <a:r>
              <a:rPr lang="en-GB" sz="1400" dirty="0"/>
              <a:t> </a:t>
            </a:r>
            <a:r>
              <a:rPr lang="en-US" sz="1400" dirty="0"/>
              <a:t>SP3 – </a:t>
            </a:r>
            <a:r>
              <a:rPr lang="en-GB" sz="1400" i="0" u="none" strike="noStrike" dirty="0">
                <a:solidFill>
                  <a:srgbClr val="000000"/>
                </a:solidFill>
                <a:effectLst/>
              </a:rPr>
              <a:t>Subir Das</a:t>
            </a:r>
            <a:r>
              <a:rPr lang="en-GB" sz="1400" dirty="0"/>
              <a:t> </a:t>
            </a:r>
            <a:r>
              <a:rPr lang="en-US" sz="1400" dirty="0"/>
              <a:t> – </a:t>
            </a:r>
            <a:r>
              <a:rPr lang="en-GB" sz="1400" i="0" u="none" strike="noStrike" dirty="0">
                <a:solidFill>
                  <a:srgbClr val="000000"/>
                </a:solidFill>
                <a:effectLst/>
              </a:rPr>
              <a:t>Channel Access</a:t>
            </a:r>
            <a:r>
              <a:rPr lang="en-GB" sz="1400" dirty="0"/>
              <a:t> </a:t>
            </a:r>
            <a:endParaRPr lang="en-US" sz="1400" dirty="0"/>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SP4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US" sz="1400" dirty="0">
                <a:solidFill>
                  <a:srgbClr val="FF0000"/>
                </a:solidFill>
                <a:cs typeface="+mn-cs"/>
                <a:hlinkClick r:id="rId2"/>
              </a:rPr>
              <a:t>24/1771</a:t>
            </a:r>
            <a:r>
              <a:rPr lang="en-US" sz="1400" dirty="0">
                <a:solidFill>
                  <a:schemeClr val="tx1"/>
                </a:solidFill>
                <a:cs typeface="+mn-cs"/>
              </a:rPr>
              <a:t> Antenna selection for UHR						Ross J. Yu</a:t>
            </a:r>
          </a:p>
          <a:p>
            <a:pPr lvl="1">
              <a:buFont typeface="Arial" panose="020B0604020202020204" pitchFamily="34" charset="0"/>
              <a:buChar char="•"/>
            </a:pPr>
            <a:r>
              <a:rPr lang="en-GB" sz="1400" dirty="0">
                <a:hlinkClick r:id="rId3"/>
              </a:rPr>
              <a:t>24/1470</a:t>
            </a:r>
            <a:r>
              <a:rPr lang="en-GB" sz="1400" dirty="0"/>
              <a:t>	Proposal-for-</a:t>
            </a:r>
            <a:r>
              <a:rPr lang="en-GB" sz="1400" dirty="0" err="1"/>
              <a:t>dru</a:t>
            </a:r>
            <a:r>
              <a:rPr lang="en-GB" sz="1400" dirty="0"/>
              <a:t>-tone-plan						Eunsung Park</a:t>
            </a:r>
          </a:p>
          <a:p>
            <a:pPr lvl="1">
              <a:buFont typeface="Arial" panose="020B0604020202020204" pitchFamily="34" charset="0"/>
              <a:buChar char="•"/>
            </a:pPr>
            <a:r>
              <a:rPr lang="en-GB" sz="1400" dirty="0">
                <a:hlinkClick r:id="rId4"/>
              </a:rPr>
              <a:t>24/1712</a:t>
            </a:r>
            <a:r>
              <a:rPr lang="en-GB" sz="1400" dirty="0"/>
              <a:t>	DRU Tone Plan for 20 MHz Distribution Bandwidth		Mahmoud Kamel</a:t>
            </a:r>
          </a:p>
          <a:p>
            <a:pPr lvl="1">
              <a:buFont typeface="Arial" panose="020B0604020202020204" pitchFamily="34" charset="0"/>
              <a:buChar char="•"/>
            </a:pPr>
            <a:r>
              <a:rPr lang="en-GB" sz="1400" dirty="0">
                <a:solidFill>
                  <a:srgbClr val="FF0000"/>
                </a:solidFill>
                <a:hlinkClick r:id="rId5"/>
              </a:rPr>
              <a:t>24/1856</a:t>
            </a:r>
            <a:r>
              <a:rPr lang="en-GB" sz="1400" dirty="0"/>
              <a:t>	Tone Distribution in DRU with Puncturing - Follow-up		Yan Xin</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Shengquan Hu – DRU</a:t>
            </a:r>
          </a:p>
          <a:p>
            <a:pPr marL="0" indent="0"/>
            <a:r>
              <a:rPr lang="en-GB" sz="1800" b="0" i="0" u="none" strike="noStrike" dirty="0">
                <a:solidFill>
                  <a:srgbClr val="000000"/>
                </a:solidFill>
                <a:effectLst/>
                <a:latin typeface="Times New Roman" panose="02020603050405020304" pitchFamily="18" charset="0"/>
                <a:hlinkClick r:id="rId2"/>
              </a:rPr>
              <a:t>23/2020r1</a:t>
            </a:r>
            <a:r>
              <a:rPr lang="en-GB" sz="1200" dirty="0"/>
              <a:t> </a:t>
            </a:r>
            <a:endParaRPr lang="en-US" sz="1600" dirty="0"/>
          </a:p>
          <a:p>
            <a:pPr>
              <a:buFont typeface="Arial" panose="020B0604020202020204" pitchFamily="34" charset="0"/>
              <a:buChar char="•"/>
            </a:pPr>
            <a:r>
              <a:rPr lang="en-US" sz="1600" strike="sngStrike" dirty="0">
                <a:solidFill>
                  <a:srgbClr val="FF0000"/>
                </a:solidFill>
              </a:rPr>
              <a:t>SP2 – Yan Xin – DRU</a:t>
            </a:r>
          </a:p>
          <a:p>
            <a:pPr marL="0" indent="0"/>
            <a:r>
              <a:rPr lang="en-GB" sz="1800" b="0" i="0" u="none" strike="sngStrike" dirty="0">
                <a:solidFill>
                  <a:srgbClr val="FF0000"/>
                </a:solidFill>
                <a:effectLst/>
                <a:latin typeface="Times New Roman" panose="02020603050405020304" pitchFamily="18" charset="0"/>
              </a:rPr>
              <a:t>24/1856</a:t>
            </a:r>
            <a:r>
              <a:rPr lang="en-GB" sz="1200" strike="sngStrike" dirty="0">
                <a:solidFill>
                  <a:srgbClr val="FF0000"/>
                </a:solidFill>
              </a:rPr>
              <a:t> </a:t>
            </a:r>
            <a:endParaRPr lang="en-US" sz="1600" strike="sngStrike" dirty="0">
              <a:solidFill>
                <a:srgbClr val="FF0000"/>
              </a:solidFill>
            </a:endParaRPr>
          </a:p>
          <a:p>
            <a:pPr>
              <a:buFont typeface="Arial" panose="020B0604020202020204" pitchFamily="34" charset="0"/>
              <a:buChar char="•"/>
            </a:pPr>
            <a:r>
              <a:rPr lang="en-US" sz="1600" dirty="0"/>
              <a:t>SP3 – Mahmoud Kamel – DRU</a:t>
            </a:r>
          </a:p>
          <a:p>
            <a:pPr marL="0" indent="0"/>
            <a:r>
              <a:rPr lang="en-GB" sz="1800" b="0" i="0" u="none" strike="noStrike" dirty="0">
                <a:solidFill>
                  <a:srgbClr val="000000"/>
                </a:solidFill>
                <a:effectLst/>
                <a:latin typeface="Times New Roman" panose="02020603050405020304" pitchFamily="18" charset="0"/>
                <a:hlinkClick r:id="rId3"/>
              </a:rPr>
              <a:t>24/0520r1</a:t>
            </a:r>
            <a:endParaRPr lang="en-GB" sz="1800" b="0" i="0" u="none" strike="noStrike" dirty="0">
              <a:solidFill>
                <a:srgbClr val="000000"/>
              </a:solidFill>
              <a:effectLst/>
              <a:latin typeface="Times New Roman" panose="02020603050405020304" pitchFamily="18" charset="0"/>
            </a:endParaRP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–Mahmoud Kamel – DRU</a:t>
            </a:r>
          </a:p>
          <a:p>
            <a:pPr marL="0" indent="0"/>
            <a:r>
              <a:rPr lang="en-GB" sz="1800" b="0" i="0" u="none" strike="noStrike" dirty="0">
                <a:solidFill>
                  <a:srgbClr val="000000"/>
                </a:solidFill>
                <a:effectLst/>
                <a:latin typeface="Times New Roman" panose="02020603050405020304" pitchFamily="18" charset="0"/>
                <a:hlinkClick r:id="rId2"/>
              </a:rPr>
              <a:t>24/1712r0</a:t>
            </a:r>
            <a:endParaRPr lang="en-GB" sz="1800" b="0" i="0" u="none" strike="noStrike" dirty="0">
              <a:solidFill>
                <a:srgbClr val="000000"/>
              </a:solidFill>
              <a:effectLst/>
              <a:latin typeface="Times New Roman" panose="02020603050405020304" pitchFamily="18" charset="0"/>
            </a:endParaRPr>
          </a:p>
          <a:p>
            <a:pPr>
              <a:buFont typeface="Arial" panose="020B0604020202020204" pitchFamily="34" charset="0"/>
              <a:buChar char="•"/>
            </a:pPr>
            <a:r>
              <a:rPr lang="en-US" sz="1600" strike="sngStrike" dirty="0">
                <a:solidFill>
                  <a:srgbClr val="FF0000"/>
                </a:solidFill>
              </a:rPr>
              <a:t>SP5 –Mahmoud Kamel – DRU</a:t>
            </a:r>
          </a:p>
          <a:p>
            <a:pPr marL="0" indent="0"/>
            <a:r>
              <a:rPr lang="en-GB" sz="1800" b="0" i="0" u="none" strike="sngStrike" dirty="0">
                <a:solidFill>
                  <a:srgbClr val="FF0000"/>
                </a:solidFill>
                <a:effectLst/>
                <a:latin typeface="Times New Roman" panose="02020603050405020304" pitchFamily="18" charset="0"/>
              </a:rPr>
              <a:t>24/1796r0</a:t>
            </a:r>
            <a:endParaRPr lang="en-US" sz="1600" strike="sngStrike" dirty="0">
              <a:solidFill>
                <a:srgbClr val="FF0000"/>
              </a:solidFill>
            </a:endParaRPr>
          </a:p>
          <a:p>
            <a:pPr>
              <a:buFont typeface="Arial" panose="020B0604020202020204" pitchFamily="34" charset="0"/>
              <a:buChar char="•"/>
            </a:pPr>
            <a:r>
              <a:rPr lang="en-US" sz="1600" strike="sngStrike" dirty="0">
                <a:solidFill>
                  <a:srgbClr val="FF0000"/>
                </a:solidFill>
              </a:rPr>
              <a:t>SP6 –Mahmoud Kamel – DRU</a:t>
            </a:r>
          </a:p>
          <a:p>
            <a:pPr marL="0" indent="0"/>
            <a:r>
              <a:rPr lang="en-GB" sz="1800" b="0" i="0" u="none" strike="sngStrike" dirty="0">
                <a:solidFill>
                  <a:srgbClr val="FF0000"/>
                </a:solidFill>
                <a:effectLst/>
                <a:latin typeface="Times New Roman" panose="02020603050405020304" pitchFamily="18" charset="0"/>
              </a:rPr>
              <a:t>24/1796r0</a:t>
            </a:r>
            <a:endParaRPr lang="en-US" sz="1600" strike="sngStrike" dirty="0">
              <a:solidFill>
                <a:srgbClr val="FF0000"/>
              </a:solidFill>
            </a:endParaRP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301370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24/1221</a:t>
            </a:r>
            <a:r>
              <a:rPr lang="en-US" sz="1400" dirty="0">
                <a:effectLst/>
              </a:rPr>
              <a:t> </a:t>
            </a:r>
            <a:r>
              <a:rPr lang="en-GB" sz="1400" b="0" i="0" u="none" strike="noStrike" kern="1200" dirty="0">
                <a:solidFill>
                  <a:srgbClr val="000000"/>
                </a:solidFill>
                <a:effectLst/>
                <a:ea typeface="MS Gothic" panose="020B0609070205080204" pitchFamily="49" charset="-128"/>
              </a:rPr>
              <a:t> ICF ICR follow up</a:t>
            </a:r>
            <a:r>
              <a:rPr lang="en-US" sz="1400" dirty="0">
                <a:effectLst/>
              </a:rPr>
              <a:t> 							</a:t>
            </a:r>
            <a:r>
              <a:rPr lang="en-GB" sz="1400" b="0" i="0" u="none" strike="noStrike" kern="1200" dirty="0">
                <a:solidFill>
                  <a:srgbClr val="000000"/>
                </a:solidFill>
                <a:effectLst/>
                <a:ea typeface="MS Gothic" panose="020B0609070205080204" pitchFamily="49" charset="-128"/>
              </a:rPr>
              <a:t>Liwen Chu</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24/1226</a:t>
            </a:r>
            <a:r>
              <a:rPr lang="en-GB" sz="1400" dirty="0"/>
              <a:t> </a:t>
            </a:r>
            <a:r>
              <a:rPr lang="en-GB" sz="1400" b="0" i="0" u="none" strike="noStrike" kern="1200" dirty="0">
                <a:solidFill>
                  <a:srgbClr val="000000"/>
                </a:solidFill>
                <a:effectLst/>
                <a:ea typeface="MS Gothic" panose="020B0609070205080204" pitchFamily="49" charset="-128"/>
              </a:rPr>
              <a:t>ICF-ICR design</a:t>
            </a:r>
            <a:r>
              <a:rPr lang="en-GB" sz="1400" dirty="0"/>
              <a:t> 								</a:t>
            </a:r>
            <a:r>
              <a:rPr lang="en-GB" sz="1400" b="0" i="0" u="none" strike="noStrike" kern="1200" dirty="0">
                <a:solidFill>
                  <a:srgbClr val="000000"/>
                </a:solidFill>
                <a:effectLst/>
                <a:ea typeface="MS Gothic" panose="020B0609070205080204" pitchFamily="49" charset="-128"/>
              </a:rPr>
              <a:t>Cariou, Laurent</a:t>
            </a:r>
            <a:r>
              <a:rPr lang="en-GB" sz="1400" dirty="0"/>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24/1247</a:t>
            </a:r>
            <a:r>
              <a:rPr lang="en-GB" sz="1400" dirty="0"/>
              <a:t> </a:t>
            </a:r>
            <a:r>
              <a:rPr lang="en-GB" sz="1400" b="0" i="0" u="none" strike="noStrike" kern="1200" dirty="0">
                <a:solidFill>
                  <a:srgbClr val="000000"/>
                </a:solidFill>
                <a:effectLst/>
                <a:ea typeface="MS Gothic" panose="020B0609070205080204" pitchFamily="49" charset="-128"/>
              </a:rPr>
              <a:t>ICF ICR Design For Coex</a:t>
            </a:r>
            <a:r>
              <a:rPr lang="en-GB" sz="1400" dirty="0"/>
              <a:t> 						</a:t>
            </a:r>
            <a:r>
              <a:rPr lang="en-GB" sz="1400" b="0" i="0" u="none" strike="noStrike" kern="1200" dirty="0">
                <a:solidFill>
                  <a:srgbClr val="000000"/>
                </a:solidFill>
                <a:effectLst/>
                <a:ea typeface="MS Gothic" panose="020B0609070205080204" pitchFamily="49" charset="-128"/>
              </a:rPr>
              <a:t>Abdel Ajami</a:t>
            </a:r>
            <a:r>
              <a:rPr lang="en-GB" sz="1400" dirty="0"/>
              <a:t> </a:t>
            </a:r>
          </a:p>
          <a:p>
            <a:pPr lvl="1">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24/1309</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IDC Operation Follow-Up</a:t>
            </a:r>
            <a:r>
              <a:rPr lang="en-US" sz="1400" strike="sngStrike" dirty="0">
                <a:solidFill>
                  <a:srgbClr val="FF0000"/>
                </a:solidFill>
                <a:effectLst/>
              </a:rPr>
              <a:t> 						</a:t>
            </a:r>
            <a:r>
              <a:rPr lang="en-GB" sz="1400" b="0" i="0" u="none" strike="sngStrike" kern="1200" dirty="0">
                <a:solidFill>
                  <a:srgbClr val="FF0000"/>
                </a:solidFill>
                <a:effectLst/>
                <a:ea typeface="MS Gothic" panose="020B0609070205080204" pitchFamily="49" charset="-128"/>
              </a:rPr>
              <a:t>Jeongki Kim</a:t>
            </a:r>
            <a:r>
              <a:rPr lang="en-US" sz="1400" strike="sngStrike" dirty="0">
                <a:solidFill>
                  <a:srgbClr val="FF0000"/>
                </a:solidFill>
                <a:effectLst/>
              </a:rPr>
              <a:t> </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5"/>
              </a:rPr>
              <a:t>24/1445</a:t>
            </a:r>
            <a:r>
              <a:rPr lang="en-GB" sz="1400" dirty="0"/>
              <a:t> </a:t>
            </a:r>
            <a:r>
              <a:rPr lang="en-GB" sz="1400" b="0" i="0" u="none" strike="noStrike" kern="1200" dirty="0">
                <a:solidFill>
                  <a:srgbClr val="000000"/>
                </a:solidFill>
                <a:effectLst/>
                <a:ea typeface="MS Gothic" panose="020B0609070205080204" pitchFamily="49" charset="-128"/>
              </a:rPr>
              <a:t>Indication for-</a:t>
            </a:r>
            <a:r>
              <a:rPr lang="en-GB" sz="1400" b="0" i="0" u="none" strike="noStrike" kern="1200" dirty="0" err="1">
                <a:solidFill>
                  <a:srgbClr val="000000"/>
                </a:solidFill>
                <a:effectLst/>
                <a:ea typeface="MS Gothic" panose="020B0609070205080204" pitchFamily="49" charset="-128"/>
              </a:rPr>
              <a:t>coex</a:t>
            </a:r>
            <a:r>
              <a:rPr lang="en-GB" sz="1400" b="0" i="0" u="none" strike="noStrike" kern="1200" dirty="0">
                <a:solidFill>
                  <a:srgbClr val="000000"/>
                </a:solidFill>
                <a:effectLst/>
                <a:ea typeface="MS Gothic" panose="020B0609070205080204" pitchFamily="49" charset="-128"/>
              </a:rPr>
              <a:t>-event</a:t>
            </a:r>
            <a:r>
              <a:rPr lang="en-GB" sz="1400" dirty="0"/>
              <a:t> 						</a:t>
            </a:r>
            <a:r>
              <a:rPr lang="en-GB" sz="1400" b="0" i="0" u="none" strike="noStrike" kern="1200" dirty="0">
                <a:solidFill>
                  <a:srgbClr val="000000"/>
                </a:solidFill>
                <a:effectLst/>
                <a:ea typeface="MS Gothic" panose="020B0609070205080204" pitchFamily="49" charset="-128"/>
              </a:rPr>
              <a:t>Xiangxin Gu</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SP1 – Liwen Chu – NPCA</a:t>
            </a:r>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t>SP2 – Liwen Chu – NPCA</a:t>
            </a:r>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t>SP3 – Liwen Chu – NPCA</a:t>
            </a:r>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t>SP4 – Liwen Chu – NPCA</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t>SP5 – Jay Yang – NPCA </a:t>
            </a:r>
          </a:p>
          <a:p>
            <a:pPr marL="0" indent="0"/>
            <a:r>
              <a:rPr lang="en-US" sz="1200" b="0" dirty="0"/>
              <a:t>Do you agree to define a mechanism to address the operating channel mismatch issue when the current OCI element is present in a PPDU delivered on NPCA -P channel.</a:t>
            </a:r>
          </a:p>
          <a:p>
            <a:pPr marL="285750" indent="-285750">
              <a:buFont typeface="Arial" panose="020B0604020202020204" pitchFamily="34" charset="0"/>
              <a:buChar char="•"/>
            </a:pPr>
            <a:r>
              <a:rPr lang="en-US" sz="1200" b="0" dirty="0"/>
              <a:t>Note: the details mechanism is TBD</a:t>
            </a:r>
          </a:p>
          <a:p>
            <a:pPr marL="0" indent="0"/>
            <a:r>
              <a:rPr lang="en-US" sz="1200" b="0" i="1" dirty="0"/>
              <a:t>Supporting list: [24/1477r1]</a:t>
            </a:r>
          </a:p>
          <a:p>
            <a:pPr>
              <a:buFont typeface="Arial" panose="020B0604020202020204" pitchFamily="34" charset="0"/>
              <a:buChar char="•"/>
            </a:pPr>
            <a:r>
              <a:rPr lang="en-US" sz="1200" dirty="0"/>
              <a:t>SP6 – </a:t>
            </a:r>
            <a:r>
              <a:rPr lang="en-US" sz="1200" dirty="0" err="1"/>
              <a:t>DongJu</a:t>
            </a:r>
            <a:r>
              <a:rPr lang="en-US" sz="1200" dirty="0"/>
              <a:t> Cha – NPCA </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 Misc. + ELR (1 hr)</a:t>
            </a:r>
            <a:endParaRPr lang="en-GB" sz="1200" dirty="0"/>
          </a:p>
          <a:p>
            <a:pPr lvl="0">
              <a:buFont typeface="Arial" panose="020B0604020202020204" pitchFamily="34" charset="0"/>
              <a:buChar char="•"/>
            </a:pPr>
            <a:r>
              <a:rPr lang="en-GB" sz="1600" dirty="0"/>
              <a:t>Submissions – CBF Sounding</a:t>
            </a:r>
          </a:p>
          <a:p>
            <a:pPr lvl="1">
              <a:buFont typeface="Arial" panose="020B0604020202020204" pitchFamily="34" charset="0"/>
              <a:buChar char="•"/>
            </a:pPr>
            <a:r>
              <a:rPr lang="en-GB" sz="1400" dirty="0">
                <a:solidFill>
                  <a:schemeClr val="tx1"/>
                </a:solidFill>
                <a:hlinkClick r:id="rId2"/>
              </a:rPr>
              <a:t>24/1542</a:t>
            </a:r>
            <a:r>
              <a:rPr lang="en-GB" sz="1400" dirty="0">
                <a:solidFill>
                  <a:schemeClr val="tx1"/>
                </a:solidFill>
              </a:rPr>
              <a:t> Sounding Schemes for Coordinated Beamforming			Sameer Vermani</a:t>
            </a:r>
          </a:p>
          <a:p>
            <a:pPr lvl="1">
              <a:buFont typeface="Arial" panose="020B0604020202020204" pitchFamily="34" charset="0"/>
              <a:buChar char="•"/>
            </a:pPr>
            <a:r>
              <a:rPr lang="en-GB" sz="1400">
                <a:solidFill>
                  <a:schemeClr val="tx1"/>
                </a:solidFill>
                <a:hlinkClick r:id="rId3"/>
              </a:rPr>
              <a:t>24/1749</a:t>
            </a:r>
            <a:r>
              <a:rPr lang="en-GB" sz="1400" dirty="0">
                <a:solidFill>
                  <a:schemeClr val="tx1"/>
                </a:solidFill>
              </a:rPr>
              <a:t>	Discussion on Coordinated Sounding					Kosuke Aio</a:t>
            </a:r>
          </a:p>
          <a:p>
            <a:pPr lvl="1">
              <a:buFont typeface="Arial" panose="020B0604020202020204" pitchFamily="34" charset="0"/>
              <a:buChar char="•"/>
            </a:pPr>
            <a:r>
              <a:rPr lang="en-GB" sz="1400" dirty="0">
                <a:solidFill>
                  <a:schemeClr val="tx1"/>
                </a:solidFill>
                <a:hlinkClick r:id="rId4"/>
              </a:rPr>
              <a:t>24/1779</a:t>
            </a:r>
            <a:r>
              <a:rPr lang="en-GB" sz="1400" dirty="0">
                <a:solidFill>
                  <a:schemeClr val="tx1"/>
                </a:solidFill>
              </a:rPr>
              <a:t>	Multi-AP Sounding and Precoding					Rainer Strobel</a:t>
            </a:r>
          </a:p>
          <a:p>
            <a:pPr lvl="1">
              <a:buFont typeface="Arial" panose="020B0604020202020204" pitchFamily="34" charset="0"/>
              <a:buChar char="•"/>
            </a:pPr>
            <a:r>
              <a:rPr lang="en-GB" sz="1400" dirty="0">
                <a:solidFill>
                  <a:srgbClr val="FF0000"/>
                </a:solidFill>
                <a:hlinkClick r:id="rId5"/>
              </a:rPr>
              <a:t>24/1835</a:t>
            </a:r>
            <a:r>
              <a:rPr lang="en-GB" sz="1400" dirty="0">
                <a:solidFill>
                  <a:schemeClr val="tx1"/>
                </a:solidFill>
              </a:rPr>
              <a:t>	Backward Compatible Sounding for </a:t>
            </a:r>
            <a:r>
              <a:rPr lang="en-GB" sz="1400" dirty="0" err="1">
                <a:solidFill>
                  <a:schemeClr val="tx1"/>
                </a:solidFill>
              </a:rPr>
              <a:t>CoBF</a:t>
            </a:r>
            <a:r>
              <a:rPr lang="en-GB" sz="1400" dirty="0">
                <a:solidFill>
                  <a:schemeClr val="tx1"/>
                </a:solidFill>
              </a:rPr>
              <a:t>				Qinghua Li</a:t>
            </a:r>
          </a:p>
          <a:p>
            <a:pPr lvl="1">
              <a:buFont typeface="Arial" panose="020B0604020202020204" pitchFamily="34" charset="0"/>
              <a:buChar char="•"/>
            </a:pPr>
            <a:r>
              <a:rPr lang="en-GB" sz="1400" dirty="0">
                <a:solidFill>
                  <a:schemeClr val="tx1"/>
                </a:solidFill>
                <a:hlinkClick r:id="rId6"/>
              </a:rPr>
              <a:t>24/1843</a:t>
            </a:r>
            <a:r>
              <a:rPr lang="en-GB" sz="1400" dirty="0">
                <a:solidFill>
                  <a:schemeClr val="tx1"/>
                </a:solidFill>
              </a:rPr>
              <a:t>	OBSS sounding for C-BF						Insik Jung</a:t>
            </a:r>
          </a:p>
          <a:p>
            <a:pPr lvl="1">
              <a:buFont typeface="Arial" panose="020B0604020202020204" pitchFamily="34" charset="0"/>
              <a:buChar char="•"/>
            </a:pPr>
            <a:r>
              <a:rPr lang="en-GB" sz="1400" dirty="0">
                <a:hlinkClick r:id="rId7"/>
              </a:rPr>
              <a:t>24/1865</a:t>
            </a:r>
            <a:r>
              <a:rPr lang="en-GB" sz="1400" dirty="0"/>
              <a:t>	Universal Sounding and NDPA </a:t>
            </a:r>
            <a:r>
              <a:rPr lang="en-GB" sz="1400" dirty="0" err="1"/>
              <a:t>Signaling</a:t>
            </a:r>
            <a:r>
              <a:rPr lang="en-GB" sz="1400" dirty="0"/>
              <a:t>				You-Wei Chen</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strike="sngStrike" dirty="0">
                <a:solidFill>
                  <a:srgbClr val="FF0000"/>
                </a:solidFill>
              </a:rPr>
              <a:t>SP1 – Mahmoud Kamel – DRU</a:t>
            </a:r>
          </a:p>
          <a:p>
            <a:pPr marL="0" indent="0"/>
            <a:r>
              <a:rPr lang="en-GB" sz="1800" b="0" i="0" u="none" strike="sngStrike" dirty="0">
                <a:solidFill>
                  <a:srgbClr val="FF0000"/>
                </a:solidFill>
                <a:effectLst/>
                <a:latin typeface="Times New Roman" panose="02020603050405020304" pitchFamily="18" charset="0"/>
              </a:rPr>
              <a:t>24/1796r0</a:t>
            </a:r>
          </a:p>
          <a:p>
            <a:pPr>
              <a:buFont typeface="Arial" panose="020B0604020202020204" pitchFamily="34" charset="0"/>
              <a:buChar char="•"/>
            </a:pPr>
            <a:r>
              <a:rPr lang="en-US" sz="1600" dirty="0"/>
              <a:t>SP2 – Chenchen Liu – DRU</a:t>
            </a:r>
          </a:p>
          <a:p>
            <a:pPr marL="0" indent="0"/>
            <a:r>
              <a:rPr lang="en-GB" sz="1800" b="0" i="0" u="none" strike="noStrike" dirty="0">
                <a:solidFill>
                  <a:srgbClr val="000000"/>
                </a:solidFill>
                <a:effectLst/>
                <a:latin typeface="Times New Roman" panose="02020603050405020304" pitchFamily="18" charset="0"/>
                <a:hlinkClick r:id="rId2"/>
              </a:rPr>
              <a:t>24/1901r0</a:t>
            </a:r>
            <a:endParaRPr lang="en-GB" sz="1800" b="0" i="0" u="none" strike="noStrike" dirty="0">
              <a:solidFill>
                <a:srgbClr val="000000"/>
              </a:solidFill>
              <a:effectLst/>
              <a:latin typeface="Times New Roman" panose="02020603050405020304" pitchFamily="18" charset="0"/>
            </a:endParaRPr>
          </a:p>
          <a:p>
            <a:pPr>
              <a:buFont typeface="Arial" panose="020B0604020202020204" pitchFamily="34" charset="0"/>
              <a:buChar char="•"/>
            </a:pPr>
            <a:r>
              <a:rPr lang="en-US" sz="1600" dirty="0"/>
              <a:t>SP3 – Dongguk Lim – Miscellaneous</a:t>
            </a:r>
          </a:p>
          <a:p>
            <a:pPr marL="0" indent="0"/>
            <a:r>
              <a:rPr lang="en-GB" sz="1800" b="0" i="0" u="none" strike="noStrike" dirty="0">
                <a:solidFill>
                  <a:srgbClr val="000000"/>
                </a:solidFill>
                <a:effectLst/>
                <a:latin typeface="Times New Roman" panose="02020603050405020304" pitchFamily="18" charset="0"/>
                <a:hlinkClick r:id="rId3"/>
              </a:rPr>
              <a:t>24/1485r1</a:t>
            </a:r>
            <a:endParaRPr lang="en-GB" sz="1800" b="0" i="0" u="none" strike="noStrike" dirty="0">
              <a:solidFill>
                <a:srgbClr val="00000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chemeClr val="tx1"/>
                </a:solidFill>
              </a:rPr>
              <a:t>SP4 – Dongguk Lim – Miscellaneous</a:t>
            </a:r>
          </a:p>
          <a:p>
            <a:pPr marL="0" indent="0"/>
            <a:r>
              <a:rPr lang="en-GB" sz="1800" b="0" i="0" u="none" strike="noStrike" dirty="0">
                <a:solidFill>
                  <a:schemeClr val="tx1"/>
                </a:solidFill>
                <a:effectLst/>
                <a:latin typeface="Times New Roman" panose="02020603050405020304" pitchFamily="18" charset="0"/>
                <a:hlinkClick r:id="rId2"/>
              </a:rPr>
              <a:t>24/1485r1</a:t>
            </a:r>
            <a:endParaRPr lang="en-US" sz="1600" dirty="0">
              <a:solidFill>
                <a:schemeClr val="tx1"/>
              </a:solidFill>
            </a:endParaRPr>
          </a:p>
          <a:p>
            <a:pPr>
              <a:buFont typeface="Arial" panose="020B0604020202020204" pitchFamily="34" charset="0"/>
              <a:buChar char="•"/>
            </a:pPr>
            <a:r>
              <a:rPr lang="en-US" sz="1600" dirty="0">
                <a:solidFill>
                  <a:schemeClr val="tx1"/>
                </a:solidFill>
              </a:rPr>
              <a:t>SP5 – Dongguk Lim – ELR</a:t>
            </a:r>
          </a:p>
          <a:p>
            <a:pPr marL="0" indent="0"/>
            <a:r>
              <a:rPr lang="en-GB" sz="1800" b="0" i="0" u="none" strike="noStrike" dirty="0">
                <a:solidFill>
                  <a:schemeClr val="tx1"/>
                </a:solidFill>
                <a:effectLst/>
                <a:latin typeface="Times New Roman" panose="02020603050405020304" pitchFamily="18" charset="0"/>
                <a:hlinkClick r:id="rId3"/>
              </a:rPr>
              <a:t>24/1486r1</a:t>
            </a:r>
            <a:endParaRPr lang="en-US" sz="1600" dirty="0">
              <a:solidFill>
                <a:schemeClr val="tx1"/>
              </a:solidFill>
            </a:endParaRPr>
          </a:p>
          <a:p>
            <a:pPr>
              <a:buFont typeface="Arial" panose="020B0604020202020204" pitchFamily="34" charset="0"/>
              <a:buChar char="•"/>
            </a:pPr>
            <a:r>
              <a:rPr lang="en-US" sz="1600" dirty="0">
                <a:solidFill>
                  <a:schemeClr val="tx1"/>
                </a:solidFill>
              </a:rPr>
              <a:t>SP6 – Dongguk Lim – ELR</a:t>
            </a:r>
          </a:p>
          <a:p>
            <a:pPr marL="0" indent="0"/>
            <a:r>
              <a:rPr lang="en-GB" sz="1800" b="0" i="0" u="none" strike="noStrike" dirty="0">
                <a:solidFill>
                  <a:schemeClr val="tx1"/>
                </a:solidFill>
                <a:effectLst/>
                <a:latin typeface="Times New Roman" panose="02020603050405020304" pitchFamily="18" charset="0"/>
                <a:hlinkClick r:id="rId3"/>
              </a:rPr>
              <a:t>24/1486r1</a:t>
            </a:r>
            <a:endParaRPr lang="en-US" sz="1800" dirty="0">
              <a:solidFill>
                <a:schemeClr val="tx1"/>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163692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Agenda–EVE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MAP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24/1490</a:t>
            </a:r>
            <a:r>
              <a:rPr lang="en-US" sz="1400" dirty="0"/>
              <a:t> </a:t>
            </a:r>
            <a:r>
              <a:rPr lang="en-US" sz="1400" b="0" i="0" u="none" strike="noStrike" kern="1200" dirty="0">
                <a:solidFill>
                  <a:srgbClr val="000000"/>
                </a:solidFill>
                <a:effectLst/>
                <a:ea typeface="MS Gothic" panose="020B0609070205080204" pitchFamily="49" charset="-128"/>
              </a:rPr>
              <a:t>More Consideration of ICR/CRF for in-device-coexistence</a:t>
            </a:r>
            <a:r>
              <a:rPr lang="en-US" sz="1400" dirty="0"/>
              <a:t> 	</a:t>
            </a:r>
            <a:r>
              <a:rPr lang="en-US" sz="1400" b="0" i="0" u="none" strike="noStrike" kern="1200" dirty="0" err="1">
                <a:solidFill>
                  <a:srgbClr val="000000"/>
                </a:solidFill>
                <a:effectLst/>
                <a:ea typeface="MS Gothic" panose="020B0609070205080204" pitchFamily="49" charset="-128"/>
              </a:rPr>
              <a:t>Hongwon</a:t>
            </a:r>
            <a:r>
              <a:rPr lang="en-US" sz="1400" b="0" i="0" u="none" strike="noStrike" kern="1200" dirty="0">
                <a:solidFill>
                  <a:srgbClr val="00000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24/1504</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Aperiodic In-device Coexistence</a:t>
            </a:r>
            <a:r>
              <a:rPr lang="en-US" sz="1400" dirty="0">
                <a:effectLst/>
              </a:rPr>
              <a:t> 		</a:t>
            </a:r>
            <a:r>
              <a:rPr lang="en-GB" sz="1400" b="0" i="0" u="none" strike="noStrike" kern="1200" dirty="0" err="1">
                <a:solidFill>
                  <a:srgbClr val="000000"/>
                </a:solidFill>
                <a:effectLst/>
                <a:ea typeface="MS Gothic" panose="020B0609070205080204" pitchFamily="49" charset="-128"/>
              </a:rPr>
              <a:t>Hyeonjun</a:t>
            </a:r>
            <a:r>
              <a:rPr lang="en-GB" sz="1400" b="0" i="0" u="none" strike="noStrike" kern="1200" dirty="0">
                <a:solidFill>
                  <a:srgbClr val="000000"/>
                </a:solidFill>
                <a:effectLst/>
                <a:ea typeface="MS Gothic" panose="020B0609070205080204" pitchFamily="49" charset="-128"/>
              </a:rPr>
              <a:t> Sung</a:t>
            </a:r>
            <a:r>
              <a:rPr lang="en-US" sz="1400" dirty="0">
                <a:effectLst/>
              </a:rPr>
              <a:t> </a:t>
            </a:r>
            <a:endParaRPr lang="en-GB" sz="1400" dirty="0">
              <a:effectLst/>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4"/>
              </a:rPr>
              <a:t>24/1531</a:t>
            </a:r>
            <a:r>
              <a:rPr lang="en-GB" sz="1400" dirty="0"/>
              <a:t> </a:t>
            </a:r>
            <a:r>
              <a:rPr lang="en-GB" sz="1400" b="0" i="0" u="none" strike="noStrike" kern="1200" dirty="0">
                <a:solidFill>
                  <a:srgbClr val="000000"/>
                </a:solidFill>
                <a:effectLst/>
                <a:ea typeface="MS Gothic" panose="020B0609070205080204" pitchFamily="49" charset="-128"/>
              </a:rPr>
              <a:t>Non-period IDC </a:t>
            </a:r>
            <a:r>
              <a:rPr lang="en-GB" sz="1400" b="0" i="0" u="none" strike="noStrike" kern="1200" dirty="0" err="1">
                <a:solidFill>
                  <a:srgbClr val="000000"/>
                </a:solidFill>
                <a:effectLst/>
                <a:ea typeface="MS Gothic" panose="020B0609070205080204" pitchFamily="49" charset="-128"/>
              </a:rPr>
              <a:t>signaling</a:t>
            </a:r>
            <a:r>
              <a:rPr lang="en-GB" sz="1400" b="0" i="0" u="none" strike="noStrike" kern="1200" dirty="0">
                <a:solidFill>
                  <a:srgbClr val="000000"/>
                </a:solidFill>
                <a:effectLst/>
                <a:ea typeface="MS Gothic" panose="020B0609070205080204" pitchFamily="49" charset="-128"/>
              </a:rPr>
              <a:t> enhancements</a:t>
            </a:r>
            <a:r>
              <a:rPr lang="en-GB" sz="1400" dirty="0"/>
              <a:t> 				</a:t>
            </a:r>
            <a:r>
              <a:rPr lang="en-GB" sz="1400" b="0" i="0" u="none" strike="noStrike" kern="1200" dirty="0">
                <a:solidFill>
                  <a:srgbClr val="000000"/>
                </a:solidFill>
                <a:effectLst/>
                <a:ea typeface="MS Gothic" panose="020B0609070205080204" pitchFamily="49" charset="-128"/>
              </a:rPr>
              <a:t>Michail </a:t>
            </a:r>
            <a:r>
              <a:rPr lang="en-GB" sz="1400" b="0" i="0" u="none" strike="noStrike" kern="1200" dirty="0" err="1">
                <a:solidFill>
                  <a:srgbClr val="000000"/>
                </a:solidFill>
                <a:effectLst/>
                <a:ea typeface="MS Gothic" panose="020B0609070205080204" pitchFamily="49" charset="-128"/>
              </a:rPr>
              <a:t>Koundourakis</a:t>
            </a:r>
            <a:endParaRPr lang="en-GB" sz="14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24/1547</a:t>
            </a:r>
            <a:r>
              <a:rPr lang="en-US" sz="1400" dirty="0"/>
              <a:t> </a:t>
            </a:r>
            <a:r>
              <a:rPr lang="en-US" sz="1400" b="0" i="0" u="none" strike="noStrike" kern="1200" dirty="0">
                <a:solidFill>
                  <a:srgbClr val="000000"/>
                </a:solidFill>
                <a:effectLst/>
                <a:ea typeface="MS Gothic" panose="020B0609070205080204" pitchFamily="49" charset="-128"/>
              </a:rPr>
              <a:t>NPCA Operation for IDC Management</a:t>
            </a:r>
            <a:r>
              <a:rPr lang="en-US" sz="1400" dirty="0"/>
              <a:t> 				</a:t>
            </a:r>
            <a:r>
              <a:rPr lang="en-US" sz="1400" b="0" i="0" u="none" strike="noStrike" kern="1200" dirty="0">
                <a:solidFill>
                  <a:srgbClr val="000000"/>
                </a:solidFill>
                <a:effectLst/>
                <a:ea typeface="MS Gothic" panose="020B0609070205080204" pitchFamily="49" charset="-128"/>
              </a:rPr>
              <a:t>Juseong Moon</a:t>
            </a:r>
            <a:r>
              <a:rPr lang="en-US" sz="1400" dirty="0"/>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t>SP1 – Giovanni Chisci – Roaming </a:t>
            </a:r>
          </a:p>
          <a:p>
            <a:pPr marL="0" indent="0"/>
            <a:r>
              <a:rPr lang="en-US" sz="1200" b="0" dirty="0"/>
              <a:t>Do you support the following for security in seamless roaming?</a:t>
            </a:r>
          </a:p>
          <a:p>
            <a:pPr>
              <a:buFont typeface="Arial" panose="020B0604020202020204" pitchFamily="34" charset="0"/>
              <a:buChar char="•"/>
            </a:pPr>
            <a:r>
              <a:rPr lang="en-US" sz="1200" b="0" dirty="0"/>
              <a:t>When a non-AP MLD is in the process of roaming from the current AP MLD to a target AP MLD, the same PTKSA shall be used to communicate with the current AP MLD and the target AP MLD</a:t>
            </a:r>
          </a:p>
          <a:p>
            <a:pPr marL="0" indent="0"/>
            <a:r>
              <a:rPr lang="en-US" sz="1200" b="0" i="1" dirty="0"/>
              <a:t>Supporting documents: 24/0052, 23/1884, 23/1996, 24/830, 24/0083, 24/0101, 24/0396, 24/0655, 23/2157 </a:t>
            </a:r>
          </a:p>
          <a:p>
            <a:pPr>
              <a:buFont typeface="Arial" panose="020B0604020202020204" pitchFamily="34" charset="0"/>
              <a:buChar char="•"/>
            </a:pPr>
            <a:r>
              <a:rPr lang="en-US" sz="1200" dirty="0"/>
              <a:t>SP2 – Dibakar Das – MAP </a:t>
            </a: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t>SP3 – Jay Yang – MAP</a:t>
            </a: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t>SP4 – Jay Yang – MAP </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dirty="0"/>
              <a:t>Supporting documents: 24/838r0, 24/1075r1 (update 11/08) </a:t>
            </a:r>
          </a:p>
          <a:p>
            <a:pPr>
              <a:buFont typeface="Arial" panose="020B0604020202020204" pitchFamily="34" charset="0"/>
              <a:buChar char="•"/>
            </a:pPr>
            <a:r>
              <a:rPr lang="en-US" sz="1200" dirty="0"/>
              <a:t>SP5 – Jay Yang – MAP </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r>
              <a:rPr lang="en-US" sz="1200" dirty="0"/>
              <a:t> </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t>SP6 – Giovanni Chisci – MAP </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t>SP7 – Giovanni Chisci – MAP </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939443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Preamble</a:t>
            </a:r>
          </a:p>
          <a:p>
            <a:pPr lvl="1">
              <a:buFont typeface="Arial" panose="020B0604020202020204" pitchFamily="34" charset="0"/>
              <a:buChar char="•"/>
            </a:pPr>
            <a:r>
              <a:rPr lang="en-US" sz="1200" dirty="0">
                <a:hlinkClick r:id="rId2"/>
              </a:rPr>
              <a:t>24/1644</a:t>
            </a:r>
            <a:r>
              <a:rPr lang="en-US" sz="1200" dirty="0"/>
              <a:t> Compact User field encodings						Brian Hart</a:t>
            </a:r>
          </a:p>
          <a:p>
            <a:pPr lvl="1">
              <a:buFont typeface="Arial" panose="020B0604020202020204" pitchFamily="34" charset="0"/>
              <a:buChar char="•"/>
            </a:pPr>
            <a:r>
              <a:rPr lang="en-US" sz="1200" dirty="0">
                <a:hlinkClick r:id="rId3"/>
              </a:rPr>
              <a:t>24/1645</a:t>
            </a:r>
            <a:r>
              <a:rPr lang="en-US" sz="1200" dirty="0"/>
              <a:t> Compact User field encodings - detailed examples			Brian Hart</a:t>
            </a:r>
            <a:endParaRPr lang="en-US" sz="1200" b="1" dirty="0"/>
          </a:p>
          <a:p>
            <a:pPr lvl="1">
              <a:buFont typeface="Arial" panose="020B0604020202020204" pitchFamily="34" charset="0"/>
              <a:buChar char="•"/>
            </a:pPr>
            <a:r>
              <a:rPr kumimoji="0" lang="fr-FR" sz="1200" b="0" i="0" u="none" strike="noStrike" kern="1200" cap="none" spc="0" normalizeH="0" baseline="0" noProof="0" dirty="0">
                <a:ln>
                  <a:noFill/>
                </a:ln>
                <a:solidFill>
                  <a:prstClr val="black"/>
                </a:solidFill>
                <a:effectLst/>
                <a:uLnTx/>
                <a:uFillTx/>
                <a:ea typeface="MS Gothic" panose="020B0609070205080204" pitchFamily="49" charset="-128"/>
                <a:hlinkClick r:id="rId4"/>
              </a:rPr>
              <a:t>24/1695</a:t>
            </a:r>
            <a:r>
              <a:rPr kumimoji="0" lang="fr-FR" sz="1200" b="0" i="0" u="none" strike="noStrike" kern="1200" cap="none" spc="0" normalizeH="0" baseline="0" noProof="0" dirty="0">
                <a:ln>
                  <a:noFill/>
                </a:ln>
                <a:solidFill>
                  <a:prstClr val="black"/>
                </a:solidFill>
                <a:effectLst/>
                <a:uLnTx/>
                <a:uFillTx/>
                <a:ea typeface="MS Gothic" panose="020B0609070205080204" pitchFamily="49" charset="-128"/>
              </a:rPr>
              <a:t> 11bn </a:t>
            </a:r>
            <a:r>
              <a:rPr kumimoji="0" lang="fr-FR" sz="1200" b="0" i="0" u="none" strike="noStrike" kern="1200" cap="none" spc="0" normalizeH="0" baseline="0" noProof="0" dirty="0" err="1">
                <a:ln>
                  <a:noFill/>
                </a:ln>
                <a:solidFill>
                  <a:prstClr val="black"/>
                </a:solidFill>
                <a:effectLst/>
                <a:uLnTx/>
                <a:uFillTx/>
                <a:ea typeface="MS Gothic" panose="020B0609070205080204" pitchFamily="49" charset="-128"/>
              </a:rPr>
              <a:t>signaling</a:t>
            </a:r>
            <a:r>
              <a:rPr kumimoji="0" lang="fr-FR" sz="1200" b="0" i="0" u="none" strike="noStrike" kern="1200" cap="none" spc="0" normalizeH="0" baseline="0" noProof="0" dirty="0">
                <a:ln>
                  <a:noFill/>
                </a:ln>
                <a:solidFill>
                  <a:prstClr val="black"/>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lang="en-US" sz="1200" dirty="0">
                <a:hlinkClick r:id="rId5"/>
              </a:rPr>
              <a:t>24/1772</a:t>
            </a:r>
            <a:r>
              <a:rPr lang="en-US" sz="1200" dirty="0"/>
              <a:t> Signaling for UHR PPDU follow up					Ross J. Yu</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6"/>
              </a:rPr>
              <a:t>24/1826</a:t>
            </a:r>
            <a:r>
              <a:rPr lang="en-GB" sz="1200" b="0" i="0" u="none" strike="noStrike" kern="1200" dirty="0">
                <a:solidFill>
                  <a:srgbClr val="FF0000"/>
                </a:solidFill>
                <a:effectLst/>
                <a:ea typeface="MS Gothic" panose="020B0609070205080204" pitchFamily="49" charset="-128"/>
              </a:rPr>
              <a:t> </a:t>
            </a:r>
            <a:r>
              <a:rPr lang="en-GB" sz="1200" b="0" i="0" u="none" strike="noStrike" kern="1200" dirty="0">
                <a:solidFill>
                  <a:srgbClr val="000000"/>
                </a:solidFill>
                <a:effectLst/>
                <a:ea typeface="MS Gothic" panose="020B0609070205080204" pitchFamily="49" charset="-128"/>
              </a:rPr>
              <a:t>5 bit MCS Table 							Ron Porat</a:t>
            </a:r>
          </a:p>
          <a:p>
            <a:pPr marL="800100" lvl="1" indent="-342900">
              <a:buFont typeface="Arial" panose="020B0604020202020204" pitchFamily="34" charset="0"/>
              <a:buChar char="•"/>
            </a:pPr>
            <a:r>
              <a:rPr lang="en-US" sz="1200" dirty="0">
                <a:hlinkClick r:id="rId7"/>
              </a:rPr>
              <a:t>24/1830</a:t>
            </a:r>
            <a:r>
              <a:rPr lang="en-US" sz="1200" dirty="0"/>
              <a:t> Efficient UHR-SIG encoding						Sigurd Schelstraete</a:t>
            </a:r>
          </a:p>
          <a:p>
            <a:pPr marL="800100" lvl="1" indent="-342900">
              <a:buFont typeface="Arial" panose="020B0604020202020204" pitchFamily="34" charset="0"/>
              <a:buChar char="•"/>
            </a:pPr>
            <a:r>
              <a:rPr lang="en-US" sz="1200" dirty="0">
                <a:hlinkClick r:id="rId8"/>
              </a:rPr>
              <a:t>24/1831</a:t>
            </a:r>
            <a:r>
              <a:rPr lang="en-US" sz="1200" dirty="0"/>
              <a:t> UHR U-SIG and UHR-SIG common field general design		Juan Fang</a:t>
            </a:r>
          </a:p>
          <a:p>
            <a:pPr lvl="1">
              <a:buFont typeface="Arial" panose="020B0604020202020204" pitchFamily="34" charset="0"/>
              <a:buChar char="•"/>
            </a:pPr>
            <a:r>
              <a:rPr lang="en-US" sz="1200" dirty="0">
                <a:cs typeface="+mn-cs"/>
                <a:hlinkClick r:id="rId9"/>
              </a:rPr>
              <a:t>24/1834</a:t>
            </a:r>
            <a:r>
              <a:rPr lang="en-US" sz="1200" dirty="0">
                <a:cs typeface="+mn-cs"/>
              </a:rPr>
              <a:t> 11bn Non-ELR Signaling Design for New Features			Alice Chen</a:t>
            </a:r>
          </a:p>
          <a:p>
            <a:pPr lvl="1">
              <a:buFont typeface="Arial" panose="020B0604020202020204" pitchFamily="34" charset="0"/>
              <a:buChar char="•"/>
            </a:pPr>
            <a:r>
              <a:rPr lang="en-US" sz="1200" dirty="0">
                <a:hlinkClick r:id="rId10"/>
              </a:rPr>
              <a:t>24/1840</a:t>
            </a:r>
            <a:r>
              <a:rPr lang="en-US" sz="1200" dirty="0"/>
              <a:t> UHR MU PPDU user info field signaling				Rui Cao</a:t>
            </a:r>
            <a:endParaRPr lang="en-GB" sz="1200" dirty="0"/>
          </a:p>
          <a:p>
            <a:pPr lvl="1">
              <a:buFont typeface="Arial" panose="020B0604020202020204" pitchFamily="34" charset="0"/>
              <a:buChar char="•"/>
            </a:pPr>
            <a:r>
              <a:rPr lang="en-GB" sz="1200" dirty="0">
                <a:hlinkClick r:id="rId11"/>
              </a:rPr>
              <a:t>24/1864</a:t>
            </a:r>
            <a:r>
              <a:rPr lang="en-GB" sz="1200" dirty="0"/>
              <a:t> MAP PPDU Consideration and Harmonized U-SIG </a:t>
            </a:r>
            <a:r>
              <a:rPr lang="en-GB" sz="1200" dirty="0" err="1"/>
              <a:t>Signaling</a:t>
            </a:r>
            <a:r>
              <a:rPr lang="en-GB" sz="1200" dirty="0"/>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SP1-SP6 – Lin Yang – ELR</a:t>
            </a:r>
          </a:p>
          <a:p>
            <a:pPr marL="0" indent="0"/>
            <a:r>
              <a:rPr lang="en-GB" sz="1800" b="0" i="0" u="none" strike="noStrike" dirty="0">
                <a:solidFill>
                  <a:srgbClr val="000000"/>
                </a:solidFill>
                <a:effectLst/>
                <a:latin typeface="Times New Roman" panose="02020603050405020304" pitchFamily="18" charset="0"/>
                <a:hlinkClick r:id="rId2"/>
              </a:rPr>
              <a:t>24/1478</a:t>
            </a:r>
            <a:r>
              <a:rPr lang="en-GB" sz="1200" dirty="0">
                <a:hlinkClick r:id="rId2"/>
              </a:rPr>
              <a:t> </a:t>
            </a:r>
            <a:endParaRPr lang="en-US" sz="1600" dirty="0"/>
          </a:p>
          <a:p>
            <a:pPr>
              <a:buFont typeface="Arial" panose="020B0604020202020204" pitchFamily="34" charset="0"/>
              <a:buChar char="•"/>
            </a:pPr>
            <a:r>
              <a:rPr lang="en-US" sz="1600" dirty="0"/>
              <a:t>SP7 – Wook Bong Lee – ELR</a:t>
            </a:r>
          </a:p>
          <a:p>
            <a:pPr marL="0" indent="0"/>
            <a:r>
              <a:rPr lang="en-GB" sz="1800" b="0" i="0" u="none" strike="noStrike" dirty="0">
                <a:solidFill>
                  <a:srgbClr val="000000"/>
                </a:solidFill>
                <a:effectLst/>
                <a:latin typeface="Times New Roman" panose="02020603050405020304" pitchFamily="18" charset="0"/>
                <a:hlinkClick r:id="rId3"/>
              </a:rPr>
              <a:t>24/1573</a:t>
            </a:r>
            <a:r>
              <a:rPr lang="en-GB" sz="1200" dirty="0"/>
              <a:t> </a:t>
            </a:r>
          </a:p>
          <a:p>
            <a:pPr>
              <a:buFont typeface="Arial" panose="020B0604020202020204" pitchFamily="34" charset="0"/>
              <a:buChar char="•"/>
            </a:pPr>
            <a:r>
              <a:rPr lang="en-US" sz="1600" dirty="0"/>
              <a:t>SP8 – Wook Bong Lee – ELR</a:t>
            </a:r>
          </a:p>
          <a:p>
            <a:pPr marL="0" indent="0"/>
            <a:r>
              <a:rPr lang="en-GB" sz="1800" b="0" i="0" u="none" strike="noStrike" dirty="0">
                <a:solidFill>
                  <a:srgbClr val="000000"/>
                </a:solidFill>
                <a:effectLst/>
                <a:latin typeface="Times New Roman" panose="02020603050405020304" pitchFamily="18" charset="0"/>
                <a:hlinkClick r:id="rId3"/>
              </a:rPr>
              <a:t>24/1573</a:t>
            </a:r>
            <a:r>
              <a:rPr lang="en-GB" sz="1200" dirty="0"/>
              <a:t> </a:t>
            </a:r>
            <a:endParaRPr lang="en-US" sz="1600" dirty="0"/>
          </a:p>
          <a:p>
            <a:pPr>
              <a:buFont typeface="Arial" panose="020B0604020202020204" pitchFamily="34" charset="0"/>
              <a:buChar char="•"/>
            </a:pPr>
            <a:r>
              <a:rPr lang="en-US" sz="1600" dirty="0"/>
              <a:t>SP9 – Shengquan Hu– ELR</a:t>
            </a:r>
          </a:p>
          <a:p>
            <a:pPr marL="0" indent="0"/>
            <a:r>
              <a:rPr lang="en-GB" sz="1800" b="0" i="0" u="none" strike="noStrike" dirty="0">
                <a:solidFill>
                  <a:srgbClr val="000000"/>
                </a:solidFill>
                <a:effectLst/>
                <a:latin typeface="Times New Roman" panose="02020603050405020304" pitchFamily="18" charset="0"/>
                <a:hlinkClick r:id="rId4"/>
              </a:rPr>
              <a:t>24/1488r1</a:t>
            </a:r>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SP10 – Juan Fang – ELR</a:t>
            </a:r>
          </a:p>
          <a:p>
            <a:pPr marL="0" indent="0"/>
            <a:r>
              <a:rPr lang="en-GB" sz="1800" b="0" i="0" u="none" strike="noStrike" dirty="0">
                <a:solidFill>
                  <a:srgbClr val="000000"/>
                </a:solidFill>
                <a:effectLst/>
                <a:latin typeface="Times New Roman" panose="02020603050405020304" pitchFamily="18" charset="0"/>
                <a:hlinkClick r:id="rId2"/>
              </a:rPr>
              <a:t>24/1590</a:t>
            </a:r>
            <a:endParaRPr lang="en-US" sz="1600" dirty="0"/>
          </a:p>
          <a:p>
            <a:pPr>
              <a:buFont typeface="Arial" panose="020B0604020202020204" pitchFamily="34" charset="0"/>
              <a:buChar char="•"/>
            </a:pPr>
            <a:r>
              <a:rPr lang="en-US" sz="1600" dirty="0"/>
              <a:t>SP11 – Rethna Pulikkoonattu – ELR</a:t>
            </a:r>
          </a:p>
          <a:p>
            <a:pPr marL="0" indent="0"/>
            <a:r>
              <a:rPr lang="en-GB" sz="1800" b="0" i="0" u="none" strike="noStrike" dirty="0">
                <a:solidFill>
                  <a:srgbClr val="000000"/>
                </a:solidFill>
                <a:effectLst/>
                <a:latin typeface="Times New Roman" panose="02020603050405020304" pitchFamily="18" charset="0"/>
                <a:hlinkClick r:id="rId3"/>
              </a:rPr>
              <a:t>24/1571r1</a:t>
            </a:r>
            <a:endParaRPr lang="en-US" sz="1600" dirty="0"/>
          </a:p>
          <a:p>
            <a:pPr>
              <a:buFont typeface="Arial" panose="020B0604020202020204" pitchFamily="34" charset="0"/>
              <a:buChar char="•"/>
            </a:pPr>
            <a:r>
              <a:rPr lang="en-US" sz="1600" dirty="0"/>
              <a:t>SP12 – Hari Ram Balakrishnan – ELR</a:t>
            </a:r>
          </a:p>
          <a:p>
            <a:pPr marL="0" indent="0"/>
            <a:r>
              <a:rPr lang="en-GB" sz="1800" b="0" i="0" u="none" strike="noStrike" dirty="0">
                <a:solidFill>
                  <a:srgbClr val="000000"/>
                </a:solidFill>
                <a:effectLst/>
                <a:latin typeface="Times New Roman" panose="02020603050405020304" pitchFamily="18" charset="0"/>
                <a:hlinkClick r:id="rId4"/>
              </a:rPr>
              <a:t>24/1592</a:t>
            </a:r>
            <a:endParaRPr lang="en-US" sz="18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9884675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a:buFont typeface="Arial" panose="020B0604020202020204" pitchFamily="34" charset="0"/>
              <a:buChar char="•"/>
            </a:pPr>
            <a:r>
              <a:rPr lang="en-GB" sz="1600" dirty="0"/>
              <a:t>Submissions – Coex Part 3</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24/1550</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Abdel Karim Ajami</a:t>
            </a:r>
            <a:r>
              <a:rPr lang="en-US" sz="1400" dirty="0"/>
              <a:t> </a:t>
            </a:r>
            <a:endParaRPr lang="en-GB"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3"/>
              </a:rPr>
              <a:t>24/1558</a:t>
            </a:r>
            <a:r>
              <a:rPr lang="en-GB" sz="1400" dirty="0"/>
              <a:t> </a:t>
            </a:r>
            <a:r>
              <a:rPr lang="en-GB" sz="1400" b="0" i="0" u="none" strike="noStrike" kern="1200" dirty="0">
                <a:solidFill>
                  <a:srgbClr val="000000"/>
                </a:solidFill>
                <a:effectLst/>
                <a:ea typeface="MS Gothic" panose="020B0609070205080204" pitchFamily="49" charset="-128"/>
              </a:rPr>
              <a:t>in-device-coexistence-follow-up</a:t>
            </a:r>
            <a:r>
              <a:rPr lang="en-GB" sz="1400" dirty="0"/>
              <a:t> 					</a:t>
            </a:r>
            <a:r>
              <a:rPr lang="en-GB" sz="1400" b="0" i="0" u="none" strike="noStrike" kern="1200" dirty="0">
                <a:solidFill>
                  <a:srgbClr val="000000"/>
                </a:solidFill>
                <a:effectLst/>
                <a:ea typeface="MS Gothic" panose="020B0609070205080204" pitchFamily="49" charset="-128"/>
              </a:rPr>
              <a:t>Sherief Helwa</a:t>
            </a:r>
            <a:r>
              <a:rPr lang="en-GB"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4"/>
              </a:rPr>
              <a:t>24/1559</a:t>
            </a:r>
            <a:r>
              <a:rPr lang="en-US" sz="1400" dirty="0"/>
              <a:t> </a:t>
            </a:r>
            <a:r>
              <a:rPr lang="en-US" sz="1400" b="0" i="0" u="none" strike="noStrike" kern="1200" dirty="0">
                <a:solidFill>
                  <a:srgbClr val="000000"/>
                </a:solidFill>
                <a:effectLst/>
                <a:ea typeface="MS Gothic" panose="020B0609070205080204" pitchFamily="49" charset="-128"/>
              </a:rPr>
              <a:t>In-device-coexistence next steps</a:t>
            </a:r>
            <a:r>
              <a:rPr lang="en-US" sz="1400" dirty="0"/>
              <a:t> 					</a:t>
            </a:r>
            <a:r>
              <a:rPr lang="en-US" sz="1400" b="0" i="0" u="none" strike="noStrike" kern="1200" dirty="0">
                <a:solidFill>
                  <a:srgbClr val="000000"/>
                </a:solidFill>
                <a:effectLst/>
                <a:ea typeface="MS Gothic" panose="020B0609070205080204" pitchFamily="49" charset="-128"/>
              </a:rPr>
              <a:t>Sindhu Verma</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24/1562</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Jay Yang – MAP </a:t>
            </a:r>
          </a:p>
          <a:p>
            <a:pPr marL="0" indent="0"/>
            <a:r>
              <a:rPr lang="en-US" sz="1400" b="0" dirty="0"/>
              <a:t>Do you agree to have a mechanism to protect the management frames between two APs during agreement negotiation procedure?</a:t>
            </a:r>
          </a:p>
          <a:p>
            <a:pPr>
              <a:buFont typeface="Arial" panose="020B0604020202020204" pitchFamily="34" charset="0"/>
              <a:buChar char="•"/>
            </a:pPr>
            <a:r>
              <a:rPr lang="en-US" sz="1400" b="0" dirty="0"/>
              <a:t>The mechanism is TBD</a:t>
            </a:r>
          </a:p>
          <a:p>
            <a:pPr marL="0" indent="0"/>
            <a:r>
              <a:rPr lang="en-US" sz="1400" b="0" i="1" dirty="0"/>
              <a:t>Supporting documents: 23/1836r3 </a:t>
            </a:r>
          </a:p>
          <a:p>
            <a:pPr>
              <a:buFont typeface="Arial" panose="020B0604020202020204" pitchFamily="34" charset="0"/>
              <a:buChar char="•"/>
            </a:pPr>
            <a:r>
              <a:rPr lang="en-US" sz="1400" dirty="0"/>
              <a:t>SP2 – </a:t>
            </a:r>
            <a:r>
              <a:rPr lang="en-US" sz="1400" dirty="0" err="1"/>
              <a:t>SunHee</a:t>
            </a:r>
            <a:r>
              <a:rPr lang="en-US" sz="1400" dirty="0"/>
              <a:t> Baek – C-RTWT</a:t>
            </a:r>
          </a:p>
          <a:p>
            <a:pPr marL="0" indent="0"/>
            <a:r>
              <a:rPr lang="en-US" sz="1400" b="0" dirty="0"/>
              <a:t>Do you agree to add the following text to the TGbn SFD?</a:t>
            </a:r>
          </a:p>
          <a:p>
            <a:pPr>
              <a:buFont typeface="Arial" panose="020B0604020202020204" pitchFamily="34" charset="0"/>
              <a:buChar char="•"/>
            </a:pPr>
            <a:r>
              <a:rPr lang="en-US" sz="1400" b="0" dirty="0"/>
              <a:t>The TWT element is used to specify R-TWT schedule(s) to be coordinated between an AP and another AP.</a:t>
            </a:r>
          </a:p>
          <a:p>
            <a:pPr lvl="1">
              <a:buFont typeface="Arial" panose="020B0604020202020204" pitchFamily="34" charset="0"/>
              <a:buChar char="•"/>
            </a:pPr>
            <a:r>
              <a:rPr lang="en-US" sz="1100" dirty="0"/>
              <a:t>Whether to use existing frame or to define a frame to include the TWT element is TBD.</a:t>
            </a:r>
          </a:p>
          <a:p>
            <a:pPr marL="0" indent="0"/>
            <a:r>
              <a:rPr lang="en-US" sz="1400" b="0" i="1" dirty="0"/>
              <a:t>Supporting documents: 24/160, 23/1916 </a:t>
            </a:r>
          </a:p>
          <a:p>
            <a:pPr>
              <a:buFont typeface="Arial" panose="020B0604020202020204" pitchFamily="34" charset="0"/>
              <a:buChar char="•"/>
            </a:pPr>
            <a:r>
              <a:rPr lang="en-US" sz="1400" dirty="0"/>
              <a:t>SP3 – </a:t>
            </a:r>
            <a:r>
              <a:rPr lang="en-US" sz="1400" dirty="0" err="1"/>
              <a:t>SunHee</a:t>
            </a:r>
            <a:r>
              <a:rPr lang="en-US" sz="1400" dirty="0"/>
              <a:t> Baek – C-RTWT</a:t>
            </a:r>
          </a:p>
          <a:p>
            <a:pPr marL="0" indent="0"/>
            <a:r>
              <a:rPr lang="en-US" sz="1400" b="0" dirty="0"/>
              <a:t>Do you agree to add the following text to the TGbn SFD?</a:t>
            </a:r>
          </a:p>
          <a:p>
            <a:pPr>
              <a:buFont typeface="Arial" panose="020B0604020202020204" pitchFamily="34" charset="0"/>
              <a:buChar char="•"/>
            </a:pPr>
            <a:r>
              <a:rPr lang="en-US" sz="1400" b="0" dirty="0"/>
              <a:t>The TWT element to specify R-TWT schedule(s) to be coordinated between an AP and another AP shall include one or more Broadcast TWT Parameter Set field(s).</a:t>
            </a:r>
          </a:p>
          <a:p>
            <a:pPr lvl="1">
              <a:buFont typeface="Arial" panose="020B0604020202020204" pitchFamily="34" charset="0"/>
              <a:buChar char="•"/>
            </a:pPr>
            <a:r>
              <a:rPr lang="en-US" sz="1100" dirty="0"/>
              <a:t>	How to configure the field is TBD.</a:t>
            </a:r>
          </a:p>
          <a:p>
            <a:pPr marL="0" indent="0"/>
            <a:r>
              <a:rPr lang="en-US" sz="1400" b="0" i="1" dirty="0"/>
              <a:t>Supporting documents: 24/160, 23/1916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641881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SP4 – </a:t>
            </a:r>
            <a:r>
              <a:rPr lang="en-US" sz="1200" dirty="0" err="1"/>
              <a:t>SunHee</a:t>
            </a:r>
            <a:r>
              <a:rPr lang="en-US" sz="1200" dirty="0"/>
              <a:t> Baek – C-RTWT </a:t>
            </a:r>
          </a:p>
          <a:p>
            <a:pPr marL="0" indent="0"/>
            <a:r>
              <a:rPr lang="en-US" sz="1200" b="0" dirty="0"/>
              <a:t>Do you agree to add the following text to the TGbn SFD?</a:t>
            </a:r>
          </a:p>
          <a:p>
            <a:pPr>
              <a:buFont typeface="Arial" panose="020B0604020202020204" pitchFamily="34" charset="0"/>
              <a:buChar char="•"/>
            </a:pPr>
            <a:r>
              <a:rPr lang="en-US" sz="1100" b="0" dirty="0"/>
              <a:t>The TWT element to specify R-TWT schedule(s) to be coordinated between an AP and another AP shall include an ID to identify a coordinated R-TWT schedule.</a:t>
            </a:r>
          </a:p>
          <a:p>
            <a:pPr marL="0" indent="0"/>
            <a:r>
              <a:rPr lang="en-US" sz="1200" b="0" i="1" dirty="0"/>
              <a:t>Supporting documents: 24/160, 23/1916 </a:t>
            </a:r>
          </a:p>
          <a:p>
            <a:pPr>
              <a:buFont typeface="Arial" panose="020B0604020202020204" pitchFamily="34" charset="0"/>
              <a:buChar char="•"/>
            </a:pPr>
            <a:r>
              <a:rPr lang="en-US" sz="1200" dirty="0"/>
              <a:t>SP5 – </a:t>
            </a:r>
            <a:r>
              <a:rPr lang="en-US" sz="1200" dirty="0" err="1"/>
              <a:t>SunHee</a:t>
            </a:r>
            <a:r>
              <a:rPr lang="en-US" sz="1200" dirty="0"/>
              <a:t> Baek – C-RTWT </a:t>
            </a:r>
          </a:p>
          <a:p>
            <a:pPr marL="0" indent="0"/>
            <a:r>
              <a:rPr lang="en-US" sz="1200" b="0" dirty="0"/>
              <a:t>An AP shall announce OBSS R-TWT schedule(s) coordinated with another AP in the Beacon frame(s).</a:t>
            </a:r>
          </a:p>
          <a:p>
            <a:pPr>
              <a:buFont typeface="Arial" panose="020B0604020202020204" pitchFamily="34" charset="0"/>
              <a:buChar char="•"/>
            </a:pPr>
            <a:r>
              <a:rPr lang="en-US" sz="1200" b="0" dirty="0"/>
              <a:t>Note – OBSS R-TWT schedule(s) means the schedule(s) that is requested by that another AP to the AP, and then successfully coordinated.</a:t>
            </a:r>
          </a:p>
          <a:p>
            <a:pPr>
              <a:buFont typeface="Arial" panose="020B0604020202020204" pitchFamily="34" charset="0"/>
              <a:buChar char="•"/>
            </a:pPr>
            <a:r>
              <a:rPr lang="en-US" sz="1200" b="0" dirty="0"/>
              <a:t>How to announce the OBSS R-TWT schedule(s) is TBD.</a:t>
            </a:r>
          </a:p>
          <a:p>
            <a:pPr marL="0" indent="0"/>
            <a:r>
              <a:rPr lang="en-US" sz="1200" b="0" i="1" dirty="0"/>
              <a:t>Supporting documents: 24/160, 23/1916 </a:t>
            </a:r>
          </a:p>
          <a:p>
            <a:pPr>
              <a:buFont typeface="Arial" panose="020B0604020202020204" pitchFamily="34" charset="0"/>
              <a:buChar char="•"/>
            </a:pPr>
            <a:r>
              <a:rPr lang="en-US" sz="1200" dirty="0"/>
              <a:t>SP6 – Giovanni Chisci – C-RTWT</a:t>
            </a:r>
          </a:p>
          <a:p>
            <a:pPr marL="0" indent="0"/>
            <a:r>
              <a:rPr lang="en-US" sz="1200" b="0" dirty="0"/>
              <a:t>Do you agree that, if an AP provides the protection of the rTWT schedule of another AP, following negotiation or through other means, then:</a:t>
            </a:r>
          </a:p>
          <a:p>
            <a:pPr>
              <a:buFont typeface="Arial" panose="020B0604020202020204" pitchFamily="34" charset="0"/>
              <a:buChar char="•"/>
            </a:pPr>
            <a:r>
              <a:rPr lang="en-US" sz="1200" b="0" dirty="0"/>
              <a:t>The AP shall ensure its TXOP ends before the start time of the corresponding OBSS rTWT SP(s)</a:t>
            </a:r>
          </a:p>
          <a:p>
            <a:pPr>
              <a:buFont typeface="Arial" panose="020B0604020202020204" pitchFamily="34" charset="0"/>
              <a:buChar char="•"/>
            </a:pPr>
            <a:r>
              <a:rPr lang="en-US" sz="1200" b="0" dirty="0"/>
              <a:t>•	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PHY header + CBF (1 hr)</a:t>
            </a:r>
          </a:p>
          <a:p>
            <a:pPr lvl="0">
              <a:buFont typeface="Arial" panose="020B0604020202020204" pitchFamily="34" charset="0"/>
              <a:buChar char="•"/>
            </a:pPr>
            <a:r>
              <a:rPr lang="en-GB" sz="1600" dirty="0"/>
              <a:t>Submissions – DRU LTF + DRU Misc. Part 1</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24/1726</a:t>
            </a:r>
            <a:r>
              <a:rPr lang="en-GB" sz="1400" dirty="0"/>
              <a:t>	Complementary Sequence-Based LTF Design for DRU		Rui Yang</a:t>
            </a:r>
          </a:p>
          <a:p>
            <a:pPr lvl="1">
              <a:buFont typeface="Arial" panose="020B0604020202020204" pitchFamily="34" charset="0"/>
              <a:buChar char="•"/>
            </a:pPr>
            <a:r>
              <a:rPr lang="en-GB" sz="1400" dirty="0">
                <a:hlinkClick r:id="rId3"/>
              </a:rPr>
              <a:t>24/1754</a:t>
            </a:r>
            <a:r>
              <a:rPr lang="en-GB" sz="1400" dirty="0"/>
              <a:t>	20-mhz-uhr-ltf-sequence-for-dru					Eunsung Park</a:t>
            </a:r>
          </a:p>
          <a:p>
            <a:pPr lvl="1">
              <a:buFont typeface="Arial" panose="020B0604020202020204" pitchFamily="34" charset="0"/>
              <a:buChar char="•"/>
            </a:pPr>
            <a:r>
              <a:rPr lang="en-US" sz="1400" dirty="0">
                <a:hlinkClick r:id="rId4"/>
              </a:rPr>
              <a:t>24/1796</a:t>
            </a:r>
            <a:r>
              <a:rPr lang="en-US" sz="1400" dirty="0"/>
              <a:t> New LTF Sequences for DRU						Mahmoud Kamel</a:t>
            </a:r>
          </a:p>
          <a:p>
            <a:pPr lvl="1">
              <a:buFont typeface="Arial" panose="020B0604020202020204" pitchFamily="34" charset="0"/>
              <a:buChar char="•"/>
            </a:pPr>
            <a:r>
              <a:rPr lang="en-GB" sz="1400" dirty="0">
                <a:hlinkClick r:id="rId5"/>
              </a:rPr>
              <a:t>24/1744</a:t>
            </a:r>
            <a:r>
              <a:rPr lang="en-GB" sz="1400" dirty="0"/>
              <a:t>	Discussion on DRU Indication Follow-up				Mengshi Hu</a:t>
            </a:r>
          </a:p>
          <a:p>
            <a:pPr lvl="1">
              <a:buFont typeface="Arial" panose="020B0604020202020204" pitchFamily="34" charset="0"/>
              <a:buChar char="•"/>
            </a:pPr>
            <a:r>
              <a:rPr lang="en-GB" sz="1400" dirty="0">
                <a:hlinkClick r:id="rId6"/>
              </a:rPr>
              <a:t>24/1753</a:t>
            </a:r>
            <a:r>
              <a:rPr lang="en-GB" sz="1400" dirty="0"/>
              <a:t>	</a:t>
            </a:r>
            <a:r>
              <a:rPr lang="en-GB" sz="1400" dirty="0" err="1"/>
              <a:t>Signaling</a:t>
            </a:r>
            <a:r>
              <a:rPr lang="en-GB" sz="1400" dirty="0"/>
              <a:t>-for-</a:t>
            </a:r>
            <a:r>
              <a:rPr lang="en-GB" sz="1400" dirty="0" err="1"/>
              <a:t>dru</a:t>
            </a:r>
            <a:r>
              <a:rPr lang="en-GB" sz="1400" dirty="0"/>
              <a:t>-in-trigger-frame-follow-up			Eunsung Park</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Dongguk Lim – PHY header</a:t>
            </a:r>
          </a:p>
          <a:p>
            <a:pPr marL="0" indent="0"/>
            <a:r>
              <a:rPr lang="en-GB" sz="1800" b="0" i="0" u="none" strike="noStrike" dirty="0">
                <a:solidFill>
                  <a:srgbClr val="000000"/>
                </a:solidFill>
                <a:effectLst/>
                <a:latin typeface="Times New Roman" panose="02020603050405020304" pitchFamily="18" charset="0"/>
              </a:rPr>
              <a:t>24/1427r1</a:t>
            </a:r>
            <a:r>
              <a:rPr lang="en-GB" sz="1200" dirty="0"/>
              <a:t> </a:t>
            </a:r>
            <a:endParaRPr lang="en-US" sz="1600" dirty="0"/>
          </a:p>
          <a:p>
            <a:pPr>
              <a:buFont typeface="Arial" panose="020B0604020202020204" pitchFamily="34" charset="0"/>
              <a:buChar char="•"/>
            </a:pPr>
            <a:r>
              <a:rPr lang="en-US" sz="1600" dirty="0"/>
              <a:t>SP2 –  Dongguk Lim – PHY header</a:t>
            </a:r>
          </a:p>
          <a:p>
            <a:pPr marL="0" indent="0"/>
            <a:r>
              <a:rPr lang="en-GB" sz="1800" b="0" i="0" u="none" strike="noStrike" dirty="0">
                <a:solidFill>
                  <a:srgbClr val="000000"/>
                </a:solidFill>
                <a:effectLst/>
                <a:latin typeface="Times New Roman" panose="02020603050405020304" pitchFamily="18" charset="0"/>
              </a:rPr>
              <a:t>24/1427r1</a:t>
            </a:r>
            <a:r>
              <a:rPr lang="en-GB" sz="1200" dirty="0"/>
              <a:t> </a:t>
            </a:r>
            <a:endParaRPr lang="en-US" sz="1600" dirty="0"/>
          </a:p>
          <a:p>
            <a:pPr>
              <a:buFont typeface="Arial" panose="020B0604020202020204" pitchFamily="34" charset="0"/>
              <a:buChar char="•"/>
            </a:pPr>
            <a:r>
              <a:rPr lang="en-US" sz="1600" dirty="0"/>
              <a:t>SP3 – Ron Porat – CBF</a:t>
            </a:r>
          </a:p>
          <a:p>
            <a:pPr marL="0" indent="0"/>
            <a:r>
              <a:rPr lang="en-GB" sz="1800" b="0" i="0" u="none" strike="noStrike" dirty="0">
                <a:solidFill>
                  <a:srgbClr val="000000"/>
                </a:solidFill>
                <a:effectLst/>
                <a:latin typeface="Times New Roman" panose="02020603050405020304" pitchFamily="18" charset="0"/>
              </a:rPr>
              <a:t>24/1568</a:t>
            </a:r>
          </a:p>
          <a:p>
            <a:pPr>
              <a:buFont typeface="Arial" panose="020B0604020202020204" pitchFamily="34" charset="0"/>
              <a:buChar char="•"/>
            </a:pPr>
            <a:r>
              <a:rPr lang="en-US" sz="1600" dirty="0"/>
              <a:t>SP4 – Ron Porat – CBF</a:t>
            </a:r>
          </a:p>
          <a:p>
            <a:pPr marL="0" indent="0"/>
            <a:r>
              <a:rPr lang="en-GB" sz="1800" b="0" i="0" u="none" strike="noStrike" dirty="0">
                <a:solidFill>
                  <a:srgbClr val="000000"/>
                </a:solidFill>
                <a:effectLst/>
                <a:latin typeface="Times New Roman" panose="02020603050405020304" pitchFamily="18" charset="0"/>
              </a:rPr>
              <a:t>24/1568</a:t>
            </a:r>
            <a:endParaRPr lang="en-US" sz="16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SP5 – Sameer Vermani – CBF</a:t>
            </a:r>
          </a:p>
          <a:p>
            <a:pPr marL="0" indent="0"/>
            <a:r>
              <a:rPr lang="en-GB" sz="1800" b="0" i="0" u="none" strike="noStrike" dirty="0">
                <a:solidFill>
                  <a:srgbClr val="000000"/>
                </a:solidFill>
                <a:effectLst/>
                <a:latin typeface="Times New Roman" panose="02020603050405020304" pitchFamily="18" charset="0"/>
              </a:rPr>
              <a:t>1542r0</a:t>
            </a:r>
            <a:endParaRPr lang="en-US" sz="1600" dirty="0"/>
          </a:p>
          <a:p>
            <a:pPr>
              <a:buFont typeface="Arial" panose="020B0604020202020204" pitchFamily="34" charset="0"/>
              <a:buChar char="•"/>
            </a:pPr>
            <a:r>
              <a:rPr lang="en-US" sz="1600" dirty="0"/>
              <a:t>SP6 – Sameer Vermani – CBF</a:t>
            </a:r>
          </a:p>
          <a:p>
            <a:pPr marL="0" indent="0"/>
            <a:r>
              <a:rPr lang="en-GB" sz="1800" b="0" i="0" u="none" strike="noStrike" dirty="0">
                <a:solidFill>
                  <a:srgbClr val="000000"/>
                </a:solidFill>
                <a:effectLst/>
                <a:latin typeface="Times New Roman" panose="02020603050405020304" pitchFamily="18" charset="0"/>
              </a:rPr>
              <a:t>1542r0</a:t>
            </a:r>
            <a:endParaRPr lang="en-US" sz="1600" dirty="0"/>
          </a:p>
          <a:p>
            <a:pPr>
              <a:buFont typeface="Arial" panose="020B0604020202020204" pitchFamily="34" charset="0"/>
              <a:buChar char="•"/>
            </a:pPr>
            <a:r>
              <a:rPr lang="en-US" sz="1600" dirty="0"/>
              <a:t>SP7 – Sameer Vermani – CBF</a:t>
            </a:r>
          </a:p>
          <a:p>
            <a:pPr marL="0" indent="0"/>
            <a:r>
              <a:rPr lang="en-GB" sz="1800" b="0" i="0" u="none" strike="noStrike" dirty="0">
                <a:solidFill>
                  <a:srgbClr val="000000"/>
                </a:solidFill>
                <a:effectLst/>
                <a:latin typeface="Times New Roman" panose="02020603050405020304" pitchFamily="18" charset="0"/>
              </a:rPr>
              <a:t>1542r0</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3627180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C-RTWT + Coexistence (1 hr)</a:t>
            </a:r>
          </a:p>
          <a:p>
            <a:pPr lvl="0">
              <a:buFont typeface="Arial" panose="020B0604020202020204" pitchFamily="34" charset="0"/>
              <a:buChar char="•"/>
            </a:pPr>
            <a:r>
              <a:rPr lang="en-GB" sz="1600" dirty="0"/>
              <a:t>Submissions – Power Save + C-RTWT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24/1261</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Client Power Save for 11bn</a:t>
            </a:r>
            <a:r>
              <a:rPr lang="en-US" sz="1400" dirty="0">
                <a:effectLst/>
              </a:rPr>
              <a:t> 			</a:t>
            </a:r>
            <a:r>
              <a:rPr lang="en-GB" sz="1400" b="0" i="0" u="none" strike="noStrike" kern="1200" dirty="0">
                <a:solidFill>
                  <a:srgbClr val="000000"/>
                </a:solidFill>
                <a:effectLst/>
                <a:ea typeface="MS Gothic" panose="020B0609070205080204" pitchFamily="49" charset="-128"/>
              </a:rPr>
              <a:t>Liuming Lu</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3"/>
              </a:rPr>
              <a:t>24/1512</a:t>
            </a:r>
            <a:r>
              <a:rPr lang="en-US" sz="1400" dirty="0"/>
              <a:t> </a:t>
            </a:r>
            <a:r>
              <a:rPr lang="en-US" sz="1400" b="0" i="0" u="none" strike="noStrike" kern="1200" dirty="0">
                <a:solidFill>
                  <a:srgbClr val="000000"/>
                </a:solidFill>
                <a:effectLst/>
                <a:ea typeface="MS Gothic" panose="020B0609070205080204" pitchFamily="49" charset="-128"/>
              </a:rPr>
              <a:t>High-Capability Protection in DPS</a:t>
            </a:r>
            <a:r>
              <a:rPr lang="en-US" sz="1400" dirty="0"/>
              <a:t>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r>
              <a:rPr lang="en-US"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dirty="0">
                <a:solidFill>
                  <a:srgbClr val="FF0000"/>
                </a:solidFill>
                <a:effectLst/>
                <a:hlinkClick r:id="rId4"/>
              </a:rPr>
              <a:t>24/1602</a:t>
            </a:r>
            <a:r>
              <a:rPr lang="en-US" sz="1400" dirty="0">
                <a:effectLst/>
              </a:rPr>
              <a:t> </a:t>
            </a:r>
            <a:r>
              <a:rPr lang="en-GB" sz="1400" b="0" i="0" u="none" strike="noStrike" kern="1200" dirty="0">
                <a:solidFill>
                  <a:srgbClr val="000000"/>
                </a:solidFill>
                <a:effectLst/>
                <a:ea typeface="MS Gothic" panose="020B0609070205080204" pitchFamily="49" charset="-128"/>
              </a:rPr>
              <a:t>Power Save Enhancements in UHR</a:t>
            </a:r>
            <a:r>
              <a:rPr lang="en-US" sz="1400" dirty="0">
                <a:effectLst/>
              </a:rPr>
              <a:t> 					</a:t>
            </a:r>
            <a:r>
              <a:rPr lang="en-GB" sz="1400" b="0" i="0" u="none" strike="noStrike" kern="1200" dirty="0">
                <a:solidFill>
                  <a:srgbClr val="000000"/>
                </a:solidFill>
                <a:effectLst/>
                <a:ea typeface="MS Gothic" panose="020B0609070205080204" pitchFamily="49" charset="-128"/>
              </a:rPr>
              <a:t>Kumail Haider</a:t>
            </a:r>
            <a:r>
              <a:rPr lang="en-US" sz="1400" dirty="0">
                <a:effectLst/>
              </a:rPr>
              <a:t> </a:t>
            </a:r>
          </a:p>
          <a:p>
            <a:pPr lvl="1">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24/0743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Simulation results for MAP OBSS TWT management</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Patrice NEZOU</a:t>
            </a:r>
            <a:endParaRPr lang="en-GB" sz="1400" strike="sngStrike" dirty="0">
              <a:solidFill>
                <a:srgbClr val="FF0000"/>
              </a:solidFill>
            </a:endParaRPr>
          </a:p>
          <a:p>
            <a:pPr lvl="1">
              <a:buFont typeface="Arial" panose="020B0604020202020204" pitchFamily="34" charset="0"/>
              <a:buChar char="•"/>
            </a:pPr>
            <a:r>
              <a:rPr lang="en-US" sz="1400" strike="sngStrike" dirty="0">
                <a:solidFill>
                  <a:srgbClr val="FF0000"/>
                </a:solidFill>
              </a:rPr>
              <a:t>24/1401	Coordinated TDMA for Coordinated R-TWT 			</a:t>
            </a:r>
            <a:r>
              <a:rPr lang="en-US" sz="1400" strike="sngStrike" dirty="0" err="1">
                <a:solidFill>
                  <a:srgbClr val="FF0000"/>
                </a:solidFill>
              </a:rPr>
              <a:t>Jonghoe</a:t>
            </a:r>
            <a:r>
              <a:rPr lang="en-US" sz="1400" strike="sngStrike" dirty="0">
                <a:solidFill>
                  <a:srgbClr val="FF0000"/>
                </a:solidFill>
              </a:rPr>
              <a:t> Koo</a:t>
            </a:r>
            <a:endParaRPr lang="en-GB" sz="1400" strike="sngStrike" dirty="0">
              <a:solidFill>
                <a:srgbClr val="FF000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t>SP1 – VIGER Pascal – C-RTWT </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a:p>
            <a:pPr>
              <a:buFont typeface="Arial" panose="020B0604020202020204" pitchFamily="34" charset="0"/>
              <a:buChar char="•"/>
            </a:pPr>
            <a:r>
              <a:rPr lang="en-US" sz="1400" dirty="0"/>
              <a:t>SP2 – Sherief Helwa – Coexistence </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630293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t>SP3 – Sherief Helwa – Coexistence </a:t>
            </a:r>
          </a:p>
          <a:p>
            <a:pPr marL="0" indent="0"/>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Sherief Helwa </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Coexistence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(based on management level signaling) that allows a STA to provide an update to its peer STA of specific operational Tx/Rx parameters (which parameters is TBD, focusing generally on local constraints (for example, coexistence constraints))</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799364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t>SP5 – Sherief Helwa – Coexistence </a:t>
            </a:r>
          </a:p>
          <a:p>
            <a:pPr marL="0" indent="0"/>
            <a:r>
              <a:rPr lang="en-US" sz="1400" b="0" dirty="0"/>
              <a:t>Do you support that the parameter update mechanism based on management level signaling allows a non-AP STA to transition in/out of a limited operation/capability mode</a:t>
            </a:r>
          </a:p>
          <a:p>
            <a:pPr>
              <a:buFont typeface="Arial" panose="020B0604020202020204" pitchFamily="34" charset="0"/>
              <a:buChar char="•"/>
            </a:pPr>
            <a:r>
              <a:rPr lang="en-US" sz="14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400" b="0" dirty="0"/>
              <a:t>Optional/mandatory TBD</a:t>
            </a:r>
          </a:p>
          <a:p>
            <a:pPr marL="0" indent="0"/>
            <a:r>
              <a:rPr lang="en-US" sz="1400" b="0" i="1" dirty="0"/>
              <a:t>Supporting documents: 23/1934, 23/1964, 23/2002, 23/2078</a:t>
            </a:r>
          </a:p>
          <a:p>
            <a:pPr>
              <a:buFont typeface="Arial" panose="020B0604020202020204" pitchFamily="34" charset="0"/>
              <a:buChar char="•"/>
            </a:pPr>
            <a:r>
              <a:rPr lang="en-US" sz="1400" dirty="0"/>
              <a:t>SP6 – Sherief Helwa – Coexistence </a:t>
            </a:r>
          </a:p>
          <a:p>
            <a:pPr marL="0" indent="0"/>
            <a:r>
              <a:rPr lang="en-US" sz="1400" b="0" dirty="0"/>
              <a:t>Do you agree with the following:</a:t>
            </a:r>
          </a:p>
          <a:p>
            <a:pPr>
              <a:buFont typeface="Arial" panose="020B0604020202020204" pitchFamily="34" charset="0"/>
              <a:buChar char="•"/>
            </a:pPr>
            <a:r>
              <a:rPr lang="en-US" sz="1400" b="0" dirty="0"/>
              <a:t>Unavailability Target Start Time is indicated using 9 bits with a granularity of 64us</a:t>
            </a:r>
          </a:p>
          <a:p>
            <a:pPr>
              <a:buFont typeface="Arial" panose="020B0604020202020204" pitchFamily="34" charset="0"/>
              <a:buChar char="•"/>
            </a:pPr>
            <a:r>
              <a:rPr lang="en-US" sz="1400" b="0" dirty="0"/>
              <a:t>Unavailability Duration is indicated using 9 bits with a granularity of 64us</a:t>
            </a:r>
          </a:p>
          <a:p>
            <a:pPr marL="0" indent="0"/>
            <a:r>
              <a:rPr lang="en-US" sz="1400" b="0" i="1" dirty="0"/>
              <a:t>Supporting documents: 24/543, 24/857, 24/1226, 24/1247, 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18537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CBF + 2x LDPC + TBD (1 hr)</a:t>
            </a:r>
          </a:p>
          <a:p>
            <a:pPr lvl="0">
              <a:buFont typeface="Arial" panose="020B0604020202020204" pitchFamily="34" charset="0"/>
              <a:buChar char="•"/>
            </a:pPr>
            <a:r>
              <a:rPr lang="en-GB" sz="1600" dirty="0"/>
              <a:t>Submissions – DRU Misc. Part 2 + UEQM</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24/1778</a:t>
            </a:r>
            <a:r>
              <a:rPr lang="en-GB" sz="1400" dirty="0"/>
              <a:t>	Distributed RU Distortion, Beamforming, Power Control		Rainer Strobel</a:t>
            </a:r>
          </a:p>
          <a:p>
            <a:pPr lvl="1">
              <a:buFont typeface="Arial" panose="020B0604020202020204" pitchFamily="34" charset="0"/>
              <a:buChar char="•"/>
            </a:pPr>
            <a:r>
              <a:rPr lang="en-GB" sz="1400" dirty="0">
                <a:solidFill>
                  <a:schemeClr val="tx1"/>
                </a:solidFill>
                <a:hlinkClick r:id="rId3"/>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4"/>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rPr>
              <a:t>24/1832</a:t>
            </a:r>
            <a:r>
              <a:rPr lang="en-GB" sz="1400" dirty="0">
                <a:solidFill>
                  <a:schemeClr val="tx1"/>
                </a:solidFill>
              </a:rPr>
              <a:t>	Stream Parser for Unequal Modulation					Qinghua Li</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 Sameer Vermani – CBF</a:t>
            </a:r>
          </a:p>
          <a:p>
            <a:pPr marL="0" indent="0"/>
            <a:r>
              <a:rPr lang="en-GB" sz="1800" b="0" i="0" u="none" strike="noStrike" dirty="0">
                <a:solidFill>
                  <a:srgbClr val="000000"/>
                </a:solidFill>
                <a:effectLst/>
                <a:latin typeface="Times New Roman" panose="02020603050405020304" pitchFamily="18" charset="0"/>
              </a:rPr>
              <a:t>1542r0</a:t>
            </a:r>
          </a:p>
          <a:p>
            <a:pPr>
              <a:buFont typeface="Arial" panose="020B0604020202020204" pitchFamily="34" charset="0"/>
              <a:buChar char="•"/>
            </a:pPr>
            <a:r>
              <a:rPr lang="en-US" sz="1600" dirty="0"/>
              <a:t>SP2 – Rethna Pulikkoonattu – 2x LDPC</a:t>
            </a:r>
          </a:p>
          <a:p>
            <a:pPr marL="0" indent="0"/>
            <a:r>
              <a:rPr lang="en-GB" sz="1800" b="0" i="0" u="none" strike="noStrike" dirty="0">
                <a:solidFill>
                  <a:srgbClr val="000000"/>
                </a:solidFill>
                <a:effectLst/>
                <a:latin typeface="Times New Roman" panose="02020603050405020304" pitchFamily="18" charset="0"/>
              </a:rPr>
              <a:t>24/1985</a:t>
            </a:r>
            <a:endParaRPr lang="en-US" sz="1600" dirty="0"/>
          </a:p>
          <a:p>
            <a:pPr>
              <a:buFont typeface="Arial" panose="020B0604020202020204" pitchFamily="34" charset="0"/>
              <a:buChar char="•"/>
            </a:pPr>
            <a:r>
              <a:rPr lang="en-US" sz="1600" dirty="0"/>
              <a:t>SP3 – Rethna Pulikkoonattu – 2x LDPC</a:t>
            </a:r>
          </a:p>
          <a:p>
            <a:pPr marL="0" indent="0"/>
            <a:r>
              <a:rPr lang="en-GB" sz="1800" b="0" i="0" u="none" strike="noStrike" dirty="0">
                <a:solidFill>
                  <a:srgbClr val="000000"/>
                </a:solidFill>
                <a:effectLst/>
                <a:latin typeface="Times New Roman" panose="02020603050405020304" pitchFamily="18" charset="0"/>
              </a:rPr>
              <a:t>24/1985</a:t>
            </a:r>
            <a:endParaRPr lang="en-US" sz="1800" dirty="0"/>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SP4 –Shengquan – 2xLDPC</a:t>
            </a:r>
          </a:p>
          <a:p>
            <a:pPr marL="0" indent="0"/>
            <a:r>
              <a:rPr lang="en-GB" sz="1600" b="0" i="0" u="none" strike="noStrike" dirty="0">
                <a:solidFill>
                  <a:srgbClr val="000000"/>
                </a:solidFill>
                <a:effectLst/>
              </a:rPr>
              <a:t>[24/1828r0]</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pPr marL="0" indent="0"/>
            <a:endParaRPr lang="en-GB" sz="1800" b="0" i="0" u="none" strike="noStrike" dirty="0">
              <a:solidFill>
                <a:srgbClr val="00000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6082068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Control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Liwen Chu – Coexistence </a:t>
            </a:r>
          </a:p>
          <a:p>
            <a:pPr marL="0" indent="0"/>
            <a:r>
              <a:rPr lang="en-US" sz="1400" b="0" dirty="0"/>
              <a:t>Do you support to use BSRP Trigger frame as a UHR Initial Control frame (ICF) sent:</a:t>
            </a:r>
          </a:p>
          <a:p>
            <a:pPr>
              <a:buFont typeface="Arial" panose="020B0604020202020204" pitchFamily="34" charset="0"/>
              <a:buChar char="•"/>
            </a:pPr>
            <a:r>
              <a:rPr lang="en-US" sz="1400" b="0" dirty="0"/>
              <a:t>From an AP for soliciting response in TB PPDU format from one or more scheduled STAs, and to allow an M-BA frame to be included in the TB PPDU sent by the UHR scheduled STAs in response, when carrying feedback (i.e. unavailability) information or when the response is protected</a:t>
            </a:r>
          </a:p>
          <a:p>
            <a:pPr lvl="1">
              <a:buFont typeface="Arial" panose="020B0604020202020204" pitchFamily="34" charset="0"/>
              <a:buChar char="•"/>
            </a:pPr>
            <a:r>
              <a:rPr lang="en-US" sz="1200" dirty="0"/>
              <a:t>BSRP Trigger frame follows baseline rules for the format of the solicited TB-PPDU</a:t>
            </a:r>
          </a:p>
          <a:p>
            <a:pPr marL="0" indent="0"/>
            <a:r>
              <a:rPr lang="en-US" sz="1400" b="0" i="1" dirty="0"/>
              <a:t>Supporting documents: 24/494r2, 24/1226r0, 24/1558r1, 24/1562r0</a:t>
            </a:r>
          </a:p>
          <a:p>
            <a:pPr>
              <a:buFont typeface="Arial" panose="020B0604020202020204" pitchFamily="34" charset="0"/>
              <a:buChar char="•"/>
            </a:pPr>
            <a:r>
              <a:rPr lang="en-US" sz="1400" dirty="0"/>
              <a:t>SP2 – Liwen Chu – Coexistence </a:t>
            </a:r>
          </a:p>
          <a:p>
            <a:pPr marL="0" indent="0"/>
            <a:r>
              <a:rPr lang="en-US" sz="1400" b="0" dirty="0"/>
              <a:t>Do you support to use M-STA BA for Initial Control Response frame (ICR) for DL and UL, at least when carrying feedbacks (i.e. unavailability feedback)?</a:t>
            </a:r>
          </a:p>
          <a:p>
            <a:pPr marL="0" indent="0"/>
            <a:r>
              <a:rPr lang="en-US" sz="1400" b="0" i="1" dirty="0"/>
              <a:t>Supporting documents: 24/857r1, 24/494r2, 24/1226r0, 24/1558r1</a:t>
            </a:r>
          </a:p>
          <a:p>
            <a:pPr>
              <a:buFont typeface="Arial" panose="020B0604020202020204" pitchFamily="34" charset="0"/>
              <a:buChar char="•"/>
            </a:pPr>
            <a:r>
              <a:rPr lang="en-US" sz="1400" dirty="0"/>
              <a:t>SP3 – </a:t>
            </a:r>
            <a:r>
              <a:rPr lang="en-US" sz="1400" dirty="0" err="1"/>
              <a:t>Hongwon</a:t>
            </a:r>
            <a:r>
              <a:rPr lang="en-US" sz="1400" dirty="0"/>
              <a:t> Lee – Coexistence </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01727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SP4 – Maulik Vaidya – L4S </a:t>
            </a:r>
          </a:p>
          <a:p>
            <a:pPr marL="0" indent="0"/>
            <a:r>
              <a:rPr lang="en-US" sz="1200" b="0" dirty="0"/>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200" b="0" dirty="0"/>
              <a:t>NOTE 1 – The exact mechanism is TBD.</a:t>
            </a:r>
          </a:p>
          <a:p>
            <a:pPr marL="0" indent="0"/>
            <a:r>
              <a:rPr lang="en-US" sz="1200" b="0" i="1" dirty="0"/>
              <a:t>Supporting documents: 24/0399, 24/0384, 24/0818 (update 11/08)</a:t>
            </a:r>
          </a:p>
          <a:p>
            <a:pPr>
              <a:buFont typeface="Arial" panose="020B0604020202020204" pitchFamily="34" charset="0"/>
              <a:buChar char="•"/>
            </a:pPr>
            <a:r>
              <a:rPr lang="en-US" sz="1200" dirty="0"/>
              <a:t>SP5 – Maulik Vaidya – L4S </a:t>
            </a:r>
          </a:p>
          <a:p>
            <a:pPr marL="0" indent="0"/>
            <a:r>
              <a:rPr lang="en-US" sz="1200" b="0" dirty="0"/>
              <a:t>Do you agree to define an optional mechanism in 802.11bn which allows the MAC layer to indicate, to higher layers at the MAC/MLME-SAP boundary, the condition of congestion experienced (at or below MAC layer) to facilitate appropriate ECN markings by upper layers for IPv4/v6 packets?</a:t>
            </a:r>
          </a:p>
          <a:p>
            <a:pPr>
              <a:buFont typeface="Arial" panose="020B0604020202020204" pitchFamily="34" charset="0"/>
              <a:buChar char="•"/>
            </a:pPr>
            <a:r>
              <a:rPr lang="en-US" sz="1200" b="0" dirty="0"/>
              <a:t>NOTE 1 – The exact mechanism is TBD.</a:t>
            </a:r>
          </a:p>
          <a:p>
            <a:pPr>
              <a:buFont typeface="Arial" panose="020B0604020202020204" pitchFamily="34" charset="0"/>
              <a:buChar char="•"/>
            </a:pPr>
            <a:r>
              <a:rPr lang="en-US" sz="1200" b="0" dirty="0"/>
              <a:t>NOTE 2 – Criteria to determine the condition of congestion experienced is left to implementation and is therefore considered to be out of scope.</a:t>
            </a:r>
          </a:p>
          <a:p>
            <a:pPr marL="0" indent="0"/>
            <a:r>
              <a:rPr lang="en-US" sz="1200" b="0" i="1" dirty="0"/>
              <a:t>Supporting documents: 24/0399, 24/0384, 24/0818 (update 11/08)</a:t>
            </a:r>
          </a:p>
          <a:p>
            <a:pPr>
              <a:buFont typeface="Arial" panose="020B0604020202020204" pitchFamily="34" charset="0"/>
              <a:buChar char="•"/>
            </a:pPr>
            <a:r>
              <a:rPr lang="en-US" sz="1200" dirty="0"/>
              <a:t>SP6 – </a:t>
            </a:r>
            <a:r>
              <a:rPr lang="en-US" sz="1200" dirty="0" err="1"/>
              <a:t>Hongwon</a:t>
            </a:r>
            <a:r>
              <a:rPr lang="en-US" sz="1200" dirty="0"/>
              <a:t> Lee – Control </a:t>
            </a:r>
          </a:p>
          <a:p>
            <a:pPr marL="0" indent="0"/>
            <a:r>
              <a:rPr lang="en-US" sz="1200" b="0" dirty="0"/>
              <a:t>Do you agree to include the following into the 11bn SFD?</a:t>
            </a:r>
          </a:p>
          <a:p>
            <a:pPr>
              <a:buFont typeface="Arial" panose="020B0604020202020204" pitchFamily="34" charset="0"/>
              <a:buChar char="•"/>
            </a:pPr>
            <a:r>
              <a:rPr lang="en-US" sz="1200" b="0" dirty="0"/>
              <a:t>11bn allows Multi-STA BA to carry one or more feedback (e.g. BSR and/or unavailability) information</a:t>
            </a:r>
          </a:p>
          <a:p>
            <a:pPr lvl="1">
              <a:buFont typeface="Arial" panose="020B0604020202020204" pitchFamily="34" charset="0"/>
              <a:buChar char="•"/>
            </a:pPr>
            <a:r>
              <a:rPr lang="en-US" sz="1000" b="0" dirty="0"/>
              <a:t>How to include feedback information is TBD</a:t>
            </a:r>
          </a:p>
          <a:p>
            <a:pPr marL="0" indent="0"/>
            <a:r>
              <a:rPr lang="en-US" sz="1200" b="0" i="1" dirty="0"/>
              <a:t>Supporting documents: 24/0834</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7392469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rPr>
              <a:t>24/1747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rPr>
              <a:t>24/1747</a:t>
            </a:r>
            <a:r>
              <a:rPr lang="en-US" sz="1400" dirty="0"/>
              <a:t>	Discussion on Transmission of ELR-SIG					Ke Zhong</a:t>
            </a:r>
          </a:p>
          <a:p>
            <a:pPr lvl="1">
              <a:buFont typeface="Arial" panose="020B0604020202020204" pitchFamily="34" charset="0"/>
              <a:buChar char="•"/>
            </a:pPr>
            <a:r>
              <a:rPr lang="en-US" sz="1400" dirty="0">
                <a:hlinkClick r:id="rId2"/>
              </a:rPr>
              <a:t>24/1764</a:t>
            </a:r>
            <a:r>
              <a:rPr lang="en-US" sz="1400" dirty="0"/>
              <a:t>	ELR PPDU follow up								Dongguk Lim</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SP2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SP3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2968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C-RTWT Part 2 + QoS</a:t>
            </a:r>
          </a:p>
          <a:p>
            <a:pPr lvl="1">
              <a:buFont typeface="Arial" panose="020B0604020202020204" pitchFamily="34" charset="0"/>
              <a:buChar char="•"/>
            </a:pPr>
            <a:r>
              <a:rPr lang="en-US" sz="1400" dirty="0">
                <a:hlinkClick r:id="rId2"/>
              </a:rPr>
              <a:t>24/1457</a:t>
            </a:r>
            <a:r>
              <a:rPr lang="en-US" sz="1400" dirty="0"/>
              <a:t>	R-TWT Sharing								Gaius Y. H. Wee</a:t>
            </a:r>
          </a:p>
          <a:p>
            <a:pPr lvl="1">
              <a:buFont typeface="Arial" panose="020B0604020202020204" pitchFamily="34" charset="0"/>
              <a:buChar char="•"/>
            </a:pPr>
            <a:r>
              <a:rPr lang="en-US" sz="1400" dirty="0">
                <a:hlinkClick r:id="rId3"/>
              </a:rPr>
              <a:t>24/1577</a:t>
            </a:r>
            <a:r>
              <a:rPr lang="en-US" sz="1400" dirty="0"/>
              <a:t>	Non-Primary Channel Access During R-TWT Coordination	Leonardo </a:t>
            </a:r>
            <a:r>
              <a:rPr lang="en-US" sz="1400" dirty="0" err="1"/>
              <a:t>Lanante</a:t>
            </a:r>
            <a:endParaRPr lang="en-US" sz="1600" dirty="0"/>
          </a:p>
          <a:p>
            <a:pPr lvl="1">
              <a:buFont typeface="Arial" panose="020B0604020202020204" pitchFamily="34" charset="0"/>
              <a:buChar char="•"/>
            </a:pPr>
            <a:r>
              <a:rPr lang="en-US" sz="1400" dirty="0">
                <a:solidFill>
                  <a:srgbClr val="FF0000"/>
                </a:solidFill>
              </a:rPr>
              <a:t>24/0825</a:t>
            </a:r>
            <a:r>
              <a:rPr lang="en-US" sz="1400" dirty="0"/>
              <a:t>	Dynamic QoS								Rubayet Shafin</a:t>
            </a:r>
          </a:p>
          <a:p>
            <a:pPr lvl="1">
              <a:buFont typeface="Arial" panose="020B0604020202020204" pitchFamily="34" charset="0"/>
              <a:buChar char="•"/>
            </a:pPr>
            <a:r>
              <a:rPr lang="en-US" sz="1400" dirty="0">
                <a:hlinkClick r:id="rId4"/>
              </a:rPr>
              <a:t>24/1355</a:t>
            </a:r>
            <a:r>
              <a:rPr lang="en-US" sz="1400" dirty="0"/>
              <a:t>	Considerations on SCS Enhancement					SATO Takuhiro</a:t>
            </a:r>
          </a:p>
          <a:p>
            <a:pPr lvl="1">
              <a:buFont typeface="Arial" panose="020B0604020202020204" pitchFamily="34" charset="0"/>
              <a:buChar char="•"/>
            </a:pPr>
            <a:r>
              <a:rPr lang="en-US" sz="1400" dirty="0">
                <a:hlinkClick r:id="rId5"/>
              </a:rPr>
              <a:t>24/1438</a:t>
            </a:r>
            <a:r>
              <a:rPr lang="en-US" sz="1400" dirty="0"/>
              <a:t>	Enabling QoS Monitoring at AP Side					Guogang Huang</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SP1 – Po-Kai Huang – Security</a:t>
            </a:r>
          </a:p>
          <a:p>
            <a:pPr marL="0" indent="0"/>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en-US" sz="1100" b="0" i="1" dirty="0"/>
              <a:t>Supporting documents: [23/1995r0, 23/1933r0, 23/1914r2, 23/1915r1, 23/2001r2, 23/312r0, 23/286r0, 23/352r1, 23/1102r0, 24/535r0, 24/497r0, 24/547r2]</a:t>
            </a:r>
          </a:p>
          <a:p>
            <a:pPr>
              <a:buFont typeface="Arial" panose="020B0604020202020204" pitchFamily="34" charset="0"/>
              <a:buChar char="•"/>
            </a:pPr>
            <a:r>
              <a:rPr lang="en-US" sz="1100" dirty="0"/>
              <a:t>SP2 –Dibakar Das – QoS </a:t>
            </a:r>
          </a:p>
          <a:p>
            <a:pPr marL="0" indent="0"/>
            <a:r>
              <a:rPr lang="en-US" sz="1100" b="0" dirty="0"/>
              <a:t>Do you agree that UHR should allow more than two TIDs to be mapped to high priority ACs (i.e., VO or VI)?</a:t>
            </a:r>
          </a:p>
          <a:p>
            <a:pPr>
              <a:buFont typeface="Arial" panose="020B0604020202020204" pitchFamily="34" charset="0"/>
              <a:buChar char="•"/>
            </a:pPr>
            <a:r>
              <a:rPr lang="en-US" sz="1100" b="0" dirty="0"/>
              <a:t>Up to one TID for each AC currently assigned to BE and BK are remapped.</a:t>
            </a:r>
          </a:p>
          <a:p>
            <a:pPr>
              <a:buFont typeface="Arial" panose="020B0604020202020204" pitchFamily="34" charset="0"/>
              <a:buChar char="•"/>
            </a:pPr>
            <a:r>
              <a:rPr lang="en-US" sz="1100" b="0" dirty="0"/>
              <a:t>Those TIDs may be used dynamically (e.g., following an SCS flow setup).</a:t>
            </a:r>
          </a:p>
          <a:p>
            <a:pPr marL="0" indent="0"/>
            <a:r>
              <a:rPr lang="en-US" sz="1100" b="0" i="1" dirty="0"/>
              <a:t>Supporting documents: 24-463r1, 24/1899</a:t>
            </a:r>
          </a:p>
          <a:p>
            <a:pPr>
              <a:buFont typeface="Arial" panose="020B0604020202020204" pitchFamily="34" charset="0"/>
              <a:buChar char="•"/>
            </a:pPr>
            <a:r>
              <a:rPr lang="en-US" sz="1100" dirty="0"/>
              <a:t>SP3 –Mohamed Abouelseoud – Low Latency</a:t>
            </a:r>
          </a:p>
          <a:p>
            <a:pPr marL="0" indent="0"/>
            <a:r>
              <a:rPr lang="en-US" sz="1100" b="0" dirty="0"/>
              <a:t>Define or improve an existing mechanism so that a non-AP STA that is a TXOP responder can indicate its low latency needs (for traffic between the </a:t>
            </a:r>
            <a:r>
              <a:rPr lang="en-US" sz="1100" b="0" dirty="0" err="1"/>
              <a:t>TxOP</a:t>
            </a:r>
            <a:r>
              <a:rPr lang="en-US" sz="1100" b="0" dirty="0"/>
              <a:t> responder and the </a:t>
            </a:r>
            <a:r>
              <a:rPr lang="en-US" sz="1100" b="0" dirty="0" err="1"/>
              <a:t>TxOP</a:t>
            </a:r>
            <a:r>
              <a:rPr lang="en-US" sz="11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100" b="0" dirty="0"/>
              <a:t>Note: whether an AP can Indicate its Low latency needs is TBD</a:t>
            </a:r>
          </a:p>
          <a:p>
            <a:pPr marL="0" indent="0"/>
            <a:r>
              <a:rPr lang="en-US" sz="1100" b="0" i="1" dirty="0"/>
              <a:t>Supporting documents: [doc]</a:t>
            </a:r>
          </a:p>
          <a:p>
            <a:endParaRPr lang="en-US" sz="11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5065323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SP4 – Laurent – NPCA</a:t>
            </a:r>
          </a:p>
          <a:p>
            <a:pPr marL="0" indent="0"/>
            <a:r>
              <a:rPr lang="en-US" sz="1400" b="0" dirty="0"/>
              <a:t>Do you support that the event that triggers switching to the NPCA primary channel shall be</a:t>
            </a:r>
          </a:p>
          <a:p>
            <a:pPr>
              <a:buFont typeface="Arial" panose="020B0604020202020204" pitchFamily="34" charset="0"/>
              <a:buChar char="•"/>
            </a:pPr>
            <a:r>
              <a:rPr lang="en-US" sz="1400" b="0" dirty="0"/>
              <a:t>OBSS Control frame exchange (e.g., (MU-)RTS/CTS) or</a:t>
            </a:r>
          </a:p>
          <a:p>
            <a:pPr>
              <a:buFont typeface="Arial" panose="020B0604020202020204" pitchFamily="34" charset="0"/>
              <a:buChar char="•"/>
            </a:pPr>
            <a:r>
              <a:rPr lang="en-US" sz="1400" b="0" dirty="0"/>
              <a:t>OBSS HE/EHT/UHR PPDU</a:t>
            </a:r>
          </a:p>
          <a:p>
            <a:pPr marL="0" indent="0"/>
            <a:r>
              <a:rPr lang="en-US" sz="1400" b="0" i="1" dirty="0"/>
              <a:t>Supporting documents: [24/0495r0]</a:t>
            </a:r>
          </a:p>
          <a:p>
            <a:pPr>
              <a:buFont typeface="Arial" panose="020B0604020202020204" pitchFamily="34" charset="0"/>
              <a:buChar char="•"/>
            </a:pPr>
            <a:r>
              <a:rPr lang="en-US" sz="1400" dirty="0"/>
              <a:t>SP5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SP6 – Laurent – Coex</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ELR Part 2</a:t>
            </a:r>
          </a:p>
          <a:p>
            <a:pPr lvl="1">
              <a:buFont typeface="Arial" panose="020B0604020202020204" pitchFamily="34" charset="0"/>
              <a:buChar char="•"/>
            </a:pPr>
            <a:r>
              <a:rPr lang="en-US" sz="1400" dirty="0">
                <a:solidFill>
                  <a:srgbClr val="FF0000"/>
                </a:solidFill>
              </a:rPr>
              <a:t>24/1766</a:t>
            </a:r>
            <a:r>
              <a:rPr lang="en-US" sz="1400" dirty="0"/>
              <a:t>	Pilot Value Design for ELR PPDU				Bo Gong</a:t>
            </a:r>
          </a:p>
          <a:p>
            <a:pPr lvl="1">
              <a:buFont typeface="Arial" panose="020B0604020202020204" pitchFamily="34" charset="0"/>
              <a:buChar char="•"/>
            </a:pPr>
            <a:r>
              <a:rPr lang="en-US" sz="1400" dirty="0">
                <a:solidFill>
                  <a:srgbClr val="FF0000"/>
                </a:solidFill>
              </a:rPr>
              <a:t>24/1768</a:t>
            </a:r>
            <a:r>
              <a:rPr lang="en-US" sz="1400" dirty="0"/>
              <a:t>	UL/DL Indication for ELR PPDU				Bo Gong</a:t>
            </a:r>
          </a:p>
          <a:p>
            <a:pPr lvl="1">
              <a:buFont typeface="Arial" panose="020B0604020202020204" pitchFamily="34" charset="0"/>
              <a:buChar char="•"/>
            </a:pPr>
            <a:r>
              <a:rPr lang="en-US" sz="1400" dirty="0">
                <a:hlinkClick r:id="rId2"/>
              </a:rPr>
              <a:t>24/1841</a:t>
            </a:r>
            <a:r>
              <a:rPr lang="en-US" sz="1400" dirty="0"/>
              <a:t>	UHR ELR design open topics					Rui Cao</a:t>
            </a:r>
          </a:p>
          <a:p>
            <a:pPr lvl="1">
              <a:buFont typeface="Arial" panose="020B0604020202020204" pitchFamily="34" charset="0"/>
              <a:buChar char="•"/>
            </a:pPr>
            <a:r>
              <a:rPr lang="en-US" sz="1400" dirty="0">
                <a:solidFill>
                  <a:srgbClr val="FF0000"/>
                </a:solidFill>
              </a:rPr>
              <a:t>24/1850</a:t>
            </a:r>
            <a:r>
              <a:rPr lang="en-US" sz="1400" dirty="0"/>
              <a:t>	Mid-Range Support for ELR PPDU				Junghoon Suh</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2321899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SP2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SP3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1563337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SP4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SP5 –X – Y</a:t>
            </a:r>
          </a:p>
          <a:p>
            <a:pPr marL="0" indent="0"/>
            <a:r>
              <a:rPr lang="en-GB" sz="1600" b="0" i="0" u="none" strike="noStrike" dirty="0">
                <a:solidFill>
                  <a:srgbClr val="000000"/>
                </a:solidFill>
                <a:effectLst/>
              </a:rPr>
              <a:t>[doc]</a:t>
            </a:r>
          </a:p>
          <a:p>
            <a:pPr>
              <a:buFont typeface="Arial" panose="020B0604020202020204" pitchFamily="34" charset="0"/>
              <a:buChar char="•"/>
            </a:pPr>
            <a:r>
              <a:rPr lang="en-US" sz="1600" dirty="0"/>
              <a:t>SP6 –X – Y</a:t>
            </a:r>
          </a:p>
          <a:p>
            <a:pPr marL="0" indent="0"/>
            <a:r>
              <a:rPr lang="en-GB" sz="1600" b="0" i="0" u="none" strike="noStrike" dirty="0">
                <a:solidFill>
                  <a:srgbClr val="000000"/>
                </a:solidFill>
                <a:effectLst/>
              </a:rPr>
              <a:t>[doc]</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7706157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235621</TotalTime>
  <Words>15118</Words>
  <Application>Microsoft Office PowerPoint</Application>
  <PresentationFormat>On-screen Show (4:3)</PresentationFormat>
  <Paragraphs>3020</Paragraphs>
  <Slides>114</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114</vt:i4>
      </vt:variant>
    </vt:vector>
  </HeadingPairs>
  <TitlesOfParts>
    <vt:vector size="126" baseType="lpstr">
      <vt:lpstr>MS Gothic</vt:lpstr>
      <vt:lpstr>Aptos</vt:lpstr>
      <vt:lpstr>Arial</vt:lpstr>
      <vt:lpstr>Arial Black</vt:lpstr>
      <vt:lpstr>Arial Unicode MS</vt:lpstr>
      <vt:lpstr>Calibri</vt:lpstr>
      <vt:lpstr>Monotype Sorts</vt:lpstr>
      <vt:lpstr>Segoe UI</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Straw Polls – Part 2</vt:lpstr>
      <vt:lpstr>Tuesday MAC Agenda–AM2</vt:lpstr>
      <vt:lpstr>Straw Polls – Part 1</vt:lpstr>
      <vt:lpstr>Straw Polls – Part 2</vt:lpstr>
      <vt:lpstr>Straw Polls – Part 2</vt:lpstr>
      <vt:lpstr>Straw Polls – Part 3</vt:lpstr>
      <vt:lpstr>Tuesday PHY Agenda–PM1</vt:lpstr>
      <vt:lpstr>Straw Polls – Part 1</vt:lpstr>
      <vt:lpstr>Straw Polls – Part 2</vt:lpstr>
      <vt:lpstr>Tuesday MAC Agenda–PM1</vt:lpstr>
      <vt:lpstr>Straw Polls – Part 1</vt:lpstr>
      <vt:lpstr>Straw Polls – Part 2</vt:lpstr>
      <vt:lpstr>Tuesday PHY Agenda–EVE</vt:lpstr>
      <vt:lpstr>Straw Polls – Part 1</vt:lpstr>
      <vt:lpstr>Straw Polls – Part 2</vt:lpstr>
      <vt:lpstr>Tuesday MAC Agenda–EVE </vt:lpstr>
      <vt:lpstr>Straw Polls – Part 1</vt:lpstr>
      <vt:lpstr>Straw Polls – Part 2</vt:lpstr>
      <vt:lpstr>Straw Polls – Part 3</vt:lpstr>
      <vt:lpstr>Wednesday PHY Agenda–AM2</vt:lpstr>
      <vt:lpstr>Straw Polls – Part 1</vt:lpstr>
      <vt:lpstr>Straw Polls – Part 2</vt:lpstr>
      <vt:lpstr>Wednesday MAC Agenda–AM2</vt:lpstr>
      <vt:lpstr>Straw Polls – Part 1</vt:lpstr>
      <vt:lpstr>Straw Polls – Part 2</vt:lpstr>
      <vt:lpstr>Wednesday PHY Agenda–PM2 </vt:lpstr>
      <vt:lpstr>Straw Polls – Part 1</vt:lpstr>
      <vt:lpstr>Straw Polls – Part 2</vt:lpstr>
      <vt:lpstr>Wednesday MAC Agenda–PM2</vt:lpstr>
      <vt:lpstr>Straw Polls – Part 1</vt:lpstr>
      <vt:lpstr>Straw Polls – Part 2</vt:lpstr>
      <vt:lpstr>Straw Polls – Part 3</vt:lpstr>
      <vt:lpstr>Thursday PHY Agenda–AM1 </vt:lpstr>
      <vt:lpstr>Straw Polls – Part 1</vt:lpstr>
      <vt:lpstr>Straw Polls – Part 2</vt:lpstr>
      <vt:lpstr>Thursday MAC Agenda–AM1</vt:lpstr>
      <vt:lpstr>Straw Polls – Part 1</vt:lpstr>
      <vt:lpstr>Straw Polls – Part 2</vt:lpstr>
      <vt:lpstr>Thursday PHY Agenda–AM2</vt:lpstr>
      <vt:lpstr>Straw Polls – Part 1</vt:lpstr>
      <vt:lpstr>Straw Polls – Part 2</vt:lpstr>
      <vt:lpstr>Thursday MAC Agenda–AM2</vt:lpstr>
      <vt:lpstr>Straw Polls – Part 1</vt:lpstr>
      <vt:lpstr>Straw Polls – Part 2</vt:lpstr>
      <vt:lpstr>Thursday PHY Agenda–PM1</vt:lpstr>
      <vt:lpstr>Straw Polls – Part 1</vt:lpstr>
      <vt:lpstr>Straw Polls – Part 2</vt:lpstr>
      <vt:lpstr>Thursday MAC Agenda–PM1</vt:lpstr>
      <vt:lpstr>Straw Polls – Part 1</vt:lpstr>
      <vt:lpstr>Straw Polls – Part 2</vt:lpstr>
      <vt:lpstr>Straw Polls – Part 3</vt:lpstr>
      <vt:lpstr>Remaining PHY Queue - 1</vt:lpstr>
      <vt:lpstr>Remaining PHY Queue - 2</vt:lpstr>
      <vt:lpstr>Part of Remaining MAC Queue - 1</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2024-11-12T05:41:36Z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